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png"/><Relationship Id="rId15" Type="http://schemas.openxmlformats.org/officeDocument/2006/relationships/image" Target="../media/image14.png"/><Relationship Id="rId16" Type="http://schemas.openxmlformats.org/officeDocument/2006/relationships/image" Target="../media/image15.png"/><Relationship Id="rId17" Type="http://schemas.openxmlformats.org/officeDocument/2006/relationships/image" Target="../media/image16.png"/><Relationship Id="rId18" Type="http://schemas.openxmlformats.org/officeDocument/2006/relationships/image" Target="../media/image17.png"/><Relationship Id="rId19" Type="http://schemas.openxmlformats.org/officeDocument/2006/relationships/image" Target="../media/image18.pn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2.png"/><Relationship Id="rId3" Type="http://schemas.openxmlformats.org/officeDocument/2006/relationships/image" Target="../media/image103.pn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04.png"/><Relationship Id="rId3" Type="http://schemas.openxmlformats.org/officeDocument/2006/relationships/image" Target="../media/image105.png"/><Relationship Id="rId4" Type="http://schemas.openxmlformats.org/officeDocument/2006/relationships/image" Target="../media/image106.png"/><Relationship Id="rId5" Type="http://schemas.openxmlformats.org/officeDocument/2006/relationships/image" Target="../media/image107.png"/><Relationship Id="rId6" Type="http://schemas.openxmlformats.org/officeDocument/2006/relationships/image" Target="../media/image108.png"/><Relationship Id="rId7" Type="http://schemas.openxmlformats.org/officeDocument/2006/relationships/image" Target="../media/image109.png"/><Relationship Id="rId8" Type="http://schemas.openxmlformats.org/officeDocument/2006/relationships/image" Target="../media/image110.png"/><Relationship Id="rId9" Type="http://schemas.openxmlformats.org/officeDocument/2006/relationships/image" Target="../media/image111.pn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12.png"/><Relationship Id="rId3" Type="http://schemas.openxmlformats.org/officeDocument/2006/relationships/image" Target="../media/image113.png"/><Relationship Id="rId4" Type="http://schemas.openxmlformats.org/officeDocument/2006/relationships/image" Target="../media/image114.png"/><Relationship Id="rId5" Type="http://schemas.openxmlformats.org/officeDocument/2006/relationships/image" Target="../media/image115.png"/><Relationship Id="rId6" Type="http://schemas.openxmlformats.org/officeDocument/2006/relationships/image" Target="../media/image116.png"/><Relationship Id="rId7" Type="http://schemas.openxmlformats.org/officeDocument/2006/relationships/image" Target="../media/image117.png"/><Relationship Id="rId8" Type="http://schemas.openxmlformats.org/officeDocument/2006/relationships/image" Target="../media/image118.png"/><Relationship Id="rId9" Type="http://schemas.openxmlformats.org/officeDocument/2006/relationships/image" Target="../media/image119.png"/><Relationship Id="rId10" Type="http://schemas.openxmlformats.org/officeDocument/2006/relationships/image" Target="../media/image120.png"/><Relationship Id="rId11" Type="http://schemas.openxmlformats.org/officeDocument/2006/relationships/image" Target="../media/image121.png"/><Relationship Id="rId12" Type="http://schemas.openxmlformats.org/officeDocument/2006/relationships/image" Target="../media/image122.png"/><Relationship Id="rId13" Type="http://schemas.openxmlformats.org/officeDocument/2006/relationships/image" Target="../media/image123.png"/><Relationship Id="rId14" Type="http://schemas.openxmlformats.org/officeDocument/2006/relationships/image" Target="../media/image124.png"/><Relationship Id="rId15" Type="http://schemas.openxmlformats.org/officeDocument/2006/relationships/image" Target="../media/image125.png"/><Relationship Id="rId16" Type="http://schemas.openxmlformats.org/officeDocument/2006/relationships/image" Target="../media/image27.png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6.png"/><Relationship Id="rId3" Type="http://schemas.openxmlformats.org/officeDocument/2006/relationships/image" Target="../media/image127.png"/><Relationship Id="rId4" Type="http://schemas.openxmlformats.org/officeDocument/2006/relationships/image" Target="../media/image128.png"/><Relationship Id="rId5" Type="http://schemas.openxmlformats.org/officeDocument/2006/relationships/image" Target="../media/image129.png"/><Relationship Id="rId6" Type="http://schemas.openxmlformats.org/officeDocument/2006/relationships/image" Target="../media/image130.png"/><Relationship Id="rId7" Type="http://schemas.openxmlformats.org/officeDocument/2006/relationships/image" Target="../media/image131.png"/><Relationship Id="rId8" Type="http://schemas.openxmlformats.org/officeDocument/2006/relationships/image" Target="../media/image132.png"/><Relationship Id="rId9" Type="http://schemas.openxmlformats.org/officeDocument/2006/relationships/image" Target="../media/image133.png"/><Relationship Id="rId10" Type="http://schemas.openxmlformats.org/officeDocument/2006/relationships/image" Target="../media/image134.png"/><Relationship Id="rId11" Type="http://schemas.openxmlformats.org/officeDocument/2006/relationships/image" Target="../media/image135.png"/><Relationship Id="rId12" Type="http://schemas.openxmlformats.org/officeDocument/2006/relationships/image" Target="../media/image27.png"/><Relationship Id="rId13" Type="http://schemas.openxmlformats.org/officeDocument/2006/relationships/image" Target="../media/image136.png"/><Relationship Id="rId14" Type="http://schemas.openxmlformats.org/officeDocument/2006/relationships/image" Target="../media/image137.png"/><Relationship Id="rId15" Type="http://schemas.openxmlformats.org/officeDocument/2006/relationships/image" Target="../media/image138.png"/><Relationship Id="rId16" Type="http://schemas.openxmlformats.org/officeDocument/2006/relationships/image" Target="../media/image139.png"/><Relationship Id="rId17" Type="http://schemas.openxmlformats.org/officeDocument/2006/relationships/image" Target="../media/image140.png"/><Relationship Id="rId18" Type="http://schemas.openxmlformats.org/officeDocument/2006/relationships/image" Target="../media/image141.png"/><Relationship Id="rId19" Type="http://schemas.openxmlformats.org/officeDocument/2006/relationships/image" Target="../media/image142.png"/><Relationship Id="rId20" Type="http://schemas.openxmlformats.org/officeDocument/2006/relationships/image" Target="../media/image143.png"/><Relationship Id="rId21" Type="http://schemas.openxmlformats.org/officeDocument/2006/relationships/image" Target="../media/image144.png"/><Relationship Id="rId22" Type="http://schemas.openxmlformats.org/officeDocument/2006/relationships/image" Target="../media/image145.png"/><Relationship Id="rId23" Type="http://schemas.openxmlformats.org/officeDocument/2006/relationships/image" Target="../media/image146.png"/><Relationship Id="rId24" Type="http://schemas.openxmlformats.org/officeDocument/2006/relationships/image" Target="../media/image147.png"/><Relationship Id="rId25" Type="http://schemas.openxmlformats.org/officeDocument/2006/relationships/image" Target="../media/image148.png"/><Relationship Id="rId26" Type="http://schemas.openxmlformats.org/officeDocument/2006/relationships/image" Target="../media/image149.png"/><Relationship Id="rId27" Type="http://schemas.openxmlformats.org/officeDocument/2006/relationships/image" Target="../media/image150.png"/><Relationship Id="rId28" Type="http://schemas.openxmlformats.org/officeDocument/2006/relationships/image" Target="../media/image151.png"/><Relationship Id="rId29" Type="http://schemas.openxmlformats.org/officeDocument/2006/relationships/image" Target="../media/image152.png"/><Relationship Id="rId30" Type="http://schemas.openxmlformats.org/officeDocument/2006/relationships/image" Target="../media/image153.png"/><Relationship Id="rId31" Type="http://schemas.openxmlformats.org/officeDocument/2006/relationships/image" Target="../media/image154.png"/><Relationship Id="rId32" Type="http://schemas.openxmlformats.org/officeDocument/2006/relationships/image" Target="../media/image155.png"/><Relationship Id="rId33" Type="http://schemas.openxmlformats.org/officeDocument/2006/relationships/image" Target="../media/image156.png"/><Relationship Id="rId34" Type="http://schemas.openxmlformats.org/officeDocument/2006/relationships/image" Target="../media/image157.png"/><Relationship Id="rId35" Type="http://schemas.openxmlformats.org/officeDocument/2006/relationships/image" Target="../media/image158.png"/><Relationship Id="rId36" Type="http://schemas.openxmlformats.org/officeDocument/2006/relationships/image" Target="../media/image159.png"/><Relationship Id="rId37" Type="http://schemas.openxmlformats.org/officeDocument/2006/relationships/image" Target="../media/image160.png"/><Relationship Id="rId38" Type="http://schemas.openxmlformats.org/officeDocument/2006/relationships/image" Target="../media/image161.png"/><Relationship Id="rId39" Type="http://schemas.openxmlformats.org/officeDocument/2006/relationships/image" Target="../media/image162.png"/><Relationship Id="rId40" Type="http://schemas.openxmlformats.org/officeDocument/2006/relationships/image" Target="../media/image163.png"/><Relationship Id="rId41" Type="http://schemas.openxmlformats.org/officeDocument/2006/relationships/image" Target="../media/image164.png"/><Relationship Id="rId42" Type="http://schemas.openxmlformats.org/officeDocument/2006/relationships/image" Target="../media/image165.png"/><Relationship Id="rId43" Type="http://schemas.openxmlformats.org/officeDocument/2006/relationships/image" Target="../media/image166.png"/><Relationship Id="rId44" Type="http://schemas.openxmlformats.org/officeDocument/2006/relationships/image" Target="../media/image167.png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68.png"/><Relationship Id="rId3" Type="http://schemas.openxmlformats.org/officeDocument/2006/relationships/image" Target="../media/image169.png"/><Relationship Id="rId4" Type="http://schemas.openxmlformats.org/officeDocument/2006/relationships/image" Target="../media/image170.png"/><Relationship Id="rId5" Type="http://schemas.openxmlformats.org/officeDocument/2006/relationships/image" Target="../media/image171.png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72.png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9.png"/><Relationship Id="rId3" Type="http://schemas.openxmlformats.org/officeDocument/2006/relationships/image" Target="../media/image20.png"/><Relationship Id="rId4" Type="http://schemas.openxmlformats.org/officeDocument/2006/relationships/image" Target="../media/image21.png"/><Relationship Id="rId5" Type="http://schemas.openxmlformats.org/officeDocument/2006/relationships/image" Target="../media/image22.png"/><Relationship Id="rId6" Type="http://schemas.openxmlformats.org/officeDocument/2006/relationships/image" Target="../media/image23.png"/><Relationship Id="rId7" Type="http://schemas.openxmlformats.org/officeDocument/2006/relationships/image" Target="../media/image24.png"/><Relationship Id="rId8" Type="http://schemas.openxmlformats.org/officeDocument/2006/relationships/image" Target="../media/image25.png"/><Relationship Id="rId9" Type="http://schemas.openxmlformats.org/officeDocument/2006/relationships/image" Target="../media/image26.png"/><Relationship Id="rId10" Type="http://schemas.openxmlformats.org/officeDocument/2006/relationships/image" Target="../media/image27.png"/><Relationship Id="rId11" Type="http://schemas.openxmlformats.org/officeDocument/2006/relationships/image" Target="../media/image28.png"/><Relationship Id="rId12" Type="http://schemas.openxmlformats.org/officeDocument/2006/relationships/image" Target="../media/image29.png"/><Relationship Id="rId13" Type="http://schemas.openxmlformats.org/officeDocument/2006/relationships/image" Target="../media/image30.png"/><Relationship Id="rId14" Type="http://schemas.openxmlformats.org/officeDocument/2006/relationships/image" Target="../media/image31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2.png"/><Relationship Id="rId3" Type="http://schemas.openxmlformats.org/officeDocument/2006/relationships/image" Target="../media/image33.png"/><Relationship Id="rId4" Type="http://schemas.openxmlformats.org/officeDocument/2006/relationships/image" Target="../media/image34.png"/><Relationship Id="rId5" Type="http://schemas.openxmlformats.org/officeDocument/2006/relationships/image" Target="../media/image35.png"/><Relationship Id="rId6" Type="http://schemas.openxmlformats.org/officeDocument/2006/relationships/image" Target="../media/image36.png"/><Relationship Id="rId7" Type="http://schemas.openxmlformats.org/officeDocument/2006/relationships/image" Target="../media/image37.png"/><Relationship Id="rId8" Type="http://schemas.openxmlformats.org/officeDocument/2006/relationships/image" Target="../media/image38.png"/><Relationship Id="rId9" Type="http://schemas.openxmlformats.org/officeDocument/2006/relationships/image" Target="../media/image39.png"/><Relationship Id="rId10" Type="http://schemas.openxmlformats.org/officeDocument/2006/relationships/image" Target="../media/image40.png"/><Relationship Id="rId11" Type="http://schemas.openxmlformats.org/officeDocument/2006/relationships/image" Target="../media/image41.png"/><Relationship Id="rId12" Type="http://schemas.openxmlformats.org/officeDocument/2006/relationships/image" Target="../media/image42.png"/><Relationship Id="rId13" Type="http://schemas.openxmlformats.org/officeDocument/2006/relationships/image" Target="../media/image43.png"/><Relationship Id="rId14" Type="http://schemas.openxmlformats.org/officeDocument/2006/relationships/image" Target="../media/image44.png"/><Relationship Id="rId15" Type="http://schemas.openxmlformats.org/officeDocument/2006/relationships/image" Target="../media/image45.png"/><Relationship Id="rId16" Type="http://schemas.openxmlformats.org/officeDocument/2006/relationships/image" Target="../media/image46.png"/><Relationship Id="rId17" Type="http://schemas.openxmlformats.org/officeDocument/2006/relationships/image" Target="../media/image47.png"/><Relationship Id="rId18" Type="http://schemas.openxmlformats.org/officeDocument/2006/relationships/image" Target="../media/image48.png"/><Relationship Id="rId19" Type="http://schemas.openxmlformats.org/officeDocument/2006/relationships/image" Target="../media/image49.png"/><Relationship Id="rId20" Type="http://schemas.openxmlformats.org/officeDocument/2006/relationships/image" Target="../media/image50.png"/><Relationship Id="rId21" Type="http://schemas.openxmlformats.org/officeDocument/2006/relationships/image" Target="../media/image51.png"/><Relationship Id="rId22" Type="http://schemas.openxmlformats.org/officeDocument/2006/relationships/image" Target="../media/image52.png"/><Relationship Id="rId23" Type="http://schemas.openxmlformats.org/officeDocument/2006/relationships/image" Target="../media/image27.png"/><Relationship Id="rId24" Type="http://schemas.openxmlformats.org/officeDocument/2006/relationships/image" Target="../media/image53.png"/><Relationship Id="rId25" Type="http://schemas.openxmlformats.org/officeDocument/2006/relationships/image" Target="../media/image54.png"/><Relationship Id="rId26" Type="http://schemas.openxmlformats.org/officeDocument/2006/relationships/image" Target="../media/image55.png"/><Relationship Id="rId27" Type="http://schemas.openxmlformats.org/officeDocument/2006/relationships/image" Target="../media/image56.png"/><Relationship Id="rId28" Type="http://schemas.openxmlformats.org/officeDocument/2006/relationships/image" Target="../media/image57.png"/><Relationship Id="rId29" Type="http://schemas.openxmlformats.org/officeDocument/2006/relationships/image" Target="../media/image58.png"/><Relationship Id="rId30" Type="http://schemas.openxmlformats.org/officeDocument/2006/relationships/image" Target="../media/image59.png"/><Relationship Id="rId31" Type="http://schemas.openxmlformats.org/officeDocument/2006/relationships/image" Target="../media/image60.png"/><Relationship Id="rId32" Type="http://schemas.openxmlformats.org/officeDocument/2006/relationships/image" Target="../media/image61.png"/><Relationship Id="rId33" Type="http://schemas.openxmlformats.org/officeDocument/2006/relationships/image" Target="../media/image62.png"/><Relationship Id="rId34" Type="http://schemas.openxmlformats.org/officeDocument/2006/relationships/image" Target="../media/image63.png"/><Relationship Id="rId35" Type="http://schemas.openxmlformats.org/officeDocument/2006/relationships/image" Target="../media/image64.png"/><Relationship Id="rId36" Type="http://schemas.openxmlformats.org/officeDocument/2006/relationships/image" Target="../media/image65.png"/><Relationship Id="rId37" Type="http://schemas.openxmlformats.org/officeDocument/2006/relationships/image" Target="../media/image66.png"/><Relationship Id="rId38" Type="http://schemas.openxmlformats.org/officeDocument/2006/relationships/image" Target="../media/image67.png"/><Relationship Id="rId39" Type="http://schemas.openxmlformats.org/officeDocument/2006/relationships/image" Target="../media/image68.png"/><Relationship Id="rId40" Type="http://schemas.openxmlformats.org/officeDocument/2006/relationships/image" Target="../media/image69.png"/><Relationship Id="rId41" Type="http://schemas.openxmlformats.org/officeDocument/2006/relationships/image" Target="../media/image70.png"/><Relationship Id="rId42" Type="http://schemas.openxmlformats.org/officeDocument/2006/relationships/image" Target="../media/image71.png"/><Relationship Id="rId43" Type="http://schemas.openxmlformats.org/officeDocument/2006/relationships/image" Target="../media/image72.png"/><Relationship Id="rId44" Type="http://schemas.openxmlformats.org/officeDocument/2006/relationships/image" Target="../media/image73.png"/><Relationship Id="rId45" Type="http://schemas.openxmlformats.org/officeDocument/2006/relationships/image" Target="../media/image74.png"/><Relationship Id="rId46" Type="http://schemas.openxmlformats.org/officeDocument/2006/relationships/image" Target="../media/image75.png"/><Relationship Id="rId47" Type="http://schemas.openxmlformats.org/officeDocument/2006/relationships/image" Target="../media/image76.png"/><Relationship Id="rId48" Type="http://schemas.openxmlformats.org/officeDocument/2006/relationships/image" Target="../media/image77.png"/><Relationship Id="rId49" Type="http://schemas.openxmlformats.org/officeDocument/2006/relationships/image" Target="../media/image78.png"/><Relationship Id="rId50" Type="http://schemas.openxmlformats.org/officeDocument/2006/relationships/image" Target="../media/image79.png"/><Relationship Id="rId51" Type="http://schemas.openxmlformats.org/officeDocument/2006/relationships/image" Target="../media/image80.png"/><Relationship Id="rId52" Type="http://schemas.openxmlformats.org/officeDocument/2006/relationships/image" Target="../media/image81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2.png"/><Relationship Id="rId3" Type="http://schemas.openxmlformats.org/officeDocument/2006/relationships/image" Target="../media/image83.png"/><Relationship Id="rId4" Type="http://schemas.openxmlformats.org/officeDocument/2006/relationships/image" Target="../media/image84.png"/><Relationship Id="rId5" Type="http://schemas.openxmlformats.org/officeDocument/2006/relationships/image" Target="../media/image85.png"/><Relationship Id="rId6" Type="http://schemas.openxmlformats.org/officeDocument/2006/relationships/image" Target="../media/image86.png"/><Relationship Id="rId7" Type="http://schemas.openxmlformats.org/officeDocument/2006/relationships/image" Target="../media/image87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8.png"/><Relationship Id="rId3" Type="http://schemas.openxmlformats.org/officeDocument/2006/relationships/image" Target="../media/image89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0.png"/><Relationship Id="rId3" Type="http://schemas.openxmlformats.org/officeDocument/2006/relationships/image" Target="../media/image91.png"/><Relationship Id="rId4" Type="http://schemas.openxmlformats.org/officeDocument/2006/relationships/image" Target="../media/image92.png"/><Relationship Id="rId5" Type="http://schemas.openxmlformats.org/officeDocument/2006/relationships/image" Target="../media/image93.png"/><Relationship Id="rId6" Type="http://schemas.openxmlformats.org/officeDocument/2006/relationships/image" Target="../media/image94.png"/><Relationship Id="rId7" Type="http://schemas.openxmlformats.org/officeDocument/2006/relationships/image" Target="../media/image95.png"/><Relationship Id="rId8" Type="http://schemas.openxmlformats.org/officeDocument/2006/relationships/image" Target="../media/image96.png"/><Relationship Id="rId9" Type="http://schemas.openxmlformats.org/officeDocument/2006/relationships/image" Target="../media/image97.png"/><Relationship Id="rId10" Type="http://schemas.openxmlformats.org/officeDocument/2006/relationships/image" Target="../media/image98.png"/><Relationship Id="rId11" Type="http://schemas.openxmlformats.org/officeDocument/2006/relationships/image" Target="../media/image99.png"/><Relationship Id="rId12" Type="http://schemas.openxmlformats.org/officeDocument/2006/relationships/image" Target="../media/image100.png"/><Relationship Id="rId13" Type="http://schemas.openxmlformats.org/officeDocument/2006/relationships/image" Target="../media/image101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0" name="Drawing"/>
          <p:cNvGrpSpPr/>
          <p:nvPr/>
        </p:nvGrpSpPr>
        <p:grpSpPr>
          <a:xfrm>
            <a:off x="1244604" y="1063535"/>
            <a:ext cx="8911163" cy="7164049"/>
            <a:chOff x="0" y="0"/>
            <a:chExt cx="8911162" cy="7164048"/>
          </a:xfrm>
        </p:grpSpPr>
        <p:sp>
          <p:nvSpPr>
            <p:cNvPr id="119" name="Line"/>
            <p:cNvSpPr/>
            <p:nvPr/>
          </p:nvSpPr>
          <p:spPr>
            <a:xfrm>
              <a:off x="647695" y="401197"/>
              <a:ext cx="330201" cy="508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1246" y="9461"/>
                  </a:moveTo>
                  <a:cubicBezTo>
                    <a:pt x="1938" y="12496"/>
                    <a:pt x="2631" y="15531"/>
                    <a:pt x="2977" y="17271"/>
                  </a:cubicBezTo>
                  <a:cubicBezTo>
                    <a:pt x="3323" y="19012"/>
                    <a:pt x="3323" y="19458"/>
                    <a:pt x="3392" y="20038"/>
                  </a:cubicBezTo>
                  <a:cubicBezTo>
                    <a:pt x="3462" y="20618"/>
                    <a:pt x="3600" y="21332"/>
                    <a:pt x="3600" y="21422"/>
                  </a:cubicBezTo>
                  <a:cubicBezTo>
                    <a:pt x="3600" y="21511"/>
                    <a:pt x="3462" y="20975"/>
                    <a:pt x="2977" y="19146"/>
                  </a:cubicBezTo>
                  <a:cubicBezTo>
                    <a:pt x="2492" y="17316"/>
                    <a:pt x="1662" y="14192"/>
                    <a:pt x="1108" y="11202"/>
                  </a:cubicBezTo>
                  <a:cubicBezTo>
                    <a:pt x="554" y="8212"/>
                    <a:pt x="277" y="5356"/>
                    <a:pt x="138" y="3660"/>
                  </a:cubicBezTo>
                  <a:cubicBezTo>
                    <a:pt x="0" y="1964"/>
                    <a:pt x="0" y="1428"/>
                    <a:pt x="0" y="937"/>
                  </a:cubicBezTo>
                  <a:cubicBezTo>
                    <a:pt x="0" y="447"/>
                    <a:pt x="0" y="0"/>
                    <a:pt x="346" y="0"/>
                  </a:cubicBezTo>
                  <a:cubicBezTo>
                    <a:pt x="692" y="0"/>
                    <a:pt x="1385" y="447"/>
                    <a:pt x="2423" y="1830"/>
                  </a:cubicBezTo>
                  <a:cubicBezTo>
                    <a:pt x="3462" y="3213"/>
                    <a:pt x="4846" y="5534"/>
                    <a:pt x="5746" y="6873"/>
                  </a:cubicBezTo>
                  <a:cubicBezTo>
                    <a:pt x="6646" y="8212"/>
                    <a:pt x="7062" y="8569"/>
                    <a:pt x="7615" y="8792"/>
                  </a:cubicBezTo>
                  <a:cubicBezTo>
                    <a:pt x="8169" y="9015"/>
                    <a:pt x="8862" y="9104"/>
                    <a:pt x="9346" y="8926"/>
                  </a:cubicBezTo>
                  <a:cubicBezTo>
                    <a:pt x="9831" y="8747"/>
                    <a:pt x="10108" y="8301"/>
                    <a:pt x="10454" y="6962"/>
                  </a:cubicBezTo>
                  <a:cubicBezTo>
                    <a:pt x="10800" y="5623"/>
                    <a:pt x="11215" y="3392"/>
                    <a:pt x="11562" y="1964"/>
                  </a:cubicBezTo>
                  <a:cubicBezTo>
                    <a:pt x="11908" y="536"/>
                    <a:pt x="12185" y="-89"/>
                    <a:pt x="12600" y="90"/>
                  </a:cubicBezTo>
                  <a:cubicBezTo>
                    <a:pt x="13015" y="268"/>
                    <a:pt x="13569" y="1250"/>
                    <a:pt x="14608" y="3347"/>
                  </a:cubicBezTo>
                  <a:cubicBezTo>
                    <a:pt x="15646" y="5445"/>
                    <a:pt x="17169" y="8658"/>
                    <a:pt x="18138" y="10845"/>
                  </a:cubicBezTo>
                  <a:cubicBezTo>
                    <a:pt x="19108" y="13032"/>
                    <a:pt x="19523" y="14192"/>
                    <a:pt x="19938" y="14995"/>
                  </a:cubicBezTo>
                  <a:cubicBezTo>
                    <a:pt x="20354" y="15799"/>
                    <a:pt x="20769" y="16245"/>
                    <a:pt x="21046" y="16423"/>
                  </a:cubicBezTo>
                  <a:cubicBezTo>
                    <a:pt x="21323" y="16602"/>
                    <a:pt x="21462" y="16513"/>
                    <a:pt x="21600" y="164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1023288" y="534225"/>
              <a:ext cx="208608" cy="201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150" fill="norm" stroke="1" extrusionOk="0">
                  <a:moveTo>
                    <a:pt x="14958" y="8273"/>
                  </a:moveTo>
                  <a:cubicBezTo>
                    <a:pt x="13430" y="6046"/>
                    <a:pt x="11903" y="3819"/>
                    <a:pt x="10703" y="2260"/>
                  </a:cubicBezTo>
                  <a:cubicBezTo>
                    <a:pt x="9503" y="702"/>
                    <a:pt x="8630" y="-189"/>
                    <a:pt x="7212" y="34"/>
                  </a:cubicBezTo>
                  <a:cubicBezTo>
                    <a:pt x="5794" y="256"/>
                    <a:pt x="3830" y="1592"/>
                    <a:pt x="2412" y="4821"/>
                  </a:cubicBezTo>
                  <a:cubicBezTo>
                    <a:pt x="994" y="8050"/>
                    <a:pt x="121" y="13172"/>
                    <a:pt x="12" y="16289"/>
                  </a:cubicBezTo>
                  <a:cubicBezTo>
                    <a:pt x="-97" y="19407"/>
                    <a:pt x="558" y="20520"/>
                    <a:pt x="1430" y="20966"/>
                  </a:cubicBezTo>
                  <a:cubicBezTo>
                    <a:pt x="2303" y="21411"/>
                    <a:pt x="3394" y="21188"/>
                    <a:pt x="4921" y="18739"/>
                  </a:cubicBezTo>
                  <a:cubicBezTo>
                    <a:pt x="6448" y="16289"/>
                    <a:pt x="8412" y="11613"/>
                    <a:pt x="9612" y="8496"/>
                  </a:cubicBezTo>
                  <a:cubicBezTo>
                    <a:pt x="10812" y="5378"/>
                    <a:pt x="11248" y="3819"/>
                    <a:pt x="11576" y="3708"/>
                  </a:cubicBezTo>
                  <a:cubicBezTo>
                    <a:pt x="11903" y="3597"/>
                    <a:pt x="12121" y="4933"/>
                    <a:pt x="12776" y="6714"/>
                  </a:cubicBezTo>
                  <a:cubicBezTo>
                    <a:pt x="13430" y="8496"/>
                    <a:pt x="14521" y="10722"/>
                    <a:pt x="16048" y="12058"/>
                  </a:cubicBezTo>
                  <a:cubicBezTo>
                    <a:pt x="17576" y="13395"/>
                    <a:pt x="19539" y="13840"/>
                    <a:pt x="21503" y="142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1244595" y="492214"/>
              <a:ext cx="2032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75" y="5322"/>
                    <a:pt x="8550" y="10643"/>
                    <a:pt x="11138" y="14087"/>
                  </a:cubicBezTo>
                  <a:cubicBezTo>
                    <a:pt x="13725" y="17530"/>
                    <a:pt x="14625" y="19096"/>
                    <a:pt x="16088" y="20035"/>
                  </a:cubicBezTo>
                  <a:cubicBezTo>
                    <a:pt x="17550" y="20974"/>
                    <a:pt x="19575" y="2128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1339845" y="432620"/>
              <a:ext cx="82551" cy="294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0" fill="norm" stroke="1" extrusionOk="0">
                  <a:moveTo>
                    <a:pt x="21600" y="179"/>
                  </a:moveTo>
                  <a:cubicBezTo>
                    <a:pt x="18277" y="24"/>
                    <a:pt x="14954" y="-130"/>
                    <a:pt x="12462" y="179"/>
                  </a:cubicBezTo>
                  <a:cubicBezTo>
                    <a:pt x="9969" y="487"/>
                    <a:pt x="8308" y="1259"/>
                    <a:pt x="6369" y="3419"/>
                  </a:cubicBezTo>
                  <a:cubicBezTo>
                    <a:pt x="4431" y="5579"/>
                    <a:pt x="2215" y="9127"/>
                    <a:pt x="1108" y="12367"/>
                  </a:cubicBezTo>
                  <a:cubicBezTo>
                    <a:pt x="0" y="15607"/>
                    <a:pt x="0" y="18539"/>
                    <a:pt x="0" y="214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1473195" y="479514"/>
              <a:ext cx="317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1479545" y="352514"/>
              <a:ext cx="19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1555745" y="419936"/>
              <a:ext cx="203201" cy="182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8" fill="norm" stroke="1" extrusionOk="0">
                  <a:moveTo>
                    <a:pt x="0" y="4009"/>
                  </a:moveTo>
                  <a:cubicBezTo>
                    <a:pt x="900" y="8974"/>
                    <a:pt x="1800" y="13940"/>
                    <a:pt x="2250" y="17043"/>
                  </a:cubicBezTo>
                  <a:cubicBezTo>
                    <a:pt x="2700" y="20147"/>
                    <a:pt x="2700" y="21388"/>
                    <a:pt x="2587" y="21388"/>
                  </a:cubicBezTo>
                  <a:cubicBezTo>
                    <a:pt x="2475" y="21388"/>
                    <a:pt x="2250" y="20147"/>
                    <a:pt x="2025" y="17416"/>
                  </a:cubicBezTo>
                  <a:cubicBezTo>
                    <a:pt x="1800" y="14685"/>
                    <a:pt x="1575" y="10464"/>
                    <a:pt x="1575" y="7609"/>
                  </a:cubicBezTo>
                  <a:cubicBezTo>
                    <a:pt x="1575" y="4754"/>
                    <a:pt x="1800" y="3264"/>
                    <a:pt x="2475" y="2767"/>
                  </a:cubicBezTo>
                  <a:cubicBezTo>
                    <a:pt x="3150" y="2271"/>
                    <a:pt x="4275" y="2767"/>
                    <a:pt x="5288" y="4629"/>
                  </a:cubicBezTo>
                  <a:cubicBezTo>
                    <a:pt x="6300" y="6491"/>
                    <a:pt x="7200" y="9719"/>
                    <a:pt x="7987" y="11954"/>
                  </a:cubicBezTo>
                  <a:cubicBezTo>
                    <a:pt x="8775" y="14188"/>
                    <a:pt x="9450" y="15429"/>
                    <a:pt x="9900" y="15429"/>
                  </a:cubicBezTo>
                  <a:cubicBezTo>
                    <a:pt x="10350" y="15429"/>
                    <a:pt x="10575" y="14188"/>
                    <a:pt x="10800" y="11954"/>
                  </a:cubicBezTo>
                  <a:cubicBezTo>
                    <a:pt x="11025" y="9719"/>
                    <a:pt x="11250" y="6491"/>
                    <a:pt x="11812" y="4133"/>
                  </a:cubicBezTo>
                  <a:cubicBezTo>
                    <a:pt x="12375" y="1774"/>
                    <a:pt x="13275" y="285"/>
                    <a:pt x="14175" y="36"/>
                  </a:cubicBezTo>
                  <a:cubicBezTo>
                    <a:pt x="15075" y="-212"/>
                    <a:pt x="15975" y="781"/>
                    <a:pt x="17212" y="3760"/>
                  </a:cubicBezTo>
                  <a:cubicBezTo>
                    <a:pt x="18450" y="6740"/>
                    <a:pt x="20025" y="11705"/>
                    <a:pt x="21600" y="166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1816095" y="371564"/>
              <a:ext cx="158751" cy="163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7" fill="norm" stroke="1" extrusionOk="0">
                  <a:moveTo>
                    <a:pt x="0" y="0"/>
                  </a:moveTo>
                  <a:cubicBezTo>
                    <a:pt x="576" y="5262"/>
                    <a:pt x="1152" y="10523"/>
                    <a:pt x="1728" y="13846"/>
                  </a:cubicBezTo>
                  <a:cubicBezTo>
                    <a:pt x="2304" y="17169"/>
                    <a:pt x="2880" y="18554"/>
                    <a:pt x="3744" y="19662"/>
                  </a:cubicBezTo>
                  <a:cubicBezTo>
                    <a:pt x="4608" y="20769"/>
                    <a:pt x="5760" y="21600"/>
                    <a:pt x="6768" y="21323"/>
                  </a:cubicBezTo>
                  <a:cubicBezTo>
                    <a:pt x="7776" y="21046"/>
                    <a:pt x="8640" y="19662"/>
                    <a:pt x="9216" y="16615"/>
                  </a:cubicBezTo>
                  <a:cubicBezTo>
                    <a:pt x="9792" y="13569"/>
                    <a:pt x="10080" y="8862"/>
                    <a:pt x="10224" y="5677"/>
                  </a:cubicBezTo>
                  <a:cubicBezTo>
                    <a:pt x="10368" y="2492"/>
                    <a:pt x="10368" y="831"/>
                    <a:pt x="10512" y="831"/>
                  </a:cubicBezTo>
                  <a:cubicBezTo>
                    <a:pt x="10656" y="831"/>
                    <a:pt x="10944" y="2492"/>
                    <a:pt x="12096" y="5400"/>
                  </a:cubicBezTo>
                  <a:cubicBezTo>
                    <a:pt x="13248" y="8308"/>
                    <a:pt x="15264" y="12462"/>
                    <a:pt x="16992" y="14815"/>
                  </a:cubicBezTo>
                  <a:cubicBezTo>
                    <a:pt x="18720" y="17169"/>
                    <a:pt x="20160" y="17723"/>
                    <a:pt x="21600" y="182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2022652" y="295364"/>
              <a:ext cx="212544" cy="171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370" fill="norm" stroke="1" extrusionOk="0">
                  <a:moveTo>
                    <a:pt x="303" y="2371"/>
                  </a:moveTo>
                  <a:cubicBezTo>
                    <a:pt x="89" y="5005"/>
                    <a:pt x="-125" y="7639"/>
                    <a:pt x="89" y="10405"/>
                  </a:cubicBezTo>
                  <a:cubicBezTo>
                    <a:pt x="303" y="13171"/>
                    <a:pt x="944" y="16068"/>
                    <a:pt x="1479" y="18176"/>
                  </a:cubicBezTo>
                  <a:cubicBezTo>
                    <a:pt x="2014" y="20283"/>
                    <a:pt x="2441" y="21600"/>
                    <a:pt x="2655" y="21337"/>
                  </a:cubicBezTo>
                  <a:cubicBezTo>
                    <a:pt x="2869" y="21073"/>
                    <a:pt x="2869" y="19229"/>
                    <a:pt x="2976" y="16332"/>
                  </a:cubicBezTo>
                  <a:cubicBezTo>
                    <a:pt x="3083" y="13434"/>
                    <a:pt x="3297" y="9483"/>
                    <a:pt x="3618" y="6849"/>
                  </a:cubicBezTo>
                  <a:cubicBezTo>
                    <a:pt x="3938" y="4215"/>
                    <a:pt x="4366" y="2898"/>
                    <a:pt x="5008" y="2766"/>
                  </a:cubicBezTo>
                  <a:cubicBezTo>
                    <a:pt x="5649" y="2634"/>
                    <a:pt x="6505" y="3688"/>
                    <a:pt x="7146" y="5927"/>
                  </a:cubicBezTo>
                  <a:cubicBezTo>
                    <a:pt x="7788" y="8166"/>
                    <a:pt x="8216" y="11590"/>
                    <a:pt x="8643" y="13961"/>
                  </a:cubicBezTo>
                  <a:cubicBezTo>
                    <a:pt x="9071" y="16332"/>
                    <a:pt x="9499" y="17649"/>
                    <a:pt x="9713" y="17649"/>
                  </a:cubicBezTo>
                  <a:cubicBezTo>
                    <a:pt x="9926" y="17649"/>
                    <a:pt x="9926" y="16332"/>
                    <a:pt x="10033" y="13434"/>
                  </a:cubicBezTo>
                  <a:cubicBezTo>
                    <a:pt x="10140" y="10537"/>
                    <a:pt x="10354" y="6059"/>
                    <a:pt x="10889" y="3424"/>
                  </a:cubicBezTo>
                  <a:cubicBezTo>
                    <a:pt x="11424" y="790"/>
                    <a:pt x="12279" y="0"/>
                    <a:pt x="13134" y="0"/>
                  </a:cubicBezTo>
                  <a:cubicBezTo>
                    <a:pt x="13990" y="0"/>
                    <a:pt x="14845" y="790"/>
                    <a:pt x="16235" y="3556"/>
                  </a:cubicBezTo>
                  <a:cubicBezTo>
                    <a:pt x="17625" y="6322"/>
                    <a:pt x="19550" y="11063"/>
                    <a:pt x="21475" y="158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2741079" y="98514"/>
              <a:ext cx="179917" cy="490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499" fill="norm" stroke="1" extrusionOk="0">
                  <a:moveTo>
                    <a:pt x="6279" y="0"/>
                  </a:moveTo>
                  <a:cubicBezTo>
                    <a:pt x="6028" y="3801"/>
                    <a:pt x="5777" y="7602"/>
                    <a:pt x="4772" y="10985"/>
                  </a:cubicBezTo>
                  <a:cubicBezTo>
                    <a:pt x="3768" y="14369"/>
                    <a:pt x="2009" y="17336"/>
                    <a:pt x="1005" y="19051"/>
                  </a:cubicBezTo>
                  <a:cubicBezTo>
                    <a:pt x="0" y="20766"/>
                    <a:pt x="-251" y="21229"/>
                    <a:pt x="251" y="21415"/>
                  </a:cubicBezTo>
                  <a:cubicBezTo>
                    <a:pt x="754" y="21600"/>
                    <a:pt x="2009" y="21507"/>
                    <a:pt x="5651" y="20858"/>
                  </a:cubicBezTo>
                  <a:cubicBezTo>
                    <a:pt x="9293" y="20209"/>
                    <a:pt x="15321" y="19004"/>
                    <a:pt x="21349" y="177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2965445" y="403314"/>
              <a:ext cx="381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3009895" y="282664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3105145" y="149314"/>
              <a:ext cx="57151" cy="438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9" fill="norm" stroke="1" extrusionOk="0">
                  <a:moveTo>
                    <a:pt x="0" y="0"/>
                  </a:moveTo>
                  <a:cubicBezTo>
                    <a:pt x="1600" y="1973"/>
                    <a:pt x="3200" y="3946"/>
                    <a:pt x="5600" y="6750"/>
                  </a:cubicBezTo>
                  <a:cubicBezTo>
                    <a:pt x="8000" y="9554"/>
                    <a:pt x="11200" y="13188"/>
                    <a:pt x="12800" y="15629"/>
                  </a:cubicBezTo>
                  <a:cubicBezTo>
                    <a:pt x="14400" y="18069"/>
                    <a:pt x="14400" y="19315"/>
                    <a:pt x="14400" y="20198"/>
                  </a:cubicBezTo>
                  <a:cubicBezTo>
                    <a:pt x="14400" y="21081"/>
                    <a:pt x="14400" y="21600"/>
                    <a:pt x="14800" y="21496"/>
                  </a:cubicBezTo>
                  <a:cubicBezTo>
                    <a:pt x="15200" y="21392"/>
                    <a:pt x="16000" y="20665"/>
                    <a:pt x="17200" y="19887"/>
                  </a:cubicBezTo>
                  <a:cubicBezTo>
                    <a:pt x="18400" y="19108"/>
                    <a:pt x="20000" y="18277"/>
                    <a:pt x="21600" y="174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3135372" y="231864"/>
              <a:ext cx="122174" cy="304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425" fill="norm" stroke="1" extrusionOk="0">
                  <a:moveTo>
                    <a:pt x="18934" y="0"/>
                  </a:moveTo>
                  <a:cubicBezTo>
                    <a:pt x="14541" y="2383"/>
                    <a:pt x="10148" y="4767"/>
                    <a:pt x="7036" y="7374"/>
                  </a:cubicBezTo>
                  <a:cubicBezTo>
                    <a:pt x="3924" y="9981"/>
                    <a:pt x="2094" y="12811"/>
                    <a:pt x="995" y="14822"/>
                  </a:cubicBezTo>
                  <a:cubicBezTo>
                    <a:pt x="-103" y="16833"/>
                    <a:pt x="-469" y="18025"/>
                    <a:pt x="812" y="19068"/>
                  </a:cubicBezTo>
                  <a:cubicBezTo>
                    <a:pt x="2094" y="20110"/>
                    <a:pt x="5023" y="21004"/>
                    <a:pt x="8684" y="21302"/>
                  </a:cubicBezTo>
                  <a:cubicBezTo>
                    <a:pt x="12345" y="21600"/>
                    <a:pt x="16738" y="21302"/>
                    <a:pt x="21131" y="210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3296241" y="304758"/>
              <a:ext cx="164505" cy="216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0831" fill="norm" stroke="1" extrusionOk="0">
                  <a:moveTo>
                    <a:pt x="3245" y="8877"/>
                  </a:moveTo>
                  <a:cubicBezTo>
                    <a:pt x="5460" y="7043"/>
                    <a:pt x="7676" y="5209"/>
                    <a:pt x="8922" y="3579"/>
                  </a:cubicBezTo>
                  <a:cubicBezTo>
                    <a:pt x="10168" y="1949"/>
                    <a:pt x="10445" y="522"/>
                    <a:pt x="10030" y="115"/>
                  </a:cubicBezTo>
                  <a:cubicBezTo>
                    <a:pt x="9614" y="-293"/>
                    <a:pt x="8507" y="318"/>
                    <a:pt x="6707" y="3069"/>
                  </a:cubicBezTo>
                  <a:cubicBezTo>
                    <a:pt x="4907" y="5820"/>
                    <a:pt x="2414" y="10711"/>
                    <a:pt x="1168" y="13767"/>
                  </a:cubicBezTo>
                  <a:cubicBezTo>
                    <a:pt x="-78" y="16824"/>
                    <a:pt x="-78" y="18047"/>
                    <a:pt x="60" y="19167"/>
                  </a:cubicBezTo>
                  <a:cubicBezTo>
                    <a:pt x="199" y="20288"/>
                    <a:pt x="476" y="21307"/>
                    <a:pt x="3522" y="20594"/>
                  </a:cubicBezTo>
                  <a:cubicBezTo>
                    <a:pt x="6568" y="19881"/>
                    <a:pt x="12384" y="17435"/>
                    <a:pt x="15845" y="15499"/>
                  </a:cubicBezTo>
                  <a:cubicBezTo>
                    <a:pt x="19307" y="13564"/>
                    <a:pt x="20414" y="12137"/>
                    <a:pt x="21522" y="107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3510324" y="79464"/>
              <a:ext cx="39322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600" fill="norm" stroke="1" extrusionOk="0">
                  <a:moveTo>
                    <a:pt x="7477" y="0"/>
                  </a:moveTo>
                  <a:cubicBezTo>
                    <a:pt x="4066" y="1100"/>
                    <a:pt x="656" y="2200"/>
                    <a:pt x="87" y="4250"/>
                  </a:cubicBezTo>
                  <a:cubicBezTo>
                    <a:pt x="-481" y="6300"/>
                    <a:pt x="1793" y="9300"/>
                    <a:pt x="4635" y="12050"/>
                  </a:cubicBezTo>
                  <a:cubicBezTo>
                    <a:pt x="7477" y="14800"/>
                    <a:pt x="10887" y="17300"/>
                    <a:pt x="13730" y="18850"/>
                  </a:cubicBezTo>
                  <a:cubicBezTo>
                    <a:pt x="16572" y="20400"/>
                    <a:pt x="18845" y="21000"/>
                    <a:pt x="2111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3604118" y="352514"/>
              <a:ext cx="21728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5082"/>
                    <a:pt x="-1443" y="10165"/>
                    <a:pt x="1502" y="13765"/>
                  </a:cubicBezTo>
                  <a:cubicBezTo>
                    <a:pt x="4448" y="17365"/>
                    <a:pt x="12302" y="19482"/>
                    <a:pt x="2015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3625845" y="244564"/>
              <a:ext cx="31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3785066" y="149314"/>
              <a:ext cx="120180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600" fill="norm" stroke="1" extrusionOk="0">
                  <a:moveTo>
                    <a:pt x="1053" y="0"/>
                  </a:moveTo>
                  <a:cubicBezTo>
                    <a:pt x="674" y="3905"/>
                    <a:pt x="295" y="7810"/>
                    <a:pt x="105" y="11288"/>
                  </a:cubicBezTo>
                  <a:cubicBezTo>
                    <a:pt x="-84" y="14766"/>
                    <a:pt x="-84" y="17817"/>
                    <a:pt x="674" y="18122"/>
                  </a:cubicBezTo>
                  <a:cubicBezTo>
                    <a:pt x="1432" y="18427"/>
                    <a:pt x="2948" y="15986"/>
                    <a:pt x="4084" y="14461"/>
                  </a:cubicBezTo>
                  <a:cubicBezTo>
                    <a:pt x="5221" y="12936"/>
                    <a:pt x="5979" y="12325"/>
                    <a:pt x="7495" y="11898"/>
                  </a:cubicBezTo>
                  <a:cubicBezTo>
                    <a:pt x="9011" y="11471"/>
                    <a:pt x="11284" y="11227"/>
                    <a:pt x="12990" y="11349"/>
                  </a:cubicBezTo>
                  <a:cubicBezTo>
                    <a:pt x="14695" y="11471"/>
                    <a:pt x="15832" y="11959"/>
                    <a:pt x="16779" y="13302"/>
                  </a:cubicBezTo>
                  <a:cubicBezTo>
                    <a:pt x="17727" y="14644"/>
                    <a:pt x="18484" y="16841"/>
                    <a:pt x="19053" y="18305"/>
                  </a:cubicBezTo>
                  <a:cubicBezTo>
                    <a:pt x="19621" y="19769"/>
                    <a:pt x="20000" y="20502"/>
                    <a:pt x="20379" y="20929"/>
                  </a:cubicBezTo>
                  <a:cubicBezTo>
                    <a:pt x="20758" y="21356"/>
                    <a:pt x="21137" y="21478"/>
                    <a:pt x="2151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3972578" y="341931"/>
              <a:ext cx="88556" cy="125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8" h="20975" fill="norm" stroke="1" extrusionOk="0">
                  <a:moveTo>
                    <a:pt x="6475" y="7082"/>
                  </a:moveTo>
                  <a:cubicBezTo>
                    <a:pt x="6966" y="5311"/>
                    <a:pt x="7457" y="3541"/>
                    <a:pt x="6475" y="3364"/>
                  </a:cubicBezTo>
                  <a:cubicBezTo>
                    <a:pt x="5493" y="3187"/>
                    <a:pt x="3038" y="4603"/>
                    <a:pt x="1566" y="6374"/>
                  </a:cubicBezTo>
                  <a:cubicBezTo>
                    <a:pt x="93" y="8144"/>
                    <a:pt x="-398" y="10269"/>
                    <a:pt x="338" y="12925"/>
                  </a:cubicBezTo>
                  <a:cubicBezTo>
                    <a:pt x="1075" y="15580"/>
                    <a:pt x="3038" y="18767"/>
                    <a:pt x="5247" y="20184"/>
                  </a:cubicBezTo>
                  <a:cubicBezTo>
                    <a:pt x="7457" y="21600"/>
                    <a:pt x="9911" y="21246"/>
                    <a:pt x="12857" y="18059"/>
                  </a:cubicBezTo>
                  <a:cubicBezTo>
                    <a:pt x="15802" y="14872"/>
                    <a:pt x="19238" y="8852"/>
                    <a:pt x="20220" y="5134"/>
                  </a:cubicBezTo>
                  <a:cubicBezTo>
                    <a:pt x="21202" y="1416"/>
                    <a:pt x="19729" y="0"/>
                    <a:pt x="18257" y="0"/>
                  </a:cubicBezTo>
                  <a:cubicBezTo>
                    <a:pt x="16784" y="0"/>
                    <a:pt x="15311" y="1416"/>
                    <a:pt x="13838" y="28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4110034" y="314414"/>
              <a:ext cx="95925" cy="149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120" fill="norm" stroke="1" extrusionOk="0">
                  <a:moveTo>
                    <a:pt x="12064" y="7200"/>
                  </a:moveTo>
                  <a:cubicBezTo>
                    <a:pt x="9766" y="6900"/>
                    <a:pt x="7468" y="6600"/>
                    <a:pt x="5400" y="7650"/>
                  </a:cubicBezTo>
                  <a:cubicBezTo>
                    <a:pt x="3332" y="8700"/>
                    <a:pt x="1493" y="11100"/>
                    <a:pt x="574" y="13350"/>
                  </a:cubicBezTo>
                  <a:cubicBezTo>
                    <a:pt x="-345" y="15600"/>
                    <a:pt x="-345" y="17700"/>
                    <a:pt x="1953" y="19200"/>
                  </a:cubicBezTo>
                  <a:cubicBezTo>
                    <a:pt x="4251" y="20700"/>
                    <a:pt x="8846" y="21600"/>
                    <a:pt x="12523" y="20850"/>
                  </a:cubicBezTo>
                  <a:cubicBezTo>
                    <a:pt x="16200" y="20100"/>
                    <a:pt x="18957" y="17700"/>
                    <a:pt x="20106" y="13950"/>
                  </a:cubicBezTo>
                  <a:cubicBezTo>
                    <a:pt x="21255" y="10200"/>
                    <a:pt x="20795" y="5100"/>
                    <a:pt x="2033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4281348" y="0"/>
              <a:ext cx="153895" cy="479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556" fill="norm" stroke="1" extrusionOk="0">
                  <a:moveTo>
                    <a:pt x="14686" y="14705"/>
                  </a:moveTo>
                  <a:cubicBezTo>
                    <a:pt x="13519" y="14419"/>
                    <a:pt x="12351" y="14134"/>
                    <a:pt x="11038" y="14086"/>
                  </a:cubicBezTo>
                  <a:cubicBezTo>
                    <a:pt x="9724" y="14039"/>
                    <a:pt x="8265" y="14229"/>
                    <a:pt x="6368" y="15181"/>
                  </a:cubicBezTo>
                  <a:cubicBezTo>
                    <a:pt x="4470" y="16132"/>
                    <a:pt x="2135" y="17845"/>
                    <a:pt x="968" y="18939"/>
                  </a:cubicBezTo>
                  <a:cubicBezTo>
                    <a:pt x="-200" y="20034"/>
                    <a:pt x="-200" y="20509"/>
                    <a:pt x="384" y="20890"/>
                  </a:cubicBezTo>
                  <a:cubicBezTo>
                    <a:pt x="968" y="21271"/>
                    <a:pt x="2135" y="21556"/>
                    <a:pt x="3741" y="21556"/>
                  </a:cubicBezTo>
                  <a:cubicBezTo>
                    <a:pt x="5346" y="21556"/>
                    <a:pt x="7389" y="21271"/>
                    <a:pt x="10016" y="19653"/>
                  </a:cubicBezTo>
                  <a:cubicBezTo>
                    <a:pt x="12643" y="18035"/>
                    <a:pt x="15854" y="15086"/>
                    <a:pt x="17897" y="11993"/>
                  </a:cubicBezTo>
                  <a:cubicBezTo>
                    <a:pt x="19941" y="8900"/>
                    <a:pt x="20816" y="5665"/>
                    <a:pt x="21108" y="3762"/>
                  </a:cubicBezTo>
                  <a:cubicBezTo>
                    <a:pt x="21400" y="1859"/>
                    <a:pt x="21108" y="1288"/>
                    <a:pt x="20524" y="812"/>
                  </a:cubicBezTo>
                  <a:cubicBezTo>
                    <a:pt x="19941" y="337"/>
                    <a:pt x="19065" y="-44"/>
                    <a:pt x="18043" y="4"/>
                  </a:cubicBezTo>
                  <a:cubicBezTo>
                    <a:pt x="17022" y="51"/>
                    <a:pt x="15854" y="527"/>
                    <a:pt x="14832" y="2525"/>
                  </a:cubicBezTo>
                  <a:cubicBezTo>
                    <a:pt x="13811" y="4523"/>
                    <a:pt x="12935" y="8044"/>
                    <a:pt x="13081" y="11232"/>
                  </a:cubicBezTo>
                  <a:cubicBezTo>
                    <a:pt x="13227" y="14419"/>
                    <a:pt x="14395" y="17274"/>
                    <a:pt x="15708" y="18939"/>
                  </a:cubicBezTo>
                  <a:cubicBezTo>
                    <a:pt x="17022" y="20604"/>
                    <a:pt x="18481" y="21080"/>
                    <a:pt x="19941" y="215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4898930" y="134179"/>
              <a:ext cx="250916" cy="329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267" fill="norm" stroke="1" extrusionOk="0">
                  <a:moveTo>
                    <a:pt x="1369" y="157"/>
                  </a:moveTo>
                  <a:cubicBezTo>
                    <a:pt x="643" y="568"/>
                    <a:pt x="-83" y="978"/>
                    <a:pt x="8" y="1388"/>
                  </a:cubicBezTo>
                  <a:cubicBezTo>
                    <a:pt x="99" y="1798"/>
                    <a:pt x="1006" y="2208"/>
                    <a:pt x="3275" y="2276"/>
                  </a:cubicBezTo>
                  <a:cubicBezTo>
                    <a:pt x="5544" y="2345"/>
                    <a:pt x="9174" y="2071"/>
                    <a:pt x="11443" y="1866"/>
                  </a:cubicBezTo>
                  <a:cubicBezTo>
                    <a:pt x="13712" y="1661"/>
                    <a:pt x="14620" y="1525"/>
                    <a:pt x="15436" y="1183"/>
                  </a:cubicBezTo>
                  <a:cubicBezTo>
                    <a:pt x="16253" y="841"/>
                    <a:pt x="16979" y="294"/>
                    <a:pt x="16798" y="89"/>
                  </a:cubicBezTo>
                  <a:cubicBezTo>
                    <a:pt x="16616" y="-116"/>
                    <a:pt x="15527" y="21"/>
                    <a:pt x="13712" y="636"/>
                  </a:cubicBezTo>
                  <a:cubicBezTo>
                    <a:pt x="11897" y="1251"/>
                    <a:pt x="9356" y="2345"/>
                    <a:pt x="7722" y="3302"/>
                  </a:cubicBezTo>
                  <a:cubicBezTo>
                    <a:pt x="6088" y="4259"/>
                    <a:pt x="5362" y="5079"/>
                    <a:pt x="5272" y="5762"/>
                  </a:cubicBezTo>
                  <a:cubicBezTo>
                    <a:pt x="5181" y="6446"/>
                    <a:pt x="5725" y="6993"/>
                    <a:pt x="6542" y="7471"/>
                  </a:cubicBezTo>
                  <a:cubicBezTo>
                    <a:pt x="7359" y="7950"/>
                    <a:pt x="8448" y="8360"/>
                    <a:pt x="9356" y="8838"/>
                  </a:cubicBezTo>
                  <a:cubicBezTo>
                    <a:pt x="10263" y="9317"/>
                    <a:pt x="10989" y="9864"/>
                    <a:pt x="11171" y="10479"/>
                  </a:cubicBezTo>
                  <a:cubicBezTo>
                    <a:pt x="11352" y="11094"/>
                    <a:pt x="10989" y="11778"/>
                    <a:pt x="9719" y="12803"/>
                  </a:cubicBezTo>
                  <a:cubicBezTo>
                    <a:pt x="8448" y="13828"/>
                    <a:pt x="6270" y="15195"/>
                    <a:pt x="4909" y="16221"/>
                  </a:cubicBezTo>
                  <a:cubicBezTo>
                    <a:pt x="3547" y="17246"/>
                    <a:pt x="3003" y="17930"/>
                    <a:pt x="2640" y="18613"/>
                  </a:cubicBezTo>
                  <a:cubicBezTo>
                    <a:pt x="2277" y="19297"/>
                    <a:pt x="2095" y="19980"/>
                    <a:pt x="2730" y="20527"/>
                  </a:cubicBezTo>
                  <a:cubicBezTo>
                    <a:pt x="3366" y="21074"/>
                    <a:pt x="4818" y="21484"/>
                    <a:pt x="8085" y="21142"/>
                  </a:cubicBezTo>
                  <a:cubicBezTo>
                    <a:pt x="11352" y="20800"/>
                    <a:pt x="16435" y="19707"/>
                    <a:pt x="21517" y="186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5190591" y="289377"/>
              <a:ext cx="124355" cy="175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0856" fill="norm" stroke="1" extrusionOk="0">
                  <a:moveTo>
                    <a:pt x="21150" y="711"/>
                  </a:moveTo>
                  <a:cubicBezTo>
                    <a:pt x="17550" y="208"/>
                    <a:pt x="13950" y="-294"/>
                    <a:pt x="10350" y="208"/>
                  </a:cubicBezTo>
                  <a:cubicBezTo>
                    <a:pt x="6750" y="711"/>
                    <a:pt x="3150" y="2218"/>
                    <a:pt x="1350" y="3599"/>
                  </a:cubicBezTo>
                  <a:cubicBezTo>
                    <a:pt x="-450" y="4980"/>
                    <a:pt x="-450" y="6236"/>
                    <a:pt x="1350" y="7492"/>
                  </a:cubicBezTo>
                  <a:cubicBezTo>
                    <a:pt x="3150" y="8748"/>
                    <a:pt x="6750" y="10004"/>
                    <a:pt x="9450" y="10883"/>
                  </a:cubicBezTo>
                  <a:cubicBezTo>
                    <a:pt x="12150" y="11762"/>
                    <a:pt x="13950" y="12264"/>
                    <a:pt x="15210" y="13143"/>
                  </a:cubicBezTo>
                  <a:cubicBezTo>
                    <a:pt x="16470" y="14022"/>
                    <a:pt x="17190" y="15278"/>
                    <a:pt x="17370" y="16534"/>
                  </a:cubicBezTo>
                  <a:cubicBezTo>
                    <a:pt x="17550" y="17790"/>
                    <a:pt x="17190" y="19046"/>
                    <a:pt x="16110" y="19925"/>
                  </a:cubicBezTo>
                  <a:cubicBezTo>
                    <a:pt x="15030" y="20804"/>
                    <a:pt x="13230" y="21306"/>
                    <a:pt x="12330" y="20301"/>
                  </a:cubicBezTo>
                  <a:cubicBezTo>
                    <a:pt x="11430" y="19297"/>
                    <a:pt x="11430" y="16785"/>
                    <a:pt x="11430" y="142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5410753" y="35014"/>
              <a:ext cx="120093" cy="454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554" fill="norm" stroke="1" extrusionOk="0">
                  <a:moveTo>
                    <a:pt x="7858" y="0"/>
                  </a:moveTo>
                  <a:cubicBezTo>
                    <a:pt x="5205" y="2512"/>
                    <a:pt x="2553" y="5023"/>
                    <a:pt x="1226" y="8138"/>
                  </a:cubicBezTo>
                  <a:cubicBezTo>
                    <a:pt x="-100" y="11252"/>
                    <a:pt x="-100" y="14969"/>
                    <a:pt x="89" y="17180"/>
                  </a:cubicBezTo>
                  <a:cubicBezTo>
                    <a:pt x="279" y="19390"/>
                    <a:pt x="658" y="20093"/>
                    <a:pt x="1416" y="20646"/>
                  </a:cubicBezTo>
                  <a:cubicBezTo>
                    <a:pt x="2174" y="21198"/>
                    <a:pt x="3311" y="21600"/>
                    <a:pt x="5963" y="21550"/>
                  </a:cubicBezTo>
                  <a:cubicBezTo>
                    <a:pt x="8616" y="21500"/>
                    <a:pt x="12784" y="20997"/>
                    <a:pt x="15626" y="20244"/>
                  </a:cubicBezTo>
                  <a:cubicBezTo>
                    <a:pt x="18468" y="19490"/>
                    <a:pt x="19984" y="18486"/>
                    <a:pt x="21500" y="174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5403845" y="263614"/>
              <a:ext cx="139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5564712" y="181064"/>
              <a:ext cx="42334" cy="248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5" fill="norm" stroke="1" extrusionOk="0">
                  <a:moveTo>
                    <a:pt x="11880" y="12631"/>
                  </a:moveTo>
                  <a:cubicBezTo>
                    <a:pt x="8640" y="14827"/>
                    <a:pt x="5400" y="17024"/>
                    <a:pt x="3240" y="18671"/>
                  </a:cubicBezTo>
                  <a:cubicBezTo>
                    <a:pt x="1080" y="20319"/>
                    <a:pt x="0" y="21417"/>
                    <a:pt x="0" y="21508"/>
                  </a:cubicBezTo>
                  <a:cubicBezTo>
                    <a:pt x="0" y="21600"/>
                    <a:pt x="1080" y="20685"/>
                    <a:pt x="4860" y="16932"/>
                  </a:cubicBezTo>
                  <a:cubicBezTo>
                    <a:pt x="8640" y="13180"/>
                    <a:pt x="15120" y="659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5651495" y="193764"/>
              <a:ext cx="3937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8" y="5082"/>
                    <a:pt x="697" y="10165"/>
                    <a:pt x="871" y="13235"/>
                  </a:cubicBezTo>
                  <a:cubicBezTo>
                    <a:pt x="1045" y="16306"/>
                    <a:pt x="1045" y="17365"/>
                    <a:pt x="1045" y="18424"/>
                  </a:cubicBezTo>
                  <a:cubicBezTo>
                    <a:pt x="1045" y="19482"/>
                    <a:pt x="1045" y="20541"/>
                    <a:pt x="1103" y="20435"/>
                  </a:cubicBezTo>
                  <a:cubicBezTo>
                    <a:pt x="1161" y="20329"/>
                    <a:pt x="1277" y="19059"/>
                    <a:pt x="1684" y="16729"/>
                  </a:cubicBezTo>
                  <a:cubicBezTo>
                    <a:pt x="2090" y="14400"/>
                    <a:pt x="2787" y="11012"/>
                    <a:pt x="3426" y="8894"/>
                  </a:cubicBezTo>
                  <a:cubicBezTo>
                    <a:pt x="4065" y="6776"/>
                    <a:pt x="4645" y="5929"/>
                    <a:pt x="4935" y="6353"/>
                  </a:cubicBezTo>
                  <a:cubicBezTo>
                    <a:pt x="5226" y="6776"/>
                    <a:pt x="5226" y="8471"/>
                    <a:pt x="5226" y="9847"/>
                  </a:cubicBezTo>
                  <a:cubicBezTo>
                    <a:pt x="5226" y="11224"/>
                    <a:pt x="5226" y="12282"/>
                    <a:pt x="5226" y="13341"/>
                  </a:cubicBezTo>
                  <a:cubicBezTo>
                    <a:pt x="5226" y="14400"/>
                    <a:pt x="5226" y="15459"/>
                    <a:pt x="5342" y="15459"/>
                  </a:cubicBezTo>
                  <a:cubicBezTo>
                    <a:pt x="5458" y="15459"/>
                    <a:pt x="5690" y="14400"/>
                    <a:pt x="6271" y="12388"/>
                  </a:cubicBezTo>
                  <a:cubicBezTo>
                    <a:pt x="6852" y="10376"/>
                    <a:pt x="7781" y="7412"/>
                    <a:pt x="8535" y="5824"/>
                  </a:cubicBezTo>
                  <a:cubicBezTo>
                    <a:pt x="9290" y="4235"/>
                    <a:pt x="9871" y="4024"/>
                    <a:pt x="10161" y="4553"/>
                  </a:cubicBezTo>
                  <a:cubicBezTo>
                    <a:pt x="10452" y="5082"/>
                    <a:pt x="10452" y="6353"/>
                    <a:pt x="10510" y="8047"/>
                  </a:cubicBezTo>
                  <a:cubicBezTo>
                    <a:pt x="10568" y="9741"/>
                    <a:pt x="10684" y="11859"/>
                    <a:pt x="10974" y="13341"/>
                  </a:cubicBezTo>
                  <a:cubicBezTo>
                    <a:pt x="11265" y="14824"/>
                    <a:pt x="11729" y="15671"/>
                    <a:pt x="12252" y="15988"/>
                  </a:cubicBezTo>
                  <a:cubicBezTo>
                    <a:pt x="12774" y="16306"/>
                    <a:pt x="13355" y="16094"/>
                    <a:pt x="14052" y="15247"/>
                  </a:cubicBezTo>
                  <a:cubicBezTo>
                    <a:pt x="14748" y="14400"/>
                    <a:pt x="15561" y="12918"/>
                    <a:pt x="16200" y="11647"/>
                  </a:cubicBezTo>
                  <a:cubicBezTo>
                    <a:pt x="16839" y="10376"/>
                    <a:pt x="17303" y="9318"/>
                    <a:pt x="17594" y="8259"/>
                  </a:cubicBezTo>
                  <a:cubicBezTo>
                    <a:pt x="17884" y="7200"/>
                    <a:pt x="18000" y="6141"/>
                    <a:pt x="17826" y="5294"/>
                  </a:cubicBezTo>
                  <a:cubicBezTo>
                    <a:pt x="17652" y="4447"/>
                    <a:pt x="17187" y="3812"/>
                    <a:pt x="16665" y="3600"/>
                  </a:cubicBezTo>
                  <a:cubicBezTo>
                    <a:pt x="16142" y="3388"/>
                    <a:pt x="15561" y="3600"/>
                    <a:pt x="14806" y="4659"/>
                  </a:cubicBezTo>
                  <a:cubicBezTo>
                    <a:pt x="14052" y="5718"/>
                    <a:pt x="13123" y="7624"/>
                    <a:pt x="12658" y="9318"/>
                  </a:cubicBezTo>
                  <a:cubicBezTo>
                    <a:pt x="12194" y="11012"/>
                    <a:pt x="12194" y="12494"/>
                    <a:pt x="12310" y="13765"/>
                  </a:cubicBezTo>
                  <a:cubicBezTo>
                    <a:pt x="12426" y="15035"/>
                    <a:pt x="12658" y="16094"/>
                    <a:pt x="13123" y="16729"/>
                  </a:cubicBezTo>
                  <a:cubicBezTo>
                    <a:pt x="13587" y="17365"/>
                    <a:pt x="14284" y="17576"/>
                    <a:pt x="14923" y="17259"/>
                  </a:cubicBezTo>
                  <a:cubicBezTo>
                    <a:pt x="15561" y="16941"/>
                    <a:pt x="16142" y="16094"/>
                    <a:pt x="16723" y="14929"/>
                  </a:cubicBezTo>
                  <a:cubicBezTo>
                    <a:pt x="17303" y="13765"/>
                    <a:pt x="17884" y="12282"/>
                    <a:pt x="18232" y="12071"/>
                  </a:cubicBezTo>
                  <a:cubicBezTo>
                    <a:pt x="18581" y="11859"/>
                    <a:pt x="18697" y="12918"/>
                    <a:pt x="19219" y="14718"/>
                  </a:cubicBezTo>
                  <a:cubicBezTo>
                    <a:pt x="19742" y="16518"/>
                    <a:pt x="20671" y="1905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6209739" y="21182"/>
              <a:ext cx="64057" cy="465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379" fill="norm" stroke="1" extrusionOk="0">
                  <a:moveTo>
                    <a:pt x="18996" y="928"/>
                  </a:moveTo>
                  <a:cubicBezTo>
                    <a:pt x="18996" y="441"/>
                    <a:pt x="18996" y="-45"/>
                    <a:pt x="18299" y="4"/>
                  </a:cubicBezTo>
                  <a:cubicBezTo>
                    <a:pt x="17602" y="52"/>
                    <a:pt x="16209" y="636"/>
                    <a:pt x="14467" y="2825"/>
                  </a:cubicBezTo>
                  <a:cubicBezTo>
                    <a:pt x="12725" y="5014"/>
                    <a:pt x="10634" y="8809"/>
                    <a:pt x="8544" y="11825"/>
                  </a:cubicBezTo>
                  <a:cubicBezTo>
                    <a:pt x="6454" y="14841"/>
                    <a:pt x="4363" y="17079"/>
                    <a:pt x="2621" y="18636"/>
                  </a:cubicBezTo>
                  <a:cubicBezTo>
                    <a:pt x="880" y="20193"/>
                    <a:pt x="-514" y="21069"/>
                    <a:pt x="183" y="21312"/>
                  </a:cubicBezTo>
                  <a:cubicBezTo>
                    <a:pt x="880" y="21555"/>
                    <a:pt x="3667" y="21166"/>
                    <a:pt x="7499" y="19706"/>
                  </a:cubicBezTo>
                  <a:cubicBezTo>
                    <a:pt x="11331" y="18247"/>
                    <a:pt x="16209" y="15717"/>
                    <a:pt x="21086" y="131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6216645" y="238214"/>
              <a:ext cx="165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6386697" y="196188"/>
              <a:ext cx="229999" cy="224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210" fill="norm" stroke="1" extrusionOk="0">
                  <a:moveTo>
                    <a:pt x="1880" y="9371"/>
                  </a:moveTo>
                  <a:cubicBezTo>
                    <a:pt x="4994" y="7171"/>
                    <a:pt x="8107" y="4971"/>
                    <a:pt x="9956" y="3271"/>
                  </a:cubicBezTo>
                  <a:cubicBezTo>
                    <a:pt x="11804" y="1571"/>
                    <a:pt x="12388" y="371"/>
                    <a:pt x="11902" y="71"/>
                  </a:cubicBezTo>
                  <a:cubicBezTo>
                    <a:pt x="11415" y="-229"/>
                    <a:pt x="9859" y="371"/>
                    <a:pt x="7621" y="2871"/>
                  </a:cubicBezTo>
                  <a:cubicBezTo>
                    <a:pt x="5383" y="5371"/>
                    <a:pt x="2464" y="9771"/>
                    <a:pt x="1004" y="12771"/>
                  </a:cubicBezTo>
                  <a:cubicBezTo>
                    <a:pt x="-455" y="15771"/>
                    <a:pt x="-455" y="17371"/>
                    <a:pt x="1880" y="18671"/>
                  </a:cubicBezTo>
                  <a:cubicBezTo>
                    <a:pt x="4215" y="19971"/>
                    <a:pt x="8886" y="20971"/>
                    <a:pt x="12486" y="21171"/>
                  </a:cubicBezTo>
                  <a:cubicBezTo>
                    <a:pt x="16086" y="21371"/>
                    <a:pt x="18615" y="20771"/>
                    <a:pt x="21145" y="201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7047750" y="90447"/>
              <a:ext cx="222996" cy="400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411" fill="norm" stroke="1" extrusionOk="0">
                  <a:moveTo>
                    <a:pt x="21267" y="1789"/>
                  </a:moveTo>
                  <a:cubicBezTo>
                    <a:pt x="21267" y="1223"/>
                    <a:pt x="21267" y="658"/>
                    <a:pt x="20762" y="318"/>
                  </a:cubicBezTo>
                  <a:cubicBezTo>
                    <a:pt x="20258" y="-21"/>
                    <a:pt x="19248" y="-134"/>
                    <a:pt x="17532" y="205"/>
                  </a:cubicBezTo>
                  <a:cubicBezTo>
                    <a:pt x="15817" y="545"/>
                    <a:pt x="13394" y="1336"/>
                    <a:pt x="10366" y="3654"/>
                  </a:cubicBezTo>
                  <a:cubicBezTo>
                    <a:pt x="7338" y="5973"/>
                    <a:pt x="3704" y="9818"/>
                    <a:pt x="1787" y="12702"/>
                  </a:cubicBezTo>
                  <a:cubicBezTo>
                    <a:pt x="-131" y="15585"/>
                    <a:pt x="-333" y="17508"/>
                    <a:pt x="374" y="18978"/>
                  </a:cubicBezTo>
                  <a:cubicBezTo>
                    <a:pt x="1080" y="20448"/>
                    <a:pt x="2695" y="21466"/>
                    <a:pt x="6228" y="21409"/>
                  </a:cubicBezTo>
                  <a:cubicBezTo>
                    <a:pt x="9760" y="21353"/>
                    <a:pt x="15211" y="20222"/>
                    <a:pt x="20661" y="190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7344317" y="94603"/>
              <a:ext cx="262980" cy="26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272" fill="norm" stroke="1" extrusionOk="0">
                  <a:moveTo>
                    <a:pt x="1770" y="11863"/>
                  </a:moveTo>
                  <a:cubicBezTo>
                    <a:pt x="1079" y="15547"/>
                    <a:pt x="387" y="19230"/>
                    <a:pt x="128" y="19565"/>
                  </a:cubicBezTo>
                  <a:cubicBezTo>
                    <a:pt x="-131" y="19900"/>
                    <a:pt x="42" y="16886"/>
                    <a:pt x="301" y="13705"/>
                  </a:cubicBezTo>
                  <a:cubicBezTo>
                    <a:pt x="560" y="10523"/>
                    <a:pt x="906" y="7174"/>
                    <a:pt x="1079" y="5081"/>
                  </a:cubicBezTo>
                  <a:cubicBezTo>
                    <a:pt x="1251" y="2988"/>
                    <a:pt x="1251" y="2151"/>
                    <a:pt x="1511" y="2067"/>
                  </a:cubicBezTo>
                  <a:cubicBezTo>
                    <a:pt x="1770" y="1984"/>
                    <a:pt x="2288" y="2654"/>
                    <a:pt x="3066" y="3826"/>
                  </a:cubicBezTo>
                  <a:cubicBezTo>
                    <a:pt x="3843" y="4998"/>
                    <a:pt x="4880" y="6672"/>
                    <a:pt x="6176" y="7760"/>
                  </a:cubicBezTo>
                  <a:cubicBezTo>
                    <a:pt x="7472" y="8849"/>
                    <a:pt x="9027" y="9351"/>
                    <a:pt x="10323" y="8849"/>
                  </a:cubicBezTo>
                  <a:cubicBezTo>
                    <a:pt x="11619" y="8347"/>
                    <a:pt x="12656" y="6840"/>
                    <a:pt x="13434" y="5584"/>
                  </a:cubicBezTo>
                  <a:cubicBezTo>
                    <a:pt x="14211" y="4328"/>
                    <a:pt x="14730" y="3323"/>
                    <a:pt x="15335" y="2319"/>
                  </a:cubicBezTo>
                  <a:cubicBezTo>
                    <a:pt x="15939" y="1314"/>
                    <a:pt x="16631" y="309"/>
                    <a:pt x="17322" y="58"/>
                  </a:cubicBezTo>
                  <a:cubicBezTo>
                    <a:pt x="18013" y="-193"/>
                    <a:pt x="18704" y="309"/>
                    <a:pt x="19050" y="2737"/>
                  </a:cubicBezTo>
                  <a:cubicBezTo>
                    <a:pt x="19395" y="5165"/>
                    <a:pt x="19395" y="9519"/>
                    <a:pt x="19309" y="12616"/>
                  </a:cubicBezTo>
                  <a:cubicBezTo>
                    <a:pt x="19223" y="15714"/>
                    <a:pt x="19050" y="17556"/>
                    <a:pt x="19050" y="18895"/>
                  </a:cubicBezTo>
                  <a:cubicBezTo>
                    <a:pt x="19050" y="20235"/>
                    <a:pt x="19223" y="21072"/>
                    <a:pt x="19655" y="21240"/>
                  </a:cubicBezTo>
                  <a:cubicBezTo>
                    <a:pt x="20087" y="21407"/>
                    <a:pt x="20778" y="20905"/>
                    <a:pt x="21469" y="204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7702545" y="92164"/>
              <a:ext cx="203201" cy="240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3375" y="0"/>
                  </a:moveTo>
                  <a:cubicBezTo>
                    <a:pt x="2250" y="5071"/>
                    <a:pt x="1125" y="10143"/>
                    <a:pt x="562" y="13148"/>
                  </a:cubicBezTo>
                  <a:cubicBezTo>
                    <a:pt x="0" y="16153"/>
                    <a:pt x="0" y="17092"/>
                    <a:pt x="0" y="18031"/>
                  </a:cubicBezTo>
                  <a:cubicBezTo>
                    <a:pt x="0" y="18970"/>
                    <a:pt x="0" y="19910"/>
                    <a:pt x="562" y="20567"/>
                  </a:cubicBezTo>
                  <a:cubicBezTo>
                    <a:pt x="1125" y="21224"/>
                    <a:pt x="2250" y="21600"/>
                    <a:pt x="5850" y="21224"/>
                  </a:cubicBezTo>
                  <a:cubicBezTo>
                    <a:pt x="9450" y="20849"/>
                    <a:pt x="15525" y="19722"/>
                    <a:pt x="21600" y="185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8008628" y="24557"/>
              <a:ext cx="240018" cy="330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368" fill="norm" stroke="1" extrusionOk="0">
                  <a:moveTo>
                    <a:pt x="19211" y="3136"/>
                  </a:moveTo>
                  <a:cubicBezTo>
                    <a:pt x="18074" y="2042"/>
                    <a:pt x="16938" y="949"/>
                    <a:pt x="15706" y="402"/>
                  </a:cubicBezTo>
                  <a:cubicBezTo>
                    <a:pt x="14474" y="-145"/>
                    <a:pt x="13148" y="-145"/>
                    <a:pt x="11727" y="470"/>
                  </a:cubicBezTo>
                  <a:cubicBezTo>
                    <a:pt x="10306" y="1085"/>
                    <a:pt x="8790" y="2316"/>
                    <a:pt x="7180" y="4366"/>
                  </a:cubicBezTo>
                  <a:cubicBezTo>
                    <a:pt x="5569" y="6417"/>
                    <a:pt x="3864" y="9288"/>
                    <a:pt x="2632" y="11749"/>
                  </a:cubicBezTo>
                  <a:cubicBezTo>
                    <a:pt x="1401" y="14209"/>
                    <a:pt x="643" y="16260"/>
                    <a:pt x="264" y="17764"/>
                  </a:cubicBezTo>
                  <a:cubicBezTo>
                    <a:pt x="-115" y="19268"/>
                    <a:pt x="-115" y="20225"/>
                    <a:pt x="453" y="20771"/>
                  </a:cubicBezTo>
                  <a:cubicBezTo>
                    <a:pt x="1022" y="21318"/>
                    <a:pt x="2159" y="21455"/>
                    <a:pt x="4622" y="21318"/>
                  </a:cubicBezTo>
                  <a:cubicBezTo>
                    <a:pt x="7085" y="21182"/>
                    <a:pt x="10874" y="20771"/>
                    <a:pt x="13906" y="20156"/>
                  </a:cubicBezTo>
                  <a:cubicBezTo>
                    <a:pt x="16938" y="19541"/>
                    <a:pt x="19211" y="18721"/>
                    <a:pt x="21485" y="179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8115295" y="206464"/>
              <a:ext cx="184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8331195" y="35014"/>
              <a:ext cx="144439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600" fill="norm" stroke="1" extrusionOk="0">
                  <a:moveTo>
                    <a:pt x="14811" y="0"/>
                  </a:moveTo>
                  <a:cubicBezTo>
                    <a:pt x="17280" y="3200"/>
                    <a:pt x="19749" y="6400"/>
                    <a:pt x="20674" y="9257"/>
                  </a:cubicBezTo>
                  <a:cubicBezTo>
                    <a:pt x="21600" y="12114"/>
                    <a:pt x="20983" y="14629"/>
                    <a:pt x="17280" y="16629"/>
                  </a:cubicBezTo>
                  <a:cubicBezTo>
                    <a:pt x="13577" y="18629"/>
                    <a:pt x="6789" y="2011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711195" y="670014"/>
              <a:ext cx="7677151" cy="237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0829"/>
                  </a:moveTo>
                  <a:cubicBezTo>
                    <a:pt x="244" y="21214"/>
                    <a:pt x="488" y="21600"/>
                    <a:pt x="733" y="21600"/>
                  </a:cubicBezTo>
                  <a:cubicBezTo>
                    <a:pt x="977" y="21600"/>
                    <a:pt x="1221" y="21214"/>
                    <a:pt x="1435" y="20829"/>
                  </a:cubicBezTo>
                  <a:cubicBezTo>
                    <a:pt x="1650" y="20443"/>
                    <a:pt x="1834" y="20057"/>
                    <a:pt x="2040" y="19575"/>
                  </a:cubicBezTo>
                  <a:cubicBezTo>
                    <a:pt x="2245" y="19093"/>
                    <a:pt x="2471" y="18514"/>
                    <a:pt x="2701" y="17936"/>
                  </a:cubicBezTo>
                  <a:cubicBezTo>
                    <a:pt x="2930" y="17357"/>
                    <a:pt x="3162" y="16779"/>
                    <a:pt x="3406" y="16296"/>
                  </a:cubicBezTo>
                  <a:cubicBezTo>
                    <a:pt x="3651" y="15814"/>
                    <a:pt x="3907" y="15429"/>
                    <a:pt x="4169" y="15043"/>
                  </a:cubicBezTo>
                  <a:cubicBezTo>
                    <a:pt x="4431" y="14657"/>
                    <a:pt x="4699" y="14271"/>
                    <a:pt x="4964" y="13886"/>
                  </a:cubicBezTo>
                  <a:cubicBezTo>
                    <a:pt x="5229" y="13500"/>
                    <a:pt x="5491" y="13114"/>
                    <a:pt x="5696" y="12729"/>
                  </a:cubicBezTo>
                  <a:cubicBezTo>
                    <a:pt x="5902" y="12343"/>
                    <a:pt x="6051" y="11957"/>
                    <a:pt x="6191" y="11668"/>
                  </a:cubicBezTo>
                  <a:cubicBezTo>
                    <a:pt x="6331" y="11379"/>
                    <a:pt x="6462" y="11186"/>
                    <a:pt x="6604" y="10896"/>
                  </a:cubicBezTo>
                  <a:cubicBezTo>
                    <a:pt x="6747" y="10607"/>
                    <a:pt x="6902" y="10221"/>
                    <a:pt x="7146" y="9739"/>
                  </a:cubicBezTo>
                  <a:cubicBezTo>
                    <a:pt x="7391" y="9257"/>
                    <a:pt x="7724" y="8679"/>
                    <a:pt x="7959" y="8293"/>
                  </a:cubicBezTo>
                  <a:cubicBezTo>
                    <a:pt x="8195" y="7907"/>
                    <a:pt x="8332" y="7714"/>
                    <a:pt x="8495" y="7425"/>
                  </a:cubicBezTo>
                  <a:cubicBezTo>
                    <a:pt x="8659" y="7136"/>
                    <a:pt x="8850" y="6750"/>
                    <a:pt x="9031" y="6461"/>
                  </a:cubicBezTo>
                  <a:cubicBezTo>
                    <a:pt x="9213" y="6171"/>
                    <a:pt x="9386" y="5979"/>
                    <a:pt x="9552" y="5786"/>
                  </a:cubicBezTo>
                  <a:cubicBezTo>
                    <a:pt x="9719" y="5593"/>
                    <a:pt x="9880" y="5400"/>
                    <a:pt x="10050" y="5207"/>
                  </a:cubicBezTo>
                  <a:cubicBezTo>
                    <a:pt x="10219" y="5014"/>
                    <a:pt x="10398" y="4821"/>
                    <a:pt x="10583" y="4532"/>
                  </a:cubicBezTo>
                  <a:cubicBezTo>
                    <a:pt x="10767" y="4243"/>
                    <a:pt x="10958" y="3857"/>
                    <a:pt x="11142" y="3568"/>
                  </a:cubicBezTo>
                  <a:cubicBezTo>
                    <a:pt x="11327" y="3279"/>
                    <a:pt x="11506" y="3086"/>
                    <a:pt x="11687" y="2893"/>
                  </a:cubicBezTo>
                  <a:cubicBezTo>
                    <a:pt x="11869" y="2700"/>
                    <a:pt x="12054" y="2507"/>
                    <a:pt x="12229" y="2411"/>
                  </a:cubicBezTo>
                  <a:cubicBezTo>
                    <a:pt x="12405" y="2314"/>
                    <a:pt x="12572" y="2314"/>
                    <a:pt x="12747" y="2218"/>
                  </a:cubicBezTo>
                  <a:cubicBezTo>
                    <a:pt x="12923" y="2121"/>
                    <a:pt x="13108" y="1929"/>
                    <a:pt x="13289" y="1736"/>
                  </a:cubicBezTo>
                  <a:cubicBezTo>
                    <a:pt x="13471" y="1543"/>
                    <a:pt x="13650" y="1350"/>
                    <a:pt x="13828" y="1254"/>
                  </a:cubicBezTo>
                  <a:cubicBezTo>
                    <a:pt x="14007" y="1157"/>
                    <a:pt x="14186" y="1157"/>
                    <a:pt x="14352" y="1061"/>
                  </a:cubicBezTo>
                  <a:cubicBezTo>
                    <a:pt x="14519" y="964"/>
                    <a:pt x="14674" y="771"/>
                    <a:pt x="14841" y="675"/>
                  </a:cubicBezTo>
                  <a:cubicBezTo>
                    <a:pt x="15007" y="579"/>
                    <a:pt x="15186" y="579"/>
                    <a:pt x="15356" y="579"/>
                  </a:cubicBezTo>
                  <a:cubicBezTo>
                    <a:pt x="15526" y="579"/>
                    <a:pt x="15686" y="579"/>
                    <a:pt x="15838" y="482"/>
                  </a:cubicBezTo>
                  <a:cubicBezTo>
                    <a:pt x="15990" y="386"/>
                    <a:pt x="16133" y="193"/>
                    <a:pt x="16282" y="96"/>
                  </a:cubicBezTo>
                  <a:cubicBezTo>
                    <a:pt x="16431" y="0"/>
                    <a:pt x="16586" y="0"/>
                    <a:pt x="16734" y="0"/>
                  </a:cubicBezTo>
                  <a:cubicBezTo>
                    <a:pt x="16883" y="0"/>
                    <a:pt x="17026" y="0"/>
                    <a:pt x="17166" y="0"/>
                  </a:cubicBezTo>
                  <a:cubicBezTo>
                    <a:pt x="17306" y="0"/>
                    <a:pt x="17443" y="0"/>
                    <a:pt x="17643" y="0"/>
                  </a:cubicBezTo>
                  <a:cubicBezTo>
                    <a:pt x="17842" y="0"/>
                    <a:pt x="18104" y="0"/>
                    <a:pt x="18357" y="0"/>
                  </a:cubicBezTo>
                  <a:cubicBezTo>
                    <a:pt x="18610" y="0"/>
                    <a:pt x="18855" y="0"/>
                    <a:pt x="19081" y="0"/>
                  </a:cubicBezTo>
                  <a:cubicBezTo>
                    <a:pt x="19307" y="0"/>
                    <a:pt x="19516" y="0"/>
                    <a:pt x="19754" y="0"/>
                  </a:cubicBezTo>
                  <a:cubicBezTo>
                    <a:pt x="19992" y="0"/>
                    <a:pt x="20260" y="0"/>
                    <a:pt x="20519" y="96"/>
                  </a:cubicBezTo>
                  <a:cubicBezTo>
                    <a:pt x="20778" y="193"/>
                    <a:pt x="21028" y="386"/>
                    <a:pt x="21207" y="482"/>
                  </a:cubicBezTo>
                  <a:cubicBezTo>
                    <a:pt x="21386" y="579"/>
                    <a:pt x="21493" y="579"/>
                    <a:pt x="21600" y="5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2006595" y="955764"/>
              <a:ext cx="59499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500"/>
                  </a:moveTo>
                  <a:cubicBezTo>
                    <a:pt x="323" y="3900"/>
                    <a:pt x="645" y="3300"/>
                    <a:pt x="961" y="3000"/>
                  </a:cubicBezTo>
                  <a:cubicBezTo>
                    <a:pt x="1276" y="2700"/>
                    <a:pt x="1583" y="2700"/>
                    <a:pt x="1871" y="2700"/>
                  </a:cubicBezTo>
                  <a:cubicBezTo>
                    <a:pt x="2159" y="2700"/>
                    <a:pt x="2428" y="2700"/>
                    <a:pt x="2720" y="2550"/>
                  </a:cubicBezTo>
                  <a:cubicBezTo>
                    <a:pt x="3012" y="2400"/>
                    <a:pt x="3327" y="2100"/>
                    <a:pt x="3654" y="1650"/>
                  </a:cubicBezTo>
                  <a:cubicBezTo>
                    <a:pt x="3980" y="1200"/>
                    <a:pt x="4318" y="600"/>
                    <a:pt x="4587" y="300"/>
                  </a:cubicBezTo>
                  <a:cubicBezTo>
                    <a:pt x="4856" y="0"/>
                    <a:pt x="5056" y="0"/>
                    <a:pt x="5252" y="0"/>
                  </a:cubicBezTo>
                  <a:cubicBezTo>
                    <a:pt x="5448" y="0"/>
                    <a:pt x="5640" y="0"/>
                    <a:pt x="5851" y="0"/>
                  </a:cubicBezTo>
                  <a:cubicBezTo>
                    <a:pt x="6063" y="0"/>
                    <a:pt x="6293" y="0"/>
                    <a:pt x="6493" y="0"/>
                  </a:cubicBezTo>
                  <a:cubicBezTo>
                    <a:pt x="6693" y="0"/>
                    <a:pt x="6862" y="0"/>
                    <a:pt x="7073" y="0"/>
                  </a:cubicBezTo>
                  <a:cubicBezTo>
                    <a:pt x="7285" y="0"/>
                    <a:pt x="7538" y="0"/>
                    <a:pt x="7776" y="0"/>
                  </a:cubicBezTo>
                  <a:cubicBezTo>
                    <a:pt x="8015" y="0"/>
                    <a:pt x="8237" y="0"/>
                    <a:pt x="8464" y="0"/>
                  </a:cubicBezTo>
                  <a:cubicBezTo>
                    <a:pt x="8691" y="0"/>
                    <a:pt x="8921" y="0"/>
                    <a:pt x="9144" y="150"/>
                  </a:cubicBezTo>
                  <a:cubicBezTo>
                    <a:pt x="9367" y="300"/>
                    <a:pt x="9582" y="600"/>
                    <a:pt x="9816" y="900"/>
                  </a:cubicBezTo>
                  <a:cubicBezTo>
                    <a:pt x="10051" y="1200"/>
                    <a:pt x="10304" y="1500"/>
                    <a:pt x="10554" y="1800"/>
                  </a:cubicBezTo>
                  <a:cubicBezTo>
                    <a:pt x="10804" y="2100"/>
                    <a:pt x="11050" y="2400"/>
                    <a:pt x="11299" y="2850"/>
                  </a:cubicBezTo>
                  <a:cubicBezTo>
                    <a:pt x="11549" y="3300"/>
                    <a:pt x="11803" y="3900"/>
                    <a:pt x="12049" y="4350"/>
                  </a:cubicBezTo>
                  <a:cubicBezTo>
                    <a:pt x="12295" y="4800"/>
                    <a:pt x="12533" y="5100"/>
                    <a:pt x="12790" y="5400"/>
                  </a:cubicBezTo>
                  <a:cubicBezTo>
                    <a:pt x="13048" y="5700"/>
                    <a:pt x="13324" y="6000"/>
                    <a:pt x="13597" y="6300"/>
                  </a:cubicBezTo>
                  <a:cubicBezTo>
                    <a:pt x="13870" y="6600"/>
                    <a:pt x="14139" y="6900"/>
                    <a:pt x="14534" y="7350"/>
                  </a:cubicBezTo>
                  <a:cubicBezTo>
                    <a:pt x="14930" y="7800"/>
                    <a:pt x="15453" y="8400"/>
                    <a:pt x="15860" y="9000"/>
                  </a:cubicBezTo>
                  <a:cubicBezTo>
                    <a:pt x="16267" y="9600"/>
                    <a:pt x="16559" y="10200"/>
                    <a:pt x="16840" y="10650"/>
                  </a:cubicBezTo>
                  <a:cubicBezTo>
                    <a:pt x="17120" y="11100"/>
                    <a:pt x="17389" y="11400"/>
                    <a:pt x="17781" y="12150"/>
                  </a:cubicBezTo>
                  <a:cubicBezTo>
                    <a:pt x="18173" y="12900"/>
                    <a:pt x="18688" y="14100"/>
                    <a:pt x="19083" y="15150"/>
                  </a:cubicBezTo>
                  <a:cubicBezTo>
                    <a:pt x="19479" y="16200"/>
                    <a:pt x="19756" y="17100"/>
                    <a:pt x="20155" y="18150"/>
                  </a:cubicBezTo>
                  <a:cubicBezTo>
                    <a:pt x="20555" y="19200"/>
                    <a:pt x="21077" y="20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4324851" y="1332966"/>
              <a:ext cx="150391" cy="627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1479" fill="norm" stroke="1" extrusionOk="0">
                  <a:moveTo>
                    <a:pt x="7918" y="8394"/>
                  </a:moveTo>
                  <a:cubicBezTo>
                    <a:pt x="8214" y="10496"/>
                    <a:pt x="8510" y="12598"/>
                    <a:pt x="8806" y="14663"/>
                  </a:cubicBezTo>
                  <a:cubicBezTo>
                    <a:pt x="9102" y="16729"/>
                    <a:pt x="9397" y="18759"/>
                    <a:pt x="9545" y="19955"/>
                  </a:cubicBezTo>
                  <a:cubicBezTo>
                    <a:pt x="9693" y="21151"/>
                    <a:pt x="9693" y="21513"/>
                    <a:pt x="9545" y="21477"/>
                  </a:cubicBezTo>
                  <a:cubicBezTo>
                    <a:pt x="9397" y="21441"/>
                    <a:pt x="9102" y="21006"/>
                    <a:pt x="8214" y="19411"/>
                  </a:cubicBezTo>
                  <a:cubicBezTo>
                    <a:pt x="7326" y="17816"/>
                    <a:pt x="5847" y="15062"/>
                    <a:pt x="4367" y="12380"/>
                  </a:cubicBezTo>
                  <a:cubicBezTo>
                    <a:pt x="2888" y="9698"/>
                    <a:pt x="1408" y="7089"/>
                    <a:pt x="669" y="5241"/>
                  </a:cubicBezTo>
                  <a:cubicBezTo>
                    <a:pt x="-71" y="3392"/>
                    <a:pt x="-71" y="2305"/>
                    <a:pt x="77" y="1544"/>
                  </a:cubicBezTo>
                  <a:cubicBezTo>
                    <a:pt x="225" y="783"/>
                    <a:pt x="521" y="348"/>
                    <a:pt x="1408" y="130"/>
                  </a:cubicBezTo>
                  <a:cubicBezTo>
                    <a:pt x="2296" y="-87"/>
                    <a:pt x="3776" y="-87"/>
                    <a:pt x="7030" y="565"/>
                  </a:cubicBezTo>
                  <a:cubicBezTo>
                    <a:pt x="10285" y="1218"/>
                    <a:pt x="15315" y="2522"/>
                    <a:pt x="18126" y="3791"/>
                  </a:cubicBezTo>
                  <a:cubicBezTo>
                    <a:pt x="20937" y="5059"/>
                    <a:pt x="21529" y="6292"/>
                    <a:pt x="20641" y="7161"/>
                  </a:cubicBezTo>
                  <a:cubicBezTo>
                    <a:pt x="19754" y="8031"/>
                    <a:pt x="17387" y="8539"/>
                    <a:pt x="15019" y="8720"/>
                  </a:cubicBezTo>
                  <a:cubicBezTo>
                    <a:pt x="12652" y="8901"/>
                    <a:pt x="10285" y="8756"/>
                    <a:pt x="7918" y="86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4509407" y="1655272"/>
              <a:ext cx="176889" cy="178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0974" fill="norm" stroke="1" extrusionOk="0">
                  <a:moveTo>
                    <a:pt x="19946" y="2116"/>
                  </a:moveTo>
                  <a:cubicBezTo>
                    <a:pt x="15832" y="1372"/>
                    <a:pt x="11718" y="627"/>
                    <a:pt x="8889" y="254"/>
                  </a:cubicBezTo>
                  <a:cubicBezTo>
                    <a:pt x="6060" y="-118"/>
                    <a:pt x="4518" y="-118"/>
                    <a:pt x="3618" y="503"/>
                  </a:cubicBezTo>
                  <a:cubicBezTo>
                    <a:pt x="2718" y="1123"/>
                    <a:pt x="2460" y="2365"/>
                    <a:pt x="1946" y="4848"/>
                  </a:cubicBezTo>
                  <a:cubicBezTo>
                    <a:pt x="1432" y="7330"/>
                    <a:pt x="660" y="11054"/>
                    <a:pt x="275" y="14158"/>
                  </a:cubicBezTo>
                  <a:cubicBezTo>
                    <a:pt x="-111" y="17261"/>
                    <a:pt x="-111" y="19744"/>
                    <a:pt x="403" y="20613"/>
                  </a:cubicBezTo>
                  <a:cubicBezTo>
                    <a:pt x="918" y="21482"/>
                    <a:pt x="1946" y="20737"/>
                    <a:pt x="3103" y="18875"/>
                  </a:cubicBezTo>
                  <a:cubicBezTo>
                    <a:pt x="4260" y="17013"/>
                    <a:pt x="5546" y="14034"/>
                    <a:pt x="6575" y="11923"/>
                  </a:cubicBezTo>
                  <a:cubicBezTo>
                    <a:pt x="7603" y="9813"/>
                    <a:pt x="8375" y="8572"/>
                    <a:pt x="9275" y="8323"/>
                  </a:cubicBezTo>
                  <a:cubicBezTo>
                    <a:pt x="10175" y="8075"/>
                    <a:pt x="11203" y="8820"/>
                    <a:pt x="12103" y="9937"/>
                  </a:cubicBezTo>
                  <a:cubicBezTo>
                    <a:pt x="13003" y="11054"/>
                    <a:pt x="13775" y="12544"/>
                    <a:pt x="15318" y="13413"/>
                  </a:cubicBezTo>
                  <a:cubicBezTo>
                    <a:pt x="16860" y="14282"/>
                    <a:pt x="19175" y="14530"/>
                    <a:pt x="21489" y="147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4705345" y="1559014"/>
              <a:ext cx="146051" cy="262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226"/>
                  </a:moveTo>
                  <a:cubicBezTo>
                    <a:pt x="4696" y="8884"/>
                    <a:pt x="9391" y="12542"/>
                    <a:pt x="11896" y="14981"/>
                  </a:cubicBezTo>
                  <a:cubicBezTo>
                    <a:pt x="14400" y="17419"/>
                    <a:pt x="14713" y="18639"/>
                    <a:pt x="14713" y="19684"/>
                  </a:cubicBezTo>
                  <a:cubicBezTo>
                    <a:pt x="14713" y="20729"/>
                    <a:pt x="14400" y="21600"/>
                    <a:pt x="13930" y="21600"/>
                  </a:cubicBezTo>
                  <a:cubicBezTo>
                    <a:pt x="13461" y="21600"/>
                    <a:pt x="12835" y="20729"/>
                    <a:pt x="12365" y="18029"/>
                  </a:cubicBezTo>
                  <a:cubicBezTo>
                    <a:pt x="11896" y="15329"/>
                    <a:pt x="11583" y="10800"/>
                    <a:pt x="11896" y="7752"/>
                  </a:cubicBezTo>
                  <a:cubicBezTo>
                    <a:pt x="12209" y="4703"/>
                    <a:pt x="13148" y="3135"/>
                    <a:pt x="14870" y="2090"/>
                  </a:cubicBezTo>
                  <a:cubicBezTo>
                    <a:pt x="16591" y="1045"/>
                    <a:pt x="19096" y="52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4871892" y="1579013"/>
              <a:ext cx="170004" cy="184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161" fill="norm" stroke="1" extrusionOk="0">
                  <a:moveTo>
                    <a:pt x="13418" y="4988"/>
                  </a:moveTo>
                  <a:cubicBezTo>
                    <a:pt x="12618" y="4017"/>
                    <a:pt x="11818" y="3046"/>
                    <a:pt x="10885" y="2075"/>
                  </a:cubicBezTo>
                  <a:cubicBezTo>
                    <a:pt x="9951" y="1104"/>
                    <a:pt x="8885" y="134"/>
                    <a:pt x="7818" y="12"/>
                  </a:cubicBezTo>
                  <a:cubicBezTo>
                    <a:pt x="6751" y="-109"/>
                    <a:pt x="5685" y="619"/>
                    <a:pt x="4351" y="3653"/>
                  </a:cubicBezTo>
                  <a:cubicBezTo>
                    <a:pt x="3018" y="6687"/>
                    <a:pt x="1418" y="12026"/>
                    <a:pt x="618" y="15302"/>
                  </a:cubicBezTo>
                  <a:cubicBezTo>
                    <a:pt x="-182" y="18579"/>
                    <a:pt x="-182" y="19792"/>
                    <a:pt x="485" y="20520"/>
                  </a:cubicBezTo>
                  <a:cubicBezTo>
                    <a:pt x="1151" y="21248"/>
                    <a:pt x="2485" y="21491"/>
                    <a:pt x="4218" y="20520"/>
                  </a:cubicBezTo>
                  <a:cubicBezTo>
                    <a:pt x="5951" y="19549"/>
                    <a:pt x="8085" y="17365"/>
                    <a:pt x="9685" y="14817"/>
                  </a:cubicBezTo>
                  <a:cubicBezTo>
                    <a:pt x="11285" y="12269"/>
                    <a:pt x="12351" y="9356"/>
                    <a:pt x="13018" y="7051"/>
                  </a:cubicBezTo>
                  <a:cubicBezTo>
                    <a:pt x="13685" y="4745"/>
                    <a:pt x="13951" y="3046"/>
                    <a:pt x="13951" y="3410"/>
                  </a:cubicBezTo>
                  <a:cubicBezTo>
                    <a:pt x="13951" y="3774"/>
                    <a:pt x="13685" y="6201"/>
                    <a:pt x="14218" y="8628"/>
                  </a:cubicBezTo>
                  <a:cubicBezTo>
                    <a:pt x="14751" y="11055"/>
                    <a:pt x="16085" y="13482"/>
                    <a:pt x="17418" y="14817"/>
                  </a:cubicBezTo>
                  <a:cubicBezTo>
                    <a:pt x="18751" y="16152"/>
                    <a:pt x="20085" y="16394"/>
                    <a:pt x="21418" y="166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5088462" y="1566276"/>
              <a:ext cx="245534" cy="178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2" fill="norm" stroke="1" extrusionOk="0">
                  <a:moveTo>
                    <a:pt x="372" y="653"/>
                  </a:moveTo>
                  <a:cubicBezTo>
                    <a:pt x="186" y="6752"/>
                    <a:pt x="0" y="12851"/>
                    <a:pt x="0" y="16536"/>
                  </a:cubicBezTo>
                  <a:cubicBezTo>
                    <a:pt x="0" y="20220"/>
                    <a:pt x="186" y="21491"/>
                    <a:pt x="466" y="21364"/>
                  </a:cubicBezTo>
                  <a:cubicBezTo>
                    <a:pt x="745" y="21237"/>
                    <a:pt x="1117" y="19712"/>
                    <a:pt x="1583" y="16790"/>
                  </a:cubicBezTo>
                  <a:cubicBezTo>
                    <a:pt x="2048" y="13867"/>
                    <a:pt x="2607" y="9547"/>
                    <a:pt x="3166" y="6879"/>
                  </a:cubicBezTo>
                  <a:cubicBezTo>
                    <a:pt x="3724" y="4211"/>
                    <a:pt x="4283" y="3195"/>
                    <a:pt x="4841" y="3322"/>
                  </a:cubicBezTo>
                  <a:cubicBezTo>
                    <a:pt x="5400" y="3449"/>
                    <a:pt x="5959" y="4719"/>
                    <a:pt x="6331" y="6244"/>
                  </a:cubicBezTo>
                  <a:cubicBezTo>
                    <a:pt x="6703" y="7769"/>
                    <a:pt x="6890" y="9547"/>
                    <a:pt x="7076" y="11072"/>
                  </a:cubicBezTo>
                  <a:cubicBezTo>
                    <a:pt x="7262" y="12597"/>
                    <a:pt x="7448" y="13867"/>
                    <a:pt x="7821" y="13867"/>
                  </a:cubicBezTo>
                  <a:cubicBezTo>
                    <a:pt x="8193" y="13867"/>
                    <a:pt x="8752" y="12597"/>
                    <a:pt x="9403" y="10564"/>
                  </a:cubicBezTo>
                  <a:cubicBezTo>
                    <a:pt x="10055" y="8531"/>
                    <a:pt x="10800" y="5736"/>
                    <a:pt x="11545" y="3830"/>
                  </a:cubicBezTo>
                  <a:cubicBezTo>
                    <a:pt x="12290" y="1924"/>
                    <a:pt x="13034" y="907"/>
                    <a:pt x="13966" y="399"/>
                  </a:cubicBezTo>
                  <a:cubicBezTo>
                    <a:pt x="14897" y="-109"/>
                    <a:pt x="16014" y="-109"/>
                    <a:pt x="16945" y="272"/>
                  </a:cubicBezTo>
                  <a:cubicBezTo>
                    <a:pt x="17876" y="653"/>
                    <a:pt x="18621" y="1416"/>
                    <a:pt x="19366" y="3703"/>
                  </a:cubicBezTo>
                  <a:cubicBezTo>
                    <a:pt x="20110" y="5990"/>
                    <a:pt x="20855" y="9802"/>
                    <a:pt x="21600" y="136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5397495" y="1501965"/>
              <a:ext cx="171451" cy="172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32" fill="norm" stroke="1" extrusionOk="0">
                  <a:moveTo>
                    <a:pt x="0" y="12186"/>
                  </a:moveTo>
                  <a:cubicBezTo>
                    <a:pt x="2933" y="9136"/>
                    <a:pt x="5867" y="6087"/>
                    <a:pt x="7467" y="3927"/>
                  </a:cubicBezTo>
                  <a:cubicBezTo>
                    <a:pt x="9067" y="1767"/>
                    <a:pt x="9333" y="496"/>
                    <a:pt x="8667" y="115"/>
                  </a:cubicBezTo>
                  <a:cubicBezTo>
                    <a:pt x="8000" y="-266"/>
                    <a:pt x="6400" y="242"/>
                    <a:pt x="4667" y="2529"/>
                  </a:cubicBezTo>
                  <a:cubicBezTo>
                    <a:pt x="2933" y="4816"/>
                    <a:pt x="1067" y="8882"/>
                    <a:pt x="533" y="12440"/>
                  </a:cubicBezTo>
                  <a:cubicBezTo>
                    <a:pt x="0" y="15998"/>
                    <a:pt x="800" y="19047"/>
                    <a:pt x="3200" y="20190"/>
                  </a:cubicBezTo>
                  <a:cubicBezTo>
                    <a:pt x="5600" y="21334"/>
                    <a:pt x="9600" y="20572"/>
                    <a:pt x="12933" y="18793"/>
                  </a:cubicBezTo>
                  <a:cubicBezTo>
                    <a:pt x="16267" y="17014"/>
                    <a:pt x="18933" y="14219"/>
                    <a:pt x="21600" y="114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5555026" y="1209764"/>
              <a:ext cx="140920" cy="440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387" fill="norm" stroke="1" extrusionOk="0">
                  <a:moveTo>
                    <a:pt x="5988" y="0"/>
                  </a:moveTo>
                  <a:cubicBezTo>
                    <a:pt x="4376" y="2057"/>
                    <a:pt x="2764" y="4114"/>
                    <a:pt x="1636" y="6891"/>
                  </a:cubicBezTo>
                  <a:cubicBezTo>
                    <a:pt x="508" y="9669"/>
                    <a:pt x="-137" y="13166"/>
                    <a:pt x="24" y="15634"/>
                  </a:cubicBezTo>
                  <a:cubicBezTo>
                    <a:pt x="185" y="18103"/>
                    <a:pt x="1153" y="19543"/>
                    <a:pt x="3087" y="20417"/>
                  </a:cubicBezTo>
                  <a:cubicBezTo>
                    <a:pt x="5021" y="21291"/>
                    <a:pt x="7923" y="21600"/>
                    <a:pt x="11147" y="21240"/>
                  </a:cubicBezTo>
                  <a:cubicBezTo>
                    <a:pt x="14370" y="20880"/>
                    <a:pt x="17917" y="19851"/>
                    <a:pt x="21463" y="188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5528423" y="1400264"/>
              <a:ext cx="180223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600" fill="norm" stroke="1" extrusionOk="0">
                  <a:moveTo>
                    <a:pt x="3301" y="21600"/>
                  </a:moveTo>
                  <a:cubicBezTo>
                    <a:pt x="1794" y="21600"/>
                    <a:pt x="287" y="21600"/>
                    <a:pt x="36" y="20769"/>
                  </a:cubicBezTo>
                  <a:cubicBezTo>
                    <a:pt x="-215" y="19938"/>
                    <a:pt x="790" y="18277"/>
                    <a:pt x="4557" y="14677"/>
                  </a:cubicBezTo>
                  <a:cubicBezTo>
                    <a:pt x="8325" y="11077"/>
                    <a:pt x="14855" y="5538"/>
                    <a:pt x="2138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5734045" y="1393914"/>
              <a:ext cx="152401" cy="197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0" y="0"/>
                  </a:moveTo>
                  <a:cubicBezTo>
                    <a:pt x="900" y="2528"/>
                    <a:pt x="1800" y="5055"/>
                    <a:pt x="3450" y="8157"/>
                  </a:cubicBezTo>
                  <a:cubicBezTo>
                    <a:pt x="5100" y="11260"/>
                    <a:pt x="7500" y="14936"/>
                    <a:pt x="8550" y="17464"/>
                  </a:cubicBezTo>
                  <a:cubicBezTo>
                    <a:pt x="9600" y="19991"/>
                    <a:pt x="9300" y="21370"/>
                    <a:pt x="9000" y="21485"/>
                  </a:cubicBezTo>
                  <a:cubicBezTo>
                    <a:pt x="8700" y="21600"/>
                    <a:pt x="8400" y="20451"/>
                    <a:pt x="8850" y="18153"/>
                  </a:cubicBezTo>
                  <a:cubicBezTo>
                    <a:pt x="9300" y="15855"/>
                    <a:pt x="10500" y="12409"/>
                    <a:pt x="12750" y="9651"/>
                  </a:cubicBezTo>
                  <a:cubicBezTo>
                    <a:pt x="15000" y="6894"/>
                    <a:pt x="18300" y="4826"/>
                    <a:pt x="21600" y="27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5957021" y="1406614"/>
              <a:ext cx="24675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10182" y="0"/>
                  </a:moveTo>
                  <a:cubicBezTo>
                    <a:pt x="6582" y="4582"/>
                    <a:pt x="2982" y="9164"/>
                    <a:pt x="1182" y="12273"/>
                  </a:cubicBezTo>
                  <a:cubicBezTo>
                    <a:pt x="-618" y="15382"/>
                    <a:pt x="-618" y="17018"/>
                    <a:pt x="2982" y="18327"/>
                  </a:cubicBezTo>
                  <a:cubicBezTo>
                    <a:pt x="6582" y="19636"/>
                    <a:pt x="13782" y="20618"/>
                    <a:pt x="2098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6000745" y="1343114"/>
              <a:ext cx="31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6057396" y="1374864"/>
              <a:ext cx="197350" cy="169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363" fill="norm" stroke="1" extrusionOk="0">
                  <a:moveTo>
                    <a:pt x="11650" y="0"/>
                  </a:moveTo>
                  <a:cubicBezTo>
                    <a:pt x="7784" y="4533"/>
                    <a:pt x="3919" y="9067"/>
                    <a:pt x="1873" y="12133"/>
                  </a:cubicBezTo>
                  <a:cubicBezTo>
                    <a:pt x="-174" y="15200"/>
                    <a:pt x="-401" y="16800"/>
                    <a:pt x="508" y="18400"/>
                  </a:cubicBezTo>
                  <a:cubicBezTo>
                    <a:pt x="1418" y="20000"/>
                    <a:pt x="3464" y="21600"/>
                    <a:pt x="7102" y="21333"/>
                  </a:cubicBezTo>
                  <a:cubicBezTo>
                    <a:pt x="10740" y="21067"/>
                    <a:pt x="15970" y="18933"/>
                    <a:pt x="21199" y="16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6699245" y="1203414"/>
              <a:ext cx="6350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150"/>
                    <a:pt x="7200" y="6300"/>
                    <a:pt x="9720" y="9619"/>
                  </a:cubicBezTo>
                  <a:cubicBezTo>
                    <a:pt x="12240" y="12937"/>
                    <a:pt x="13680" y="16425"/>
                    <a:pt x="15480" y="18450"/>
                  </a:cubicBezTo>
                  <a:cubicBezTo>
                    <a:pt x="17280" y="20475"/>
                    <a:pt x="19440" y="2103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6813545" y="1367195"/>
              <a:ext cx="127001" cy="185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6" fill="norm" stroke="1" extrusionOk="0">
                  <a:moveTo>
                    <a:pt x="0" y="151"/>
                  </a:moveTo>
                  <a:cubicBezTo>
                    <a:pt x="0" y="7918"/>
                    <a:pt x="0" y="15684"/>
                    <a:pt x="540" y="16291"/>
                  </a:cubicBezTo>
                  <a:cubicBezTo>
                    <a:pt x="1080" y="16897"/>
                    <a:pt x="2160" y="10345"/>
                    <a:pt x="3420" y="6340"/>
                  </a:cubicBezTo>
                  <a:cubicBezTo>
                    <a:pt x="4680" y="2336"/>
                    <a:pt x="6120" y="879"/>
                    <a:pt x="7740" y="273"/>
                  </a:cubicBezTo>
                  <a:cubicBezTo>
                    <a:pt x="9360" y="-334"/>
                    <a:pt x="11160" y="-91"/>
                    <a:pt x="12960" y="2700"/>
                  </a:cubicBezTo>
                  <a:cubicBezTo>
                    <a:pt x="14760" y="5491"/>
                    <a:pt x="16560" y="10830"/>
                    <a:pt x="18000" y="14349"/>
                  </a:cubicBezTo>
                  <a:cubicBezTo>
                    <a:pt x="19440" y="17868"/>
                    <a:pt x="20520" y="19567"/>
                    <a:pt x="21600" y="212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7042580" y="1157083"/>
              <a:ext cx="107516" cy="459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9" h="21392" fill="norm" stroke="1" extrusionOk="0">
                  <a:moveTo>
                    <a:pt x="21099" y="1863"/>
                  </a:moveTo>
                  <a:cubicBezTo>
                    <a:pt x="20268" y="1370"/>
                    <a:pt x="19437" y="877"/>
                    <a:pt x="17153" y="482"/>
                  </a:cubicBezTo>
                  <a:cubicBezTo>
                    <a:pt x="14868" y="88"/>
                    <a:pt x="11130" y="-208"/>
                    <a:pt x="8222" y="187"/>
                  </a:cubicBezTo>
                  <a:cubicBezTo>
                    <a:pt x="5314" y="581"/>
                    <a:pt x="3237" y="1666"/>
                    <a:pt x="1784" y="3540"/>
                  </a:cubicBezTo>
                  <a:cubicBezTo>
                    <a:pt x="330" y="5414"/>
                    <a:pt x="-501" y="8077"/>
                    <a:pt x="330" y="11036"/>
                  </a:cubicBezTo>
                  <a:cubicBezTo>
                    <a:pt x="1161" y="13995"/>
                    <a:pt x="3653" y="17250"/>
                    <a:pt x="4899" y="19025"/>
                  </a:cubicBezTo>
                  <a:cubicBezTo>
                    <a:pt x="6145" y="20800"/>
                    <a:pt x="6145" y="21096"/>
                    <a:pt x="6145" y="213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6995731" y="1374864"/>
              <a:ext cx="160715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600" fill="norm" stroke="1" extrusionOk="0">
                  <a:moveTo>
                    <a:pt x="1088" y="21600"/>
                  </a:moveTo>
                  <a:cubicBezTo>
                    <a:pt x="257" y="17365"/>
                    <a:pt x="-574" y="13129"/>
                    <a:pt x="534" y="9741"/>
                  </a:cubicBezTo>
                  <a:cubicBezTo>
                    <a:pt x="1641" y="6353"/>
                    <a:pt x="4688" y="3812"/>
                    <a:pt x="8426" y="2329"/>
                  </a:cubicBezTo>
                  <a:cubicBezTo>
                    <a:pt x="12164" y="847"/>
                    <a:pt x="16595" y="424"/>
                    <a:pt x="2102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7194545" y="1344842"/>
              <a:ext cx="152401" cy="159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0841" fill="norm" stroke="1" extrusionOk="0">
                  <a:moveTo>
                    <a:pt x="0" y="8082"/>
                  </a:moveTo>
                  <a:cubicBezTo>
                    <a:pt x="1459" y="8082"/>
                    <a:pt x="2919" y="8082"/>
                    <a:pt x="4524" y="7251"/>
                  </a:cubicBezTo>
                  <a:cubicBezTo>
                    <a:pt x="6130" y="6420"/>
                    <a:pt x="7881" y="4759"/>
                    <a:pt x="9194" y="3236"/>
                  </a:cubicBezTo>
                  <a:cubicBezTo>
                    <a:pt x="10508" y="1712"/>
                    <a:pt x="11384" y="328"/>
                    <a:pt x="11092" y="51"/>
                  </a:cubicBezTo>
                  <a:cubicBezTo>
                    <a:pt x="10800" y="-226"/>
                    <a:pt x="9340" y="605"/>
                    <a:pt x="7297" y="3097"/>
                  </a:cubicBezTo>
                  <a:cubicBezTo>
                    <a:pt x="5254" y="5589"/>
                    <a:pt x="2627" y="9743"/>
                    <a:pt x="1167" y="13205"/>
                  </a:cubicBezTo>
                  <a:cubicBezTo>
                    <a:pt x="-292" y="16666"/>
                    <a:pt x="-584" y="19436"/>
                    <a:pt x="2919" y="20405"/>
                  </a:cubicBezTo>
                  <a:cubicBezTo>
                    <a:pt x="6421" y="21374"/>
                    <a:pt x="13719" y="20543"/>
                    <a:pt x="21016" y="197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7353295" y="1254214"/>
              <a:ext cx="133351" cy="226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662"/>
                  </a:moveTo>
                  <a:cubicBezTo>
                    <a:pt x="3771" y="8277"/>
                    <a:pt x="7543" y="9892"/>
                    <a:pt x="9943" y="12112"/>
                  </a:cubicBezTo>
                  <a:cubicBezTo>
                    <a:pt x="12343" y="14333"/>
                    <a:pt x="13371" y="17159"/>
                    <a:pt x="13371" y="18976"/>
                  </a:cubicBezTo>
                  <a:cubicBezTo>
                    <a:pt x="13371" y="20793"/>
                    <a:pt x="12343" y="21600"/>
                    <a:pt x="11314" y="21600"/>
                  </a:cubicBezTo>
                  <a:cubicBezTo>
                    <a:pt x="10286" y="21600"/>
                    <a:pt x="9257" y="20793"/>
                    <a:pt x="9257" y="17764"/>
                  </a:cubicBezTo>
                  <a:cubicBezTo>
                    <a:pt x="9257" y="14736"/>
                    <a:pt x="10286" y="9488"/>
                    <a:pt x="12514" y="6157"/>
                  </a:cubicBezTo>
                  <a:cubicBezTo>
                    <a:pt x="14743" y="2826"/>
                    <a:pt x="18171" y="141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7556495" y="1287694"/>
              <a:ext cx="139701" cy="180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5" fill="norm" stroke="1" extrusionOk="0">
                  <a:moveTo>
                    <a:pt x="0" y="4954"/>
                  </a:moveTo>
                  <a:cubicBezTo>
                    <a:pt x="1964" y="5199"/>
                    <a:pt x="3927" y="5444"/>
                    <a:pt x="5564" y="5076"/>
                  </a:cubicBezTo>
                  <a:cubicBezTo>
                    <a:pt x="7200" y="4708"/>
                    <a:pt x="8509" y="3726"/>
                    <a:pt x="9327" y="2622"/>
                  </a:cubicBezTo>
                  <a:cubicBezTo>
                    <a:pt x="10145" y="1517"/>
                    <a:pt x="10473" y="290"/>
                    <a:pt x="9818" y="44"/>
                  </a:cubicBezTo>
                  <a:cubicBezTo>
                    <a:pt x="9164" y="-201"/>
                    <a:pt x="7527" y="535"/>
                    <a:pt x="5564" y="2867"/>
                  </a:cubicBezTo>
                  <a:cubicBezTo>
                    <a:pt x="3600" y="5199"/>
                    <a:pt x="1309" y="9126"/>
                    <a:pt x="655" y="12563"/>
                  </a:cubicBezTo>
                  <a:cubicBezTo>
                    <a:pt x="0" y="15999"/>
                    <a:pt x="982" y="18944"/>
                    <a:pt x="3600" y="20172"/>
                  </a:cubicBezTo>
                  <a:cubicBezTo>
                    <a:pt x="6218" y="21399"/>
                    <a:pt x="10473" y="20908"/>
                    <a:pt x="13745" y="19558"/>
                  </a:cubicBezTo>
                  <a:cubicBezTo>
                    <a:pt x="17018" y="18208"/>
                    <a:pt x="19309" y="15999"/>
                    <a:pt x="21600" y="137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7715779" y="1284754"/>
              <a:ext cx="101068" cy="166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483" fill="norm" stroke="1" extrusionOk="0">
                  <a:moveTo>
                    <a:pt x="5287" y="4258"/>
                  </a:moveTo>
                  <a:cubicBezTo>
                    <a:pt x="3937" y="6992"/>
                    <a:pt x="2587" y="9726"/>
                    <a:pt x="1687" y="12324"/>
                  </a:cubicBezTo>
                  <a:cubicBezTo>
                    <a:pt x="787" y="14921"/>
                    <a:pt x="337" y="17382"/>
                    <a:pt x="112" y="17382"/>
                  </a:cubicBezTo>
                  <a:cubicBezTo>
                    <a:pt x="-113" y="17382"/>
                    <a:pt x="-113" y="14921"/>
                    <a:pt x="1237" y="11777"/>
                  </a:cubicBezTo>
                  <a:cubicBezTo>
                    <a:pt x="2587" y="8632"/>
                    <a:pt x="5287" y="4805"/>
                    <a:pt x="7762" y="2617"/>
                  </a:cubicBezTo>
                  <a:cubicBezTo>
                    <a:pt x="10237" y="430"/>
                    <a:pt x="12487" y="-117"/>
                    <a:pt x="14512" y="20"/>
                  </a:cubicBezTo>
                  <a:cubicBezTo>
                    <a:pt x="16537" y="156"/>
                    <a:pt x="18337" y="977"/>
                    <a:pt x="19462" y="4668"/>
                  </a:cubicBezTo>
                  <a:cubicBezTo>
                    <a:pt x="20587" y="8359"/>
                    <a:pt x="21037" y="14921"/>
                    <a:pt x="21487" y="214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7875169" y="1284748"/>
              <a:ext cx="456027" cy="185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020" fill="norm" stroke="1" extrusionOk="0">
                  <a:moveTo>
                    <a:pt x="5345" y="4458"/>
                  </a:moveTo>
                  <a:cubicBezTo>
                    <a:pt x="5245" y="2778"/>
                    <a:pt x="5145" y="1098"/>
                    <a:pt x="4845" y="378"/>
                  </a:cubicBezTo>
                  <a:cubicBezTo>
                    <a:pt x="4545" y="-342"/>
                    <a:pt x="4045" y="-102"/>
                    <a:pt x="3295" y="1698"/>
                  </a:cubicBezTo>
                  <a:cubicBezTo>
                    <a:pt x="2545" y="3498"/>
                    <a:pt x="1545" y="6858"/>
                    <a:pt x="945" y="9738"/>
                  </a:cubicBezTo>
                  <a:cubicBezTo>
                    <a:pt x="345" y="12618"/>
                    <a:pt x="145" y="15018"/>
                    <a:pt x="45" y="16818"/>
                  </a:cubicBezTo>
                  <a:cubicBezTo>
                    <a:pt x="-55" y="18618"/>
                    <a:pt x="-55" y="19818"/>
                    <a:pt x="795" y="20418"/>
                  </a:cubicBezTo>
                  <a:cubicBezTo>
                    <a:pt x="1645" y="21018"/>
                    <a:pt x="3345" y="21018"/>
                    <a:pt x="5045" y="19338"/>
                  </a:cubicBezTo>
                  <a:cubicBezTo>
                    <a:pt x="6745" y="17658"/>
                    <a:pt x="8445" y="14298"/>
                    <a:pt x="9295" y="12018"/>
                  </a:cubicBezTo>
                  <a:cubicBezTo>
                    <a:pt x="10145" y="9738"/>
                    <a:pt x="10145" y="8538"/>
                    <a:pt x="9945" y="7578"/>
                  </a:cubicBezTo>
                  <a:cubicBezTo>
                    <a:pt x="9745" y="6618"/>
                    <a:pt x="9345" y="5898"/>
                    <a:pt x="8945" y="6258"/>
                  </a:cubicBezTo>
                  <a:cubicBezTo>
                    <a:pt x="8545" y="6618"/>
                    <a:pt x="8145" y="8058"/>
                    <a:pt x="7845" y="10218"/>
                  </a:cubicBezTo>
                  <a:cubicBezTo>
                    <a:pt x="7545" y="12378"/>
                    <a:pt x="7345" y="15258"/>
                    <a:pt x="7395" y="17298"/>
                  </a:cubicBezTo>
                  <a:cubicBezTo>
                    <a:pt x="7445" y="19338"/>
                    <a:pt x="7745" y="20538"/>
                    <a:pt x="9295" y="20898"/>
                  </a:cubicBezTo>
                  <a:cubicBezTo>
                    <a:pt x="10845" y="21258"/>
                    <a:pt x="13645" y="20778"/>
                    <a:pt x="15895" y="20058"/>
                  </a:cubicBezTo>
                  <a:cubicBezTo>
                    <a:pt x="18145" y="19338"/>
                    <a:pt x="19845" y="18378"/>
                    <a:pt x="21545" y="174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-1" y="2357427"/>
              <a:ext cx="185138" cy="515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2" h="21454" fill="norm" stroke="1" extrusionOk="0">
                  <a:moveTo>
                    <a:pt x="2880" y="4831"/>
                  </a:moveTo>
                  <a:cubicBezTo>
                    <a:pt x="2160" y="4390"/>
                    <a:pt x="1440" y="3950"/>
                    <a:pt x="1080" y="3994"/>
                  </a:cubicBezTo>
                  <a:cubicBezTo>
                    <a:pt x="720" y="4038"/>
                    <a:pt x="720" y="4567"/>
                    <a:pt x="960" y="6550"/>
                  </a:cubicBezTo>
                  <a:cubicBezTo>
                    <a:pt x="1200" y="8534"/>
                    <a:pt x="1680" y="11972"/>
                    <a:pt x="2040" y="14265"/>
                  </a:cubicBezTo>
                  <a:cubicBezTo>
                    <a:pt x="2400" y="16557"/>
                    <a:pt x="2640" y="17703"/>
                    <a:pt x="2760" y="18585"/>
                  </a:cubicBezTo>
                  <a:cubicBezTo>
                    <a:pt x="2880" y="19466"/>
                    <a:pt x="2880" y="20083"/>
                    <a:pt x="2880" y="20172"/>
                  </a:cubicBezTo>
                  <a:cubicBezTo>
                    <a:pt x="2880" y="20260"/>
                    <a:pt x="2880" y="19819"/>
                    <a:pt x="2280" y="18144"/>
                  </a:cubicBezTo>
                  <a:cubicBezTo>
                    <a:pt x="1680" y="16469"/>
                    <a:pt x="480" y="13559"/>
                    <a:pt x="120" y="10782"/>
                  </a:cubicBezTo>
                  <a:cubicBezTo>
                    <a:pt x="-240" y="8005"/>
                    <a:pt x="240" y="5360"/>
                    <a:pt x="1200" y="3597"/>
                  </a:cubicBezTo>
                  <a:cubicBezTo>
                    <a:pt x="2160" y="1834"/>
                    <a:pt x="3600" y="952"/>
                    <a:pt x="4920" y="467"/>
                  </a:cubicBezTo>
                  <a:cubicBezTo>
                    <a:pt x="6240" y="-18"/>
                    <a:pt x="7440" y="-106"/>
                    <a:pt x="9000" y="114"/>
                  </a:cubicBezTo>
                  <a:cubicBezTo>
                    <a:pt x="10560" y="335"/>
                    <a:pt x="12480" y="864"/>
                    <a:pt x="14520" y="2715"/>
                  </a:cubicBezTo>
                  <a:cubicBezTo>
                    <a:pt x="16560" y="4567"/>
                    <a:pt x="18720" y="7741"/>
                    <a:pt x="19920" y="10297"/>
                  </a:cubicBezTo>
                  <a:cubicBezTo>
                    <a:pt x="21120" y="12854"/>
                    <a:pt x="21360" y="14794"/>
                    <a:pt x="20400" y="16469"/>
                  </a:cubicBezTo>
                  <a:cubicBezTo>
                    <a:pt x="19440" y="18144"/>
                    <a:pt x="17280" y="19554"/>
                    <a:pt x="14760" y="20392"/>
                  </a:cubicBezTo>
                  <a:cubicBezTo>
                    <a:pt x="12240" y="21230"/>
                    <a:pt x="9360" y="21494"/>
                    <a:pt x="7320" y="21450"/>
                  </a:cubicBezTo>
                  <a:cubicBezTo>
                    <a:pt x="5280" y="21406"/>
                    <a:pt x="4080" y="21053"/>
                    <a:pt x="4440" y="20216"/>
                  </a:cubicBezTo>
                  <a:cubicBezTo>
                    <a:pt x="4800" y="19378"/>
                    <a:pt x="6720" y="18056"/>
                    <a:pt x="8640" y="167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368023" y="2587714"/>
              <a:ext cx="197123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600" fill="norm" stroke="1" extrusionOk="0">
                  <a:moveTo>
                    <a:pt x="2098" y="21600"/>
                  </a:moveTo>
                  <a:cubicBezTo>
                    <a:pt x="949" y="20400"/>
                    <a:pt x="-200" y="19200"/>
                    <a:pt x="30" y="18600"/>
                  </a:cubicBezTo>
                  <a:cubicBezTo>
                    <a:pt x="260" y="18000"/>
                    <a:pt x="1868" y="18000"/>
                    <a:pt x="5660" y="15000"/>
                  </a:cubicBezTo>
                  <a:cubicBezTo>
                    <a:pt x="9451" y="12000"/>
                    <a:pt x="15426" y="6000"/>
                    <a:pt x="214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396780" y="2746464"/>
              <a:ext cx="212816" cy="21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0073" fill="norm" stroke="1" extrusionOk="0">
                  <a:moveTo>
                    <a:pt x="1613" y="0"/>
                  </a:moveTo>
                  <a:cubicBezTo>
                    <a:pt x="757" y="5891"/>
                    <a:pt x="-98" y="11782"/>
                    <a:pt x="9" y="15709"/>
                  </a:cubicBezTo>
                  <a:cubicBezTo>
                    <a:pt x="116" y="19636"/>
                    <a:pt x="1185" y="21600"/>
                    <a:pt x="4928" y="18655"/>
                  </a:cubicBezTo>
                  <a:cubicBezTo>
                    <a:pt x="8670" y="15709"/>
                    <a:pt x="15086" y="7855"/>
                    <a:pt x="2150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924648" y="2301430"/>
              <a:ext cx="154848" cy="469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469" fill="norm" stroke="1" extrusionOk="0">
                  <a:moveTo>
                    <a:pt x="21354" y="2350"/>
                  </a:moveTo>
                  <a:cubicBezTo>
                    <a:pt x="19311" y="1671"/>
                    <a:pt x="17268" y="993"/>
                    <a:pt x="14495" y="558"/>
                  </a:cubicBezTo>
                  <a:cubicBezTo>
                    <a:pt x="11722" y="122"/>
                    <a:pt x="8219" y="-72"/>
                    <a:pt x="6030" y="25"/>
                  </a:cubicBezTo>
                  <a:cubicBezTo>
                    <a:pt x="3840" y="122"/>
                    <a:pt x="2965" y="509"/>
                    <a:pt x="1943" y="1139"/>
                  </a:cubicBezTo>
                  <a:cubicBezTo>
                    <a:pt x="922" y="1768"/>
                    <a:pt x="-246" y="2640"/>
                    <a:pt x="46" y="3948"/>
                  </a:cubicBezTo>
                  <a:cubicBezTo>
                    <a:pt x="338" y="5255"/>
                    <a:pt x="2089" y="6999"/>
                    <a:pt x="3549" y="8355"/>
                  </a:cubicBezTo>
                  <a:cubicBezTo>
                    <a:pt x="5008" y="9711"/>
                    <a:pt x="6176" y="10680"/>
                    <a:pt x="6759" y="11406"/>
                  </a:cubicBezTo>
                  <a:cubicBezTo>
                    <a:pt x="7343" y="12132"/>
                    <a:pt x="7343" y="12617"/>
                    <a:pt x="6905" y="13053"/>
                  </a:cubicBezTo>
                  <a:cubicBezTo>
                    <a:pt x="6468" y="13489"/>
                    <a:pt x="5592" y="13876"/>
                    <a:pt x="4570" y="13924"/>
                  </a:cubicBezTo>
                  <a:cubicBezTo>
                    <a:pt x="3549" y="13973"/>
                    <a:pt x="2381" y="13682"/>
                    <a:pt x="2381" y="13392"/>
                  </a:cubicBezTo>
                  <a:cubicBezTo>
                    <a:pt x="2381" y="13101"/>
                    <a:pt x="3549" y="12811"/>
                    <a:pt x="4862" y="12714"/>
                  </a:cubicBezTo>
                  <a:cubicBezTo>
                    <a:pt x="6176" y="12617"/>
                    <a:pt x="7635" y="12714"/>
                    <a:pt x="8803" y="12956"/>
                  </a:cubicBezTo>
                  <a:cubicBezTo>
                    <a:pt x="9970" y="13198"/>
                    <a:pt x="10846" y="13585"/>
                    <a:pt x="11284" y="14263"/>
                  </a:cubicBezTo>
                  <a:cubicBezTo>
                    <a:pt x="11722" y="14941"/>
                    <a:pt x="11722" y="15910"/>
                    <a:pt x="10992" y="16879"/>
                  </a:cubicBezTo>
                  <a:cubicBezTo>
                    <a:pt x="10262" y="17847"/>
                    <a:pt x="8803" y="18816"/>
                    <a:pt x="7781" y="19591"/>
                  </a:cubicBezTo>
                  <a:cubicBezTo>
                    <a:pt x="6759" y="20366"/>
                    <a:pt x="6176" y="20947"/>
                    <a:pt x="6759" y="21237"/>
                  </a:cubicBezTo>
                  <a:cubicBezTo>
                    <a:pt x="7343" y="21528"/>
                    <a:pt x="9095" y="21528"/>
                    <a:pt x="11284" y="21334"/>
                  </a:cubicBezTo>
                  <a:cubicBezTo>
                    <a:pt x="13473" y="21141"/>
                    <a:pt x="16100" y="20753"/>
                    <a:pt x="18727" y="203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1187445" y="2448014"/>
              <a:ext cx="2222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731" y="4281"/>
                    <a:pt x="9463" y="8562"/>
                    <a:pt x="13063" y="12162"/>
                  </a:cubicBezTo>
                  <a:cubicBezTo>
                    <a:pt x="16663" y="15762"/>
                    <a:pt x="19131" y="1868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1257295" y="2380281"/>
              <a:ext cx="165101" cy="302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208"/>
                  </a:moveTo>
                  <a:cubicBezTo>
                    <a:pt x="20492" y="604"/>
                    <a:pt x="19385" y="0"/>
                    <a:pt x="18277" y="0"/>
                  </a:cubicBezTo>
                  <a:cubicBezTo>
                    <a:pt x="17169" y="0"/>
                    <a:pt x="16062" y="604"/>
                    <a:pt x="13569" y="3474"/>
                  </a:cubicBezTo>
                  <a:cubicBezTo>
                    <a:pt x="11077" y="6344"/>
                    <a:pt x="7200" y="11480"/>
                    <a:pt x="4708" y="14878"/>
                  </a:cubicBezTo>
                  <a:cubicBezTo>
                    <a:pt x="2215" y="18277"/>
                    <a:pt x="1108" y="1993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1485895" y="2575014"/>
              <a:ext cx="63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1568445" y="2702014"/>
              <a:ext cx="762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1822445" y="2651214"/>
              <a:ext cx="1778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2139945" y="2619464"/>
              <a:ext cx="889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2473234" y="2329110"/>
              <a:ext cx="276312" cy="385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503" fill="norm" stroke="1" extrusionOk="0">
                  <a:moveTo>
                    <a:pt x="1738" y="1319"/>
                  </a:moveTo>
                  <a:cubicBezTo>
                    <a:pt x="913" y="729"/>
                    <a:pt x="89" y="139"/>
                    <a:pt x="6" y="21"/>
                  </a:cubicBezTo>
                  <a:cubicBezTo>
                    <a:pt x="-76" y="-97"/>
                    <a:pt x="584" y="257"/>
                    <a:pt x="2974" y="1969"/>
                  </a:cubicBezTo>
                  <a:cubicBezTo>
                    <a:pt x="5365" y="3680"/>
                    <a:pt x="9487" y="6749"/>
                    <a:pt x="12785" y="9877"/>
                  </a:cubicBezTo>
                  <a:cubicBezTo>
                    <a:pt x="16083" y="13005"/>
                    <a:pt x="18556" y="16192"/>
                    <a:pt x="19875" y="18139"/>
                  </a:cubicBezTo>
                  <a:cubicBezTo>
                    <a:pt x="21194" y="20087"/>
                    <a:pt x="21359" y="20795"/>
                    <a:pt x="21524" y="215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2580958" y="2308314"/>
              <a:ext cx="193988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600" fill="norm" stroke="1" extrusionOk="0">
                  <a:moveTo>
                    <a:pt x="21286" y="0"/>
                  </a:moveTo>
                  <a:cubicBezTo>
                    <a:pt x="18963" y="1385"/>
                    <a:pt x="16641" y="2769"/>
                    <a:pt x="13738" y="5031"/>
                  </a:cubicBezTo>
                  <a:cubicBezTo>
                    <a:pt x="10834" y="7292"/>
                    <a:pt x="7351" y="10431"/>
                    <a:pt x="4796" y="12831"/>
                  </a:cubicBezTo>
                  <a:cubicBezTo>
                    <a:pt x="2241" y="15231"/>
                    <a:pt x="615" y="16892"/>
                    <a:pt x="151" y="18231"/>
                  </a:cubicBezTo>
                  <a:cubicBezTo>
                    <a:pt x="-314" y="19569"/>
                    <a:pt x="383" y="20585"/>
                    <a:pt x="108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2807422" y="2634627"/>
              <a:ext cx="126274" cy="156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0985" fill="norm" stroke="1" extrusionOk="0">
                  <a:moveTo>
                    <a:pt x="4196" y="1374"/>
                  </a:moveTo>
                  <a:cubicBezTo>
                    <a:pt x="2756" y="3932"/>
                    <a:pt x="1316" y="6490"/>
                    <a:pt x="596" y="9190"/>
                  </a:cubicBezTo>
                  <a:cubicBezTo>
                    <a:pt x="-124" y="11890"/>
                    <a:pt x="-124" y="14732"/>
                    <a:pt x="236" y="15443"/>
                  </a:cubicBezTo>
                  <a:cubicBezTo>
                    <a:pt x="596" y="16153"/>
                    <a:pt x="1316" y="14732"/>
                    <a:pt x="2756" y="11890"/>
                  </a:cubicBezTo>
                  <a:cubicBezTo>
                    <a:pt x="4196" y="9048"/>
                    <a:pt x="6356" y="4785"/>
                    <a:pt x="8516" y="2369"/>
                  </a:cubicBezTo>
                  <a:cubicBezTo>
                    <a:pt x="10676" y="-47"/>
                    <a:pt x="12836" y="-615"/>
                    <a:pt x="14996" y="664"/>
                  </a:cubicBezTo>
                  <a:cubicBezTo>
                    <a:pt x="17156" y="1943"/>
                    <a:pt x="19316" y="5069"/>
                    <a:pt x="20396" y="8764"/>
                  </a:cubicBezTo>
                  <a:cubicBezTo>
                    <a:pt x="21476" y="12459"/>
                    <a:pt x="21476" y="16722"/>
                    <a:pt x="21476" y="209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3035295" y="2245756"/>
              <a:ext cx="96969" cy="578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532" fill="norm" stroke="1" extrusionOk="0">
                  <a:moveTo>
                    <a:pt x="0" y="438"/>
                  </a:moveTo>
                  <a:cubicBezTo>
                    <a:pt x="1838" y="201"/>
                    <a:pt x="3677" y="-35"/>
                    <a:pt x="5745" y="4"/>
                  </a:cubicBezTo>
                  <a:cubicBezTo>
                    <a:pt x="7813" y="44"/>
                    <a:pt x="10111" y="359"/>
                    <a:pt x="11489" y="1345"/>
                  </a:cubicBezTo>
                  <a:cubicBezTo>
                    <a:pt x="12868" y="2330"/>
                    <a:pt x="13328" y="3985"/>
                    <a:pt x="12179" y="5601"/>
                  </a:cubicBezTo>
                  <a:cubicBezTo>
                    <a:pt x="11030" y="7218"/>
                    <a:pt x="8272" y="8794"/>
                    <a:pt x="6894" y="9780"/>
                  </a:cubicBezTo>
                  <a:cubicBezTo>
                    <a:pt x="5515" y="10765"/>
                    <a:pt x="5515" y="11159"/>
                    <a:pt x="6664" y="11711"/>
                  </a:cubicBezTo>
                  <a:cubicBezTo>
                    <a:pt x="7813" y="12263"/>
                    <a:pt x="10111" y="12972"/>
                    <a:pt x="12868" y="13958"/>
                  </a:cubicBezTo>
                  <a:cubicBezTo>
                    <a:pt x="15626" y="14943"/>
                    <a:pt x="18843" y="16204"/>
                    <a:pt x="20221" y="17426"/>
                  </a:cubicBezTo>
                  <a:cubicBezTo>
                    <a:pt x="21600" y="18648"/>
                    <a:pt x="21140" y="19831"/>
                    <a:pt x="19762" y="20540"/>
                  </a:cubicBezTo>
                  <a:cubicBezTo>
                    <a:pt x="18383" y="21250"/>
                    <a:pt x="16085" y="21486"/>
                    <a:pt x="13787" y="21526"/>
                  </a:cubicBezTo>
                  <a:cubicBezTo>
                    <a:pt x="11489" y="21565"/>
                    <a:pt x="9191" y="21407"/>
                    <a:pt x="6894" y="212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3474315" y="2557413"/>
              <a:ext cx="469031" cy="160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0491" fill="norm" stroke="1" extrusionOk="0">
                  <a:moveTo>
                    <a:pt x="2285" y="12775"/>
                  </a:moveTo>
                  <a:cubicBezTo>
                    <a:pt x="1606" y="12775"/>
                    <a:pt x="928" y="12775"/>
                    <a:pt x="493" y="12100"/>
                  </a:cubicBezTo>
                  <a:cubicBezTo>
                    <a:pt x="57" y="11425"/>
                    <a:pt x="-137" y="10075"/>
                    <a:pt x="105" y="7645"/>
                  </a:cubicBezTo>
                  <a:cubicBezTo>
                    <a:pt x="347" y="5215"/>
                    <a:pt x="1025" y="1705"/>
                    <a:pt x="2139" y="490"/>
                  </a:cubicBezTo>
                  <a:cubicBezTo>
                    <a:pt x="3253" y="-725"/>
                    <a:pt x="4803" y="355"/>
                    <a:pt x="6256" y="3325"/>
                  </a:cubicBezTo>
                  <a:cubicBezTo>
                    <a:pt x="7709" y="6295"/>
                    <a:pt x="9065" y="11155"/>
                    <a:pt x="10179" y="14530"/>
                  </a:cubicBezTo>
                  <a:cubicBezTo>
                    <a:pt x="11293" y="17905"/>
                    <a:pt x="12164" y="19795"/>
                    <a:pt x="13085" y="20335"/>
                  </a:cubicBezTo>
                  <a:cubicBezTo>
                    <a:pt x="14005" y="20875"/>
                    <a:pt x="14973" y="20065"/>
                    <a:pt x="16378" y="17095"/>
                  </a:cubicBezTo>
                  <a:cubicBezTo>
                    <a:pt x="17782" y="14125"/>
                    <a:pt x="19623" y="8995"/>
                    <a:pt x="21463" y="38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3549645" y="2371814"/>
              <a:ext cx="15695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5815"/>
                    <a:pt x="21600" y="11631"/>
                    <a:pt x="18900" y="15231"/>
                  </a:cubicBezTo>
                  <a:cubicBezTo>
                    <a:pt x="16200" y="18831"/>
                    <a:pt x="8100" y="2021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3555995" y="2276564"/>
              <a:ext cx="1" cy="190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3651245" y="2365464"/>
              <a:ext cx="127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3663945" y="2289264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3712334" y="2116685"/>
              <a:ext cx="161162" cy="435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551" fill="norm" stroke="1" extrusionOk="0">
                  <a:moveTo>
                    <a:pt x="15468" y="13582"/>
                  </a:moveTo>
                  <a:cubicBezTo>
                    <a:pt x="14627" y="13163"/>
                    <a:pt x="13785" y="12743"/>
                    <a:pt x="12523" y="12271"/>
                  </a:cubicBezTo>
                  <a:cubicBezTo>
                    <a:pt x="11260" y="11800"/>
                    <a:pt x="9577" y="11275"/>
                    <a:pt x="7473" y="11800"/>
                  </a:cubicBezTo>
                  <a:cubicBezTo>
                    <a:pt x="5369" y="12324"/>
                    <a:pt x="2845" y="13897"/>
                    <a:pt x="1442" y="15522"/>
                  </a:cubicBezTo>
                  <a:cubicBezTo>
                    <a:pt x="40" y="17147"/>
                    <a:pt x="-241" y="18825"/>
                    <a:pt x="180" y="19926"/>
                  </a:cubicBezTo>
                  <a:cubicBezTo>
                    <a:pt x="601" y="21027"/>
                    <a:pt x="1723" y="21551"/>
                    <a:pt x="2985" y="21551"/>
                  </a:cubicBezTo>
                  <a:cubicBezTo>
                    <a:pt x="4247" y="21551"/>
                    <a:pt x="5650" y="21027"/>
                    <a:pt x="7473" y="19192"/>
                  </a:cubicBezTo>
                  <a:cubicBezTo>
                    <a:pt x="9297" y="17357"/>
                    <a:pt x="11541" y="14211"/>
                    <a:pt x="12803" y="11013"/>
                  </a:cubicBezTo>
                  <a:cubicBezTo>
                    <a:pt x="14065" y="7815"/>
                    <a:pt x="14346" y="4565"/>
                    <a:pt x="14346" y="2625"/>
                  </a:cubicBezTo>
                  <a:cubicBezTo>
                    <a:pt x="14346" y="685"/>
                    <a:pt x="14065" y="56"/>
                    <a:pt x="13645" y="3"/>
                  </a:cubicBezTo>
                  <a:cubicBezTo>
                    <a:pt x="13224" y="-49"/>
                    <a:pt x="12663" y="475"/>
                    <a:pt x="12523" y="2258"/>
                  </a:cubicBezTo>
                  <a:cubicBezTo>
                    <a:pt x="12382" y="4040"/>
                    <a:pt x="12663" y="7081"/>
                    <a:pt x="13504" y="9860"/>
                  </a:cubicBezTo>
                  <a:cubicBezTo>
                    <a:pt x="14346" y="12638"/>
                    <a:pt x="15749" y="15155"/>
                    <a:pt x="17151" y="16570"/>
                  </a:cubicBezTo>
                  <a:cubicBezTo>
                    <a:pt x="18554" y="17986"/>
                    <a:pt x="19956" y="18301"/>
                    <a:pt x="21359" y="186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4330695" y="2397214"/>
              <a:ext cx="27305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344" y="1241"/>
                    <a:pt x="4688" y="2483"/>
                    <a:pt x="7535" y="5090"/>
                  </a:cubicBezTo>
                  <a:cubicBezTo>
                    <a:pt x="10381" y="7697"/>
                    <a:pt x="13730" y="11669"/>
                    <a:pt x="16158" y="14648"/>
                  </a:cubicBezTo>
                  <a:cubicBezTo>
                    <a:pt x="18586" y="17628"/>
                    <a:pt x="20093" y="1961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4438645" y="2365464"/>
              <a:ext cx="196851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39" y="0"/>
                    <a:pt x="19277" y="0"/>
                    <a:pt x="18000" y="582"/>
                  </a:cubicBezTo>
                  <a:cubicBezTo>
                    <a:pt x="16723" y="1165"/>
                    <a:pt x="15329" y="2329"/>
                    <a:pt x="13239" y="4553"/>
                  </a:cubicBezTo>
                  <a:cubicBezTo>
                    <a:pt x="11148" y="6776"/>
                    <a:pt x="8361" y="10059"/>
                    <a:pt x="6039" y="13076"/>
                  </a:cubicBezTo>
                  <a:cubicBezTo>
                    <a:pt x="3716" y="16094"/>
                    <a:pt x="1858" y="1884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4802076" y="2350522"/>
              <a:ext cx="189020" cy="506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376" fill="norm" stroke="1" extrusionOk="0">
                  <a:moveTo>
                    <a:pt x="21197" y="898"/>
                  </a:moveTo>
                  <a:cubicBezTo>
                    <a:pt x="20248" y="541"/>
                    <a:pt x="19298" y="184"/>
                    <a:pt x="18230" y="50"/>
                  </a:cubicBezTo>
                  <a:cubicBezTo>
                    <a:pt x="17162" y="-84"/>
                    <a:pt x="15975" y="5"/>
                    <a:pt x="13720" y="898"/>
                  </a:cubicBezTo>
                  <a:cubicBezTo>
                    <a:pt x="11465" y="1790"/>
                    <a:pt x="8142" y="3486"/>
                    <a:pt x="5531" y="5628"/>
                  </a:cubicBezTo>
                  <a:cubicBezTo>
                    <a:pt x="2920" y="7771"/>
                    <a:pt x="1021" y="10359"/>
                    <a:pt x="309" y="12769"/>
                  </a:cubicBezTo>
                  <a:cubicBezTo>
                    <a:pt x="-403" y="15179"/>
                    <a:pt x="72" y="17410"/>
                    <a:pt x="2208" y="18883"/>
                  </a:cubicBezTo>
                  <a:cubicBezTo>
                    <a:pt x="4344" y="20356"/>
                    <a:pt x="8142" y="21070"/>
                    <a:pt x="10753" y="21293"/>
                  </a:cubicBezTo>
                  <a:cubicBezTo>
                    <a:pt x="13364" y="21516"/>
                    <a:pt x="14788" y="21248"/>
                    <a:pt x="16212" y="209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5060529" y="2457804"/>
              <a:ext cx="317917" cy="322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248" fill="norm" stroke="1" extrusionOk="0">
                  <a:moveTo>
                    <a:pt x="10260" y="3954"/>
                  </a:moveTo>
                  <a:cubicBezTo>
                    <a:pt x="9407" y="2979"/>
                    <a:pt x="8555" y="2003"/>
                    <a:pt x="7844" y="1725"/>
                  </a:cubicBezTo>
                  <a:cubicBezTo>
                    <a:pt x="7133" y="1446"/>
                    <a:pt x="6565" y="1864"/>
                    <a:pt x="5286" y="3885"/>
                  </a:cubicBezTo>
                  <a:cubicBezTo>
                    <a:pt x="4007" y="5905"/>
                    <a:pt x="2018" y="9528"/>
                    <a:pt x="952" y="12176"/>
                  </a:cubicBezTo>
                  <a:cubicBezTo>
                    <a:pt x="-114" y="14824"/>
                    <a:pt x="-256" y="16496"/>
                    <a:pt x="383" y="17959"/>
                  </a:cubicBezTo>
                  <a:cubicBezTo>
                    <a:pt x="1023" y="19423"/>
                    <a:pt x="2444" y="20677"/>
                    <a:pt x="3936" y="21095"/>
                  </a:cubicBezTo>
                  <a:cubicBezTo>
                    <a:pt x="5428" y="21513"/>
                    <a:pt x="6991" y="21095"/>
                    <a:pt x="8839" y="19632"/>
                  </a:cubicBezTo>
                  <a:cubicBezTo>
                    <a:pt x="10686" y="18168"/>
                    <a:pt x="12818" y="15660"/>
                    <a:pt x="14239" y="12943"/>
                  </a:cubicBezTo>
                  <a:cubicBezTo>
                    <a:pt x="15660" y="10225"/>
                    <a:pt x="16370" y="7299"/>
                    <a:pt x="16726" y="5487"/>
                  </a:cubicBezTo>
                  <a:cubicBezTo>
                    <a:pt x="17081" y="3676"/>
                    <a:pt x="17081" y="2979"/>
                    <a:pt x="16868" y="2282"/>
                  </a:cubicBezTo>
                  <a:cubicBezTo>
                    <a:pt x="16655" y="1585"/>
                    <a:pt x="16228" y="888"/>
                    <a:pt x="15660" y="470"/>
                  </a:cubicBezTo>
                  <a:cubicBezTo>
                    <a:pt x="15091" y="52"/>
                    <a:pt x="14381" y="-87"/>
                    <a:pt x="13315" y="52"/>
                  </a:cubicBezTo>
                  <a:cubicBezTo>
                    <a:pt x="12249" y="192"/>
                    <a:pt x="10828" y="610"/>
                    <a:pt x="9478" y="2073"/>
                  </a:cubicBezTo>
                  <a:cubicBezTo>
                    <a:pt x="8128" y="3536"/>
                    <a:pt x="6849" y="6045"/>
                    <a:pt x="6281" y="7647"/>
                  </a:cubicBezTo>
                  <a:cubicBezTo>
                    <a:pt x="5712" y="9250"/>
                    <a:pt x="5855" y="9947"/>
                    <a:pt x="7418" y="10574"/>
                  </a:cubicBezTo>
                  <a:cubicBezTo>
                    <a:pt x="8981" y="11201"/>
                    <a:pt x="11965" y="11758"/>
                    <a:pt x="14523" y="11828"/>
                  </a:cubicBezTo>
                  <a:cubicBezTo>
                    <a:pt x="17081" y="11898"/>
                    <a:pt x="19212" y="11479"/>
                    <a:pt x="21344" y="110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5168895" y="2362471"/>
              <a:ext cx="2984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821" y="11918"/>
                    <a:pt x="11643" y="3818"/>
                    <a:pt x="15243" y="1118"/>
                  </a:cubicBezTo>
                  <a:cubicBezTo>
                    <a:pt x="18843" y="-1582"/>
                    <a:pt x="20221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5421764" y="2251164"/>
              <a:ext cx="10103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1" h="21600" fill="norm" stroke="1" extrusionOk="0">
                  <a:moveTo>
                    <a:pt x="4203" y="0"/>
                  </a:moveTo>
                  <a:cubicBezTo>
                    <a:pt x="1999" y="0"/>
                    <a:pt x="-205" y="0"/>
                    <a:pt x="15" y="109"/>
                  </a:cubicBezTo>
                  <a:cubicBezTo>
                    <a:pt x="236" y="218"/>
                    <a:pt x="2881" y="436"/>
                    <a:pt x="6848" y="1636"/>
                  </a:cubicBezTo>
                  <a:cubicBezTo>
                    <a:pt x="10815" y="2836"/>
                    <a:pt x="16105" y="5018"/>
                    <a:pt x="18750" y="8182"/>
                  </a:cubicBezTo>
                  <a:cubicBezTo>
                    <a:pt x="21395" y="11345"/>
                    <a:pt x="21395" y="15491"/>
                    <a:pt x="20513" y="17891"/>
                  </a:cubicBezTo>
                  <a:cubicBezTo>
                    <a:pt x="19632" y="20291"/>
                    <a:pt x="17868" y="20945"/>
                    <a:pt x="15885" y="21273"/>
                  </a:cubicBezTo>
                  <a:cubicBezTo>
                    <a:pt x="13901" y="21600"/>
                    <a:pt x="11697" y="21600"/>
                    <a:pt x="949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5524495" y="2403564"/>
              <a:ext cx="188486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600" fill="norm" stroke="1" extrusionOk="0">
                  <a:moveTo>
                    <a:pt x="15666" y="0"/>
                  </a:moveTo>
                  <a:cubicBezTo>
                    <a:pt x="17802" y="1623"/>
                    <a:pt x="19938" y="3245"/>
                    <a:pt x="20769" y="5780"/>
                  </a:cubicBezTo>
                  <a:cubicBezTo>
                    <a:pt x="21600" y="8315"/>
                    <a:pt x="21125" y="11763"/>
                    <a:pt x="18277" y="14501"/>
                  </a:cubicBezTo>
                  <a:cubicBezTo>
                    <a:pt x="15429" y="17239"/>
                    <a:pt x="10207" y="19268"/>
                    <a:pt x="6765" y="20332"/>
                  </a:cubicBezTo>
                  <a:cubicBezTo>
                    <a:pt x="3323" y="21397"/>
                    <a:pt x="1662" y="2149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06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4403445" y="3057614"/>
              <a:ext cx="136801" cy="515482"/>
            </a:xfrm>
            <a:prstGeom prst="rect">
              <a:avLst/>
            </a:prstGeom>
            <a:effectLst/>
          </p:spPr>
        </p:pic>
        <p:pic>
          <p:nvPicPr>
            <p:cNvPr id="208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4425945" y="3072640"/>
              <a:ext cx="228601" cy="105625"/>
            </a:xfrm>
            <a:prstGeom prst="rect">
              <a:avLst/>
            </a:prstGeom>
            <a:effectLst/>
          </p:spPr>
        </p:pic>
        <p:pic>
          <p:nvPicPr>
            <p:cNvPr id="210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4039968" y="3730461"/>
              <a:ext cx="214528" cy="429032"/>
            </a:xfrm>
            <a:prstGeom prst="rect">
              <a:avLst/>
            </a:prstGeom>
            <a:effectLst/>
          </p:spPr>
        </p:pic>
        <p:pic>
          <p:nvPicPr>
            <p:cNvPr id="212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4248145" y="3861547"/>
              <a:ext cx="139701" cy="203830"/>
            </a:xfrm>
            <a:prstGeom prst="rect">
              <a:avLst/>
            </a:prstGeom>
            <a:effectLst/>
          </p:spPr>
        </p:pic>
        <p:pic>
          <p:nvPicPr>
            <p:cNvPr id="214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4391267" y="3876764"/>
              <a:ext cx="83136" cy="142218"/>
            </a:xfrm>
            <a:prstGeom prst="rect">
              <a:avLst/>
            </a:prstGeom>
            <a:effectLst/>
          </p:spPr>
        </p:pic>
        <p:pic>
          <p:nvPicPr>
            <p:cNvPr id="216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4484468" y="3806914"/>
              <a:ext cx="182778" cy="175913"/>
            </a:xfrm>
            <a:prstGeom prst="rect">
              <a:avLst/>
            </a:prstGeom>
            <a:effectLst/>
          </p:spPr>
        </p:pic>
        <p:pic>
          <p:nvPicPr>
            <p:cNvPr id="218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4714589" y="3762286"/>
              <a:ext cx="162207" cy="203379"/>
            </a:xfrm>
            <a:prstGeom prst="rect">
              <a:avLst/>
            </a:prstGeom>
            <a:effectLst/>
          </p:spPr>
        </p:pic>
        <p:pic>
          <p:nvPicPr>
            <p:cNvPr id="220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5213345" y="2962364"/>
              <a:ext cx="558801" cy="590551"/>
            </a:xfrm>
            <a:prstGeom prst="rect">
              <a:avLst/>
            </a:prstGeom>
            <a:effectLst/>
          </p:spPr>
        </p:pic>
        <p:pic>
          <p:nvPicPr>
            <p:cNvPr id="222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5239451" y="2922536"/>
              <a:ext cx="177095" cy="255729"/>
            </a:xfrm>
            <a:prstGeom prst="rect">
              <a:avLst/>
            </a:prstGeom>
            <a:effectLst/>
          </p:spPr>
        </p:pic>
        <p:pic>
          <p:nvPicPr>
            <p:cNvPr id="224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5896882" y="3629114"/>
              <a:ext cx="237214" cy="230553"/>
            </a:xfrm>
            <a:prstGeom prst="rect">
              <a:avLst/>
            </a:prstGeom>
            <a:effectLst/>
          </p:spPr>
        </p:pic>
        <p:pic>
          <p:nvPicPr>
            <p:cNvPr id="226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6121395" y="3567793"/>
              <a:ext cx="133351" cy="241239"/>
            </a:xfrm>
            <a:prstGeom prst="rect">
              <a:avLst/>
            </a:prstGeom>
            <a:effectLst/>
          </p:spPr>
        </p:pic>
        <p:pic>
          <p:nvPicPr>
            <p:cNvPr id="228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6299195" y="3362414"/>
              <a:ext cx="190501" cy="424455"/>
            </a:xfrm>
            <a:prstGeom prst="rect">
              <a:avLst/>
            </a:prstGeom>
            <a:effectLst/>
          </p:spPr>
        </p:pic>
        <p:pic>
          <p:nvPicPr>
            <p:cNvPr id="230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6498908" y="3534807"/>
              <a:ext cx="162238" cy="217075"/>
            </a:xfrm>
            <a:prstGeom prst="rect">
              <a:avLst/>
            </a:prstGeom>
            <a:effectLst/>
          </p:spPr>
        </p:pic>
        <p:pic>
          <p:nvPicPr>
            <p:cNvPr id="232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6665379" y="3481934"/>
              <a:ext cx="112947" cy="227834"/>
            </a:xfrm>
            <a:prstGeom prst="rect">
              <a:avLst/>
            </a:prstGeom>
            <a:effectLst/>
          </p:spPr>
        </p:pic>
        <p:pic>
          <p:nvPicPr>
            <p:cNvPr id="234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6769095" y="3451264"/>
              <a:ext cx="184151" cy="209585"/>
            </a:xfrm>
            <a:prstGeom prst="rect">
              <a:avLst/>
            </a:prstGeom>
            <a:effectLst/>
          </p:spPr>
        </p:pic>
        <p:pic>
          <p:nvPicPr>
            <p:cNvPr id="236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6937868" y="3422206"/>
              <a:ext cx="161428" cy="206909"/>
            </a:xfrm>
            <a:prstGeom prst="rect">
              <a:avLst/>
            </a:prstGeom>
            <a:effectLst/>
          </p:spPr>
        </p:pic>
        <p:pic>
          <p:nvPicPr>
            <p:cNvPr id="238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6318245" y="3749764"/>
              <a:ext cx="692151" cy="177801"/>
            </a:xfrm>
            <a:prstGeom prst="rect">
              <a:avLst/>
            </a:prstGeom>
            <a:effectLst/>
          </p:spPr>
        </p:pic>
        <p:pic>
          <p:nvPicPr>
            <p:cNvPr id="240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6426734" y="3883114"/>
              <a:ext cx="602712" cy="139338"/>
            </a:xfrm>
            <a:prstGeom prst="rect">
              <a:avLst/>
            </a:prstGeom>
            <a:effectLst/>
          </p:spPr>
        </p:pic>
        <p:sp>
          <p:nvSpPr>
            <p:cNvPr id="242" name="Line"/>
            <p:cNvSpPr/>
            <p:nvPr/>
          </p:nvSpPr>
          <p:spPr>
            <a:xfrm>
              <a:off x="2636952" y="4566636"/>
              <a:ext cx="406521" cy="534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388" fill="norm" stroke="1" extrusionOk="0">
                  <a:moveTo>
                    <a:pt x="3918" y="1870"/>
                  </a:moveTo>
                  <a:cubicBezTo>
                    <a:pt x="3584" y="1531"/>
                    <a:pt x="3250" y="1192"/>
                    <a:pt x="3473" y="1192"/>
                  </a:cubicBezTo>
                  <a:cubicBezTo>
                    <a:pt x="3696" y="1192"/>
                    <a:pt x="4475" y="1531"/>
                    <a:pt x="5755" y="1658"/>
                  </a:cubicBezTo>
                  <a:cubicBezTo>
                    <a:pt x="7036" y="1785"/>
                    <a:pt x="8817" y="1701"/>
                    <a:pt x="10098" y="1573"/>
                  </a:cubicBezTo>
                  <a:cubicBezTo>
                    <a:pt x="11378" y="1446"/>
                    <a:pt x="12157" y="1277"/>
                    <a:pt x="12770" y="1065"/>
                  </a:cubicBezTo>
                  <a:cubicBezTo>
                    <a:pt x="13382" y="853"/>
                    <a:pt x="13828" y="599"/>
                    <a:pt x="13828" y="345"/>
                  </a:cubicBezTo>
                  <a:cubicBezTo>
                    <a:pt x="13828" y="91"/>
                    <a:pt x="13382" y="-163"/>
                    <a:pt x="12046" y="133"/>
                  </a:cubicBezTo>
                  <a:cubicBezTo>
                    <a:pt x="10710" y="430"/>
                    <a:pt x="8483" y="1277"/>
                    <a:pt x="6980" y="2082"/>
                  </a:cubicBezTo>
                  <a:cubicBezTo>
                    <a:pt x="5477" y="2886"/>
                    <a:pt x="4698" y="3649"/>
                    <a:pt x="4364" y="4242"/>
                  </a:cubicBezTo>
                  <a:cubicBezTo>
                    <a:pt x="4030" y="4835"/>
                    <a:pt x="4141" y="5258"/>
                    <a:pt x="4419" y="5639"/>
                  </a:cubicBezTo>
                  <a:cubicBezTo>
                    <a:pt x="4698" y="6021"/>
                    <a:pt x="5143" y="6359"/>
                    <a:pt x="5477" y="6825"/>
                  </a:cubicBezTo>
                  <a:cubicBezTo>
                    <a:pt x="5811" y="7291"/>
                    <a:pt x="6034" y="7884"/>
                    <a:pt x="5477" y="8604"/>
                  </a:cubicBezTo>
                  <a:cubicBezTo>
                    <a:pt x="4920" y="9324"/>
                    <a:pt x="3584" y="10171"/>
                    <a:pt x="2638" y="10722"/>
                  </a:cubicBezTo>
                  <a:cubicBezTo>
                    <a:pt x="1691" y="11272"/>
                    <a:pt x="1135" y="11526"/>
                    <a:pt x="689" y="11865"/>
                  </a:cubicBezTo>
                  <a:cubicBezTo>
                    <a:pt x="244" y="12204"/>
                    <a:pt x="-90" y="12628"/>
                    <a:pt x="21" y="12924"/>
                  </a:cubicBezTo>
                  <a:cubicBezTo>
                    <a:pt x="133" y="13221"/>
                    <a:pt x="689" y="13390"/>
                    <a:pt x="2471" y="13390"/>
                  </a:cubicBezTo>
                  <a:cubicBezTo>
                    <a:pt x="4252" y="13390"/>
                    <a:pt x="7258" y="13221"/>
                    <a:pt x="9764" y="12924"/>
                  </a:cubicBezTo>
                  <a:cubicBezTo>
                    <a:pt x="12269" y="12628"/>
                    <a:pt x="14273" y="12204"/>
                    <a:pt x="15720" y="11611"/>
                  </a:cubicBezTo>
                  <a:cubicBezTo>
                    <a:pt x="17168" y="11018"/>
                    <a:pt x="18058" y="10256"/>
                    <a:pt x="18448" y="9663"/>
                  </a:cubicBezTo>
                  <a:cubicBezTo>
                    <a:pt x="18838" y="9070"/>
                    <a:pt x="18726" y="8646"/>
                    <a:pt x="18392" y="8392"/>
                  </a:cubicBezTo>
                  <a:cubicBezTo>
                    <a:pt x="18058" y="8138"/>
                    <a:pt x="17502" y="8053"/>
                    <a:pt x="16500" y="8223"/>
                  </a:cubicBezTo>
                  <a:cubicBezTo>
                    <a:pt x="15498" y="8392"/>
                    <a:pt x="14050" y="8816"/>
                    <a:pt x="13215" y="9239"/>
                  </a:cubicBezTo>
                  <a:cubicBezTo>
                    <a:pt x="12380" y="9663"/>
                    <a:pt x="12157" y="10086"/>
                    <a:pt x="12269" y="10468"/>
                  </a:cubicBezTo>
                  <a:cubicBezTo>
                    <a:pt x="12380" y="10849"/>
                    <a:pt x="12825" y="11188"/>
                    <a:pt x="13661" y="11230"/>
                  </a:cubicBezTo>
                  <a:cubicBezTo>
                    <a:pt x="14496" y="11272"/>
                    <a:pt x="15720" y="11018"/>
                    <a:pt x="16667" y="10806"/>
                  </a:cubicBezTo>
                  <a:cubicBezTo>
                    <a:pt x="17613" y="10595"/>
                    <a:pt x="18281" y="10425"/>
                    <a:pt x="19005" y="10298"/>
                  </a:cubicBezTo>
                  <a:cubicBezTo>
                    <a:pt x="19729" y="10171"/>
                    <a:pt x="20508" y="10086"/>
                    <a:pt x="20953" y="10298"/>
                  </a:cubicBezTo>
                  <a:cubicBezTo>
                    <a:pt x="21399" y="10510"/>
                    <a:pt x="21510" y="11018"/>
                    <a:pt x="21232" y="12458"/>
                  </a:cubicBezTo>
                  <a:cubicBezTo>
                    <a:pt x="20953" y="13898"/>
                    <a:pt x="20285" y="16270"/>
                    <a:pt x="19840" y="17795"/>
                  </a:cubicBezTo>
                  <a:cubicBezTo>
                    <a:pt x="19395" y="19319"/>
                    <a:pt x="19172" y="19997"/>
                    <a:pt x="18838" y="20463"/>
                  </a:cubicBezTo>
                  <a:cubicBezTo>
                    <a:pt x="18504" y="20929"/>
                    <a:pt x="18058" y="21183"/>
                    <a:pt x="17502" y="21310"/>
                  </a:cubicBezTo>
                  <a:cubicBezTo>
                    <a:pt x="16945" y="21437"/>
                    <a:pt x="16277" y="21437"/>
                    <a:pt x="15665" y="21098"/>
                  </a:cubicBezTo>
                  <a:cubicBezTo>
                    <a:pt x="15052" y="20759"/>
                    <a:pt x="14496" y="20082"/>
                    <a:pt x="13939" y="194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2647945" y="4949914"/>
              <a:ext cx="5334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14" y="16062"/>
                    <a:pt x="7029" y="10523"/>
                    <a:pt x="10629" y="6923"/>
                  </a:cubicBezTo>
                  <a:cubicBezTo>
                    <a:pt x="14229" y="3323"/>
                    <a:pt x="17914" y="166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2781295" y="4956264"/>
              <a:ext cx="4000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14" y="18000"/>
                    <a:pt x="6629" y="14400"/>
                    <a:pt x="10229" y="10800"/>
                  </a:cubicBezTo>
                  <a:cubicBezTo>
                    <a:pt x="13829" y="7200"/>
                    <a:pt x="17714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3225795" y="4772114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3352795" y="4892764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4019545" y="4817672"/>
              <a:ext cx="285751" cy="278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0" y="2839"/>
                  </a:moveTo>
                  <a:cubicBezTo>
                    <a:pt x="0" y="1702"/>
                    <a:pt x="0" y="565"/>
                    <a:pt x="400" y="159"/>
                  </a:cubicBezTo>
                  <a:cubicBezTo>
                    <a:pt x="800" y="-247"/>
                    <a:pt x="1600" y="78"/>
                    <a:pt x="3840" y="1702"/>
                  </a:cubicBezTo>
                  <a:cubicBezTo>
                    <a:pt x="6080" y="3326"/>
                    <a:pt x="9760" y="6249"/>
                    <a:pt x="12880" y="9335"/>
                  </a:cubicBezTo>
                  <a:cubicBezTo>
                    <a:pt x="16000" y="12421"/>
                    <a:pt x="18560" y="15669"/>
                    <a:pt x="19920" y="17699"/>
                  </a:cubicBezTo>
                  <a:cubicBezTo>
                    <a:pt x="21280" y="19729"/>
                    <a:pt x="21440" y="20541"/>
                    <a:pt x="21600" y="213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4108445" y="4803864"/>
              <a:ext cx="23495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76" y="1986"/>
                    <a:pt x="16151" y="3972"/>
                    <a:pt x="13135" y="6890"/>
                  </a:cubicBezTo>
                  <a:cubicBezTo>
                    <a:pt x="10119" y="9807"/>
                    <a:pt x="6811" y="13655"/>
                    <a:pt x="4573" y="16262"/>
                  </a:cubicBezTo>
                  <a:cubicBezTo>
                    <a:pt x="2335" y="18869"/>
                    <a:pt x="1168" y="2023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4430225" y="4739058"/>
              <a:ext cx="249721" cy="375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433" fill="norm" stroke="1" extrusionOk="0">
                  <a:moveTo>
                    <a:pt x="21236" y="74"/>
                  </a:moveTo>
                  <a:cubicBezTo>
                    <a:pt x="19436" y="-46"/>
                    <a:pt x="17636" y="-167"/>
                    <a:pt x="14846" y="979"/>
                  </a:cubicBezTo>
                  <a:cubicBezTo>
                    <a:pt x="12056" y="2126"/>
                    <a:pt x="8276" y="4539"/>
                    <a:pt x="5486" y="7375"/>
                  </a:cubicBezTo>
                  <a:cubicBezTo>
                    <a:pt x="2696" y="10211"/>
                    <a:pt x="896" y="13469"/>
                    <a:pt x="266" y="15701"/>
                  </a:cubicBezTo>
                  <a:cubicBezTo>
                    <a:pt x="-364" y="17934"/>
                    <a:pt x="176" y="19140"/>
                    <a:pt x="1346" y="19925"/>
                  </a:cubicBezTo>
                  <a:cubicBezTo>
                    <a:pt x="2516" y="20709"/>
                    <a:pt x="4316" y="21071"/>
                    <a:pt x="6116" y="214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4695761" y="4798456"/>
              <a:ext cx="320735" cy="339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247" fill="norm" stroke="1" extrusionOk="0">
                  <a:moveTo>
                    <a:pt x="10313" y="736"/>
                  </a:moveTo>
                  <a:cubicBezTo>
                    <a:pt x="9752" y="339"/>
                    <a:pt x="9191" y="-59"/>
                    <a:pt x="8419" y="7"/>
                  </a:cubicBezTo>
                  <a:cubicBezTo>
                    <a:pt x="7648" y="74"/>
                    <a:pt x="6666" y="604"/>
                    <a:pt x="5123" y="2326"/>
                  </a:cubicBezTo>
                  <a:cubicBezTo>
                    <a:pt x="3580" y="4049"/>
                    <a:pt x="1476" y="6964"/>
                    <a:pt x="565" y="9681"/>
                  </a:cubicBezTo>
                  <a:cubicBezTo>
                    <a:pt x="-347" y="12397"/>
                    <a:pt x="-66" y="14915"/>
                    <a:pt x="775" y="16903"/>
                  </a:cubicBezTo>
                  <a:cubicBezTo>
                    <a:pt x="1617" y="18891"/>
                    <a:pt x="3019" y="20348"/>
                    <a:pt x="4422" y="20945"/>
                  </a:cubicBezTo>
                  <a:cubicBezTo>
                    <a:pt x="5824" y="21541"/>
                    <a:pt x="7227" y="21276"/>
                    <a:pt x="8700" y="19951"/>
                  </a:cubicBezTo>
                  <a:cubicBezTo>
                    <a:pt x="10172" y="18626"/>
                    <a:pt x="11715" y="16240"/>
                    <a:pt x="12978" y="13325"/>
                  </a:cubicBezTo>
                  <a:cubicBezTo>
                    <a:pt x="14240" y="10410"/>
                    <a:pt x="15222" y="6964"/>
                    <a:pt x="15643" y="4910"/>
                  </a:cubicBezTo>
                  <a:cubicBezTo>
                    <a:pt x="16063" y="2856"/>
                    <a:pt x="15923" y="2194"/>
                    <a:pt x="15502" y="1796"/>
                  </a:cubicBezTo>
                  <a:cubicBezTo>
                    <a:pt x="15082" y="1399"/>
                    <a:pt x="14380" y="1266"/>
                    <a:pt x="12837" y="1929"/>
                  </a:cubicBezTo>
                  <a:cubicBezTo>
                    <a:pt x="11295" y="2591"/>
                    <a:pt x="8910" y="4049"/>
                    <a:pt x="6806" y="5838"/>
                  </a:cubicBezTo>
                  <a:cubicBezTo>
                    <a:pt x="4702" y="7627"/>
                    <a:pt x="2879" y="9747"/>
                    <a:pt x="1967" y="11139"/>
                  </a:cubicBezTo>
                  <a:cubicBezTo>
                    <a:pt x="1056" y="12530"/>
                    <a:pt x="1056" y="13193"/>
                    <a:pt x="1476" y="13590"/>
                  </a:cubicBezTo>
                  <a:cubicBezTo>
                    <a:pt x="1897" y="13988"/>
                    <a:pt x="2739" y="14120"/>
                    <a:pt x="4772" y="13723"/>
                  </a:cubicBezTo>
                  <a:cubicBezTo>
                    <a:pt x="6806" y="13325"/>
                    <a:pt x="10032" y="12397"/>
                    <a:pt x="12978" y="11337"/>
                  </a:cubicBezTo>
                  <a:cubicBezTo>
                    <a:pt x="15923" y="10277"/>
                    <a:pt x="18588" y="9085"/>
                    <a:pt x="21253" y="78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4743445" y="4657814"/>
              <a:ext cx="355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86" y="18000"/>
                    <a:pt x="9771" y="14400"/>
                    <a:pt x="13371" y="10800"/>
                  </a:cubicBezTo>
                  <a:cubicBezTo>
                    <a:pt x="16971" y="7200"/>
                    <a:pt x="19286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5054595" y="4587964"/>
              <a:ext cx="105024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4" h="21600" fill="norm" stroke="1" extrusionOk="0">
                  <a:moveTo>
                    <a:pt x="0" y="0"/>
                  </a:moveTo>
                  <a:cubicBezTo>
                    <a:pt x="4659" y="929"/>
                    <a:pt x="9318" y="1858"/>
                    <a:pt x="13129" y="2671"/>
                  </a:cubicBezTo>
                  <a:cubicBezTo>
                    <a:pt x="16941" y="3484"/>
                    <a:pt x="19906" y="4181"/>
                    <a:pt x="20753" y="5690"/>
                  </a:cubicBezTo>
                  <a:cubicBezTo>
                    <a:pt x="21600" y="7200"/>
                    <a:pt x="20329" y="9523"/>
                    <a:pt x="17788" y="12310"/>
                  </a:cubicBezTo>
                  <a:cubicBezTo>
                    <a:pt x="15247" y="15097"/>
                    <a:pt x="11435" y="18348"/>
                    <a:pt x="762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5226045" y="4657814"/>
              <a:ext cx="185531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5" h="21600" fill="norm" stroke="1" extrusionOk="0">
                  <a:moveTo>
                    <a:pt x="11393" y="0"/>
                  </a:moveTo>
                  <a:cubicBezTo>
                    <a:pt x="15191" y="2860"/>
                    <a:pt x="18989" y="5721"/>
                    <a:pt x="20295" y="8630"/>
                  </a:cubicBezTo>
                  <a:cubicBezTo>
                    <a:pt x="21600" y="11540"/>
                    <a:pt x="20413" y="14499"/>
                    <a:pt x="16615" y="16668"/>
                  </a:cubicBezTo>
                  <a:cubicBezTo>
                    <a:pt x="12818" y="18838"/>
                    <a:pt x="6409" y="2021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5810245" y="4861014"/>
              <a:ext cx="127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5787930" y="5070564"/>
              <a:ext cx="22316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600" fill="norm" stroke="1" extrusionOk="0">
                  <a:moveTo>
                    <a:pt x="20702" y="0"/>
                  </a:moveTo>
                  <a:cubicBezTo>
                    <a:pt x="10884" y="2057"/>
                    <a:pt x="1066" y="4114"/>
                    <a:pt x="84" y="7714"/>
                  </a:cubicBezTo>
                  <a:cubicBezTo>
                    <a:pt x="-898" y="11314"/>
                    <a:pt x="6957" y="16457"/>
                    <a:pt x="1481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6385317" y="4856401"/>
              <a:ext cx="313929" cy="319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328" fill="norm" stroke="1" extrusionOk="0">
                  <a:moveTo>
                    <a:pt x="2799" y="1578"/>
                  </a:moveTo>
                  <a:cubicBezTo>
                    <a:pt x="2364" y="2143"/>
                    <a:pt x="1930" y="2708"/>
                    <a:pt x="2219" y="3131"/>
                  </a:cubicBezTo>
                  <a:cubicBezTo>
                    <a:pt x="2509" y="3555"/>
                    <a:pt x="3524" y="3837"/>
                    <a:pt x="5916" y="3908"/>
                  </a:cubicBezTo>
                  <a:cubicBezTo>
                    <a:pt x="8308" y="3978"/>
                    <a:pt x="12077" y="3837"/>
                    <a:pt x="14687" y="3484"/>
                  </a:cubicBezTo>
                  <a:cubicBezTo>
                    <a:pt x="17296" y="3131"/>
                    <a:pt x="18746" y="2566"/>
                    <a:pt x="19688" y="1931"/>
                  </a:cubicBezTo>
                  <a:cubicBezTo>
                    <a:pt x="20630" y="1296"/>
                    <a:pt x="21065" y="590"/>
                    <a:pt x="20703" y="237"/>
                  </a:cubicBezTo>
                  <a:cubicBezTo>
                    <a:pt x="20340" y="-116"/>
                    <a:pt x="19181" y="-116"/>
                    <a:pt x="17151" y="519"/>
                  </a:cubicBezTo>
                  <a:cubicBezTo>
                    <a:pt x="15121" y="1155"/>
                    <a:pt x="12222" y="2425"/>
                    <a:pt x="10410" y="3343"/>
                  </a:cubicBezTo>
                  <a:cubicBezTo>
                    <a:pt x="8598" y="4260"/>
                    <a:pt x="7873" y="4825"/>
                    <a:pt x="7366" y="5672"/>
                  </a:cubicBezTo>
                  <a:cubicBezTo>
                    <a:pt x="6858" y="6519"/>
                    <a:pt x="6568" y="7649"/>
                    <a:pt x="6786" y="8425"/>
                  </a:cubicBezTo>
                  <a:cubicBezTo>
                    <a:pt x="7003" y="9202"/>
                    <a:pt x="7728" y="9625"/>
                    <a:pt x="8381" y="10119"/>
                  </a:cubicBezTo>
                  <a:cubicBezTo>
                    <a:pt x="9033" y="10613"/>
                    <a:pt x="9613" y="11178"/>
                    <a:pt x="9613" y="11743"/>
                  </a:cubicBezTo>
                  <a:cubicBezTo>
                    <a:pt x="9613" y="12308"/>
                    <a:pt x="9033" y="12872"/>
                    <a:pt x="7511" y="13649"/>
                  </a:cubicBezTo>
                  <a:cubicBezTo>
                    <a:pt x="5989" y="14425"/>
                    <a:pt x="3524" y="15413"/>
                    <a:pt x="2074" y="16260"/>
                  </a:cubicBezTo>
                  <a:cubicBezTo>
                    <a:pt x="625" y="17108"/>
                    <a:pt x="190" y="17813"/>
                    <a:pt x="45" y="18519"/>
                  </a:cubicBezTo>
                  <a:cubicBezTo>
                    <a:pt x="-100" y="19225"/>
                    <a:pt x="45" y="19931"/>
                    <a:pt x="1350" y="20496"/>
                  </a:cubicBezTo>
                  <a:cubicBezTo>
                    <a:pt x="2654" y="21060"/>
                    <a:pt x="5119" y="21484"/>
                    <a:pt x="8670" y="21272"/>
                  </a:cubicBezTo>
                  <a:cubicBezTo>
                    <a:pt x="12222" y="21060"/>
                    <a:pt x="16861" y="20213"/>
                    <a:pt x="21500" y="193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6692895" y="5024514"/>
              <a:ext cx="190501" cy="1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5" fill="norm" stroke="1" extrusionOk="0">
                  <a:moveTo>
                    <a:pt x="0" y="240"/>
                  </a:moveTo>
                  <a:cubicBezTo>
                    <a:pt x="1440" y="-77"/>
                    <a:pt x="2880" y="-395"/>
                    <a:pt x="4680" y="1511"/>
                  </a:cubicBezTo>
                  <a:cubicBezTo>
                    <a:pt x="6480" y="3417"/>
                    <a:pt x="8640" y="7546"/>
                    <a:pt x="9720" y="10564"/>
                  </a:cubicBezTo>
                  <a:cubicBezTo>
                    <a:pt x="10800" y="13581"/>
                    <a:pt x="10800" y="15487"/>
                    <a:pt x="10320" y="16917"/>
                  </a:cubicBezTo>
                  <a:cubicBezTo>
                    <a:pt x="9840" y="18346"/>
                    <a:pt x="8880" y="19299"/>
                    <a:pt x="7800" y="19934"/>
                  </a:cubicBezTo>
                  <a:cubicBezTo>
                    <a:pt x="6720" y="20570"/>
                    <a:pt x="5520" y="20887"/>
                    <a:pt x="4680" y="20252"/>
                  </a:cubicBezTo>
                  <a:cubicBezTo>
                    <a:pt x="3840" y="19617"/>
                    <a:pt x="3360" y="18029"/>
                    <a:pt x="3360" y="16440"/>
                  </a:cubicBezTo>
                  <a:cubicBezTo>
                    <a:pt x="3360" y="14852"/>
                    <a:pt x="3840" y="13264"/>
                    <a:pt x="4440" y="11834"/>
                  </a:cubicBezTo>
                  <a:cubicBezTo>
                    <a:pt x="5040" y="10405"/>
                    <a:pt x="5760" y="9134"/>
                    <a:pt x="6840" y="8340"/>
                  </a:cubicBezTo>
                  <a:cubicBezTo>
                    <a:pt x="7920" y="7546"/>
                    <a:pt x="9360" y="7229"/>
                    <a:pt x="10800" y="8817"/>
                  </a:cubicBezTo>
                  <a:cubicBezTo>
                    <a:pt x="12240" y="10405"/>
                    <a:pt x="13680" y="13899"/>
                    <a:pt x="15480" y="16281"/>
                  </a:cubicBezTo>
                  <a:cubicBezTo>
                    <a:pt x="17280" y="18664"/>
                    <a:pt x="19440" y="19934"/>
                    <a:pt x="21600" y="212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6965945" y="4958085"/>
              <a:ext cx="132866" cy="404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291" fill="norm" stroke="1" extrusionOk="0">
                  <a:moveTo>
                    <a:pt x="4050" y="6585"/>
                  </a:moveTo>
                  <a:cubicBezTo>
                    <a:pt x="3375" y="9591"/>
                    <a:pt x="2700" y="12597"/>
                    <a:pt x="2531" y="14768"/>
                  </a:cubicBezTo>
                  <a:cubicBezTo>
                    <a:pt x="2362" y="16939"/>
                    <a:pt x="2700" y="18275"/>
                    <a:pt x="2869" y="19389"/>
                  </a:cubicBezTo>
                  <a:cubicBezTo>
                    <a:pt x="3037" y="20502"/>
                    <a:pt x="3037" y="21393"/>
                    <a:pt x="3206" y="21282"/>
                  </a:cubicBezTo>
                  <a:cubicBezTo>
                    <a:pt x="3375" y="21170"/>
                    <a:pt x="3712" y="20057"/>
                    <a:pt x="4387" y="17552"/>
                  </a:cubicBezTo>
                  <a:cubicBezTo>
                    <a:pt x="5062" y="15047"/>
                    <a:pt x="6075" y="11150"/>
                    <a:pt x="6919" y="8422"/>
                  </a:cubicBezTo>
                  <a:cubicBezTo>
                    <a:pt x="7762" y="5694"/>
                    <a:pt x="8437" y="4135"/>
                    <a:pt x="9450" y="2855"/>
                  </a:cubicBezTo>
                  <a:cubicBezTo>
                    <a:pt x="10462" y="1574"/>
                    <a:pt x="11812" y="572"/>
                    <a:pt x="13331" y="183"/>
                  </a:cubicBezTo>
                  <a:cubicBezTo>
                    <a:pt x="14850" y="-207"/>
                    <a:pt x="16538" y="16"/>
                    <a:pt x="18225" y="962"/>
                  </a:cubicBezTo>
                  <a:cubicBezTo>
                    <a:pt x="19912" y="1908"/>
                    <a:pt x="21600" y="3579"/>
                    <a:pt x="21094" y="5082"/>
                  </a:cubicBezTo>
                  <a:cubicBezTo>
                    <a:pt x="20588" y="6585"/>
                    <a:pt x="17887" y="7921"/>
                    <a:pt x="14006" y="8867"/>
                  </a:cubicBezTo>
                  <a:cubicBezTo>
                    <a:pt x="10125" y="9814"/>
                    <a:pt x="5062" y="10370"/>
                    <a:pt x="0" y="109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6788145" y="5045164"/>
              <a:ext cx="635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24"/>
                    <a:pt x="14400" y="847"/>
                    <a:pt x="10800" y="4447"/>
                  </a:cubicBezTo>
                  <a:cubicBezTo>
                    <a:pt x="7200" y="8047"/>
                    <a:pt x="3600" y="1482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7503088" y="4792114"/>
              <a:ext cx="155008" cy="35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3" h="21542" fill="norm" stroke="1" extrusionOk="0">
                  <a:moveTo>
                    <a:pt x="20813" y="1099"/>
                  </a:moveTo>
                  <a:cubicBezTo>
                    <a:pt x="18539" y="585"/>
                    <a:pt x="16266" y="71"/>
                    <a:pt x="14560" y="6"/>
                  </a:cubicBezTo>
                  <a:cubicBezTo>
                    <a:pt x="12855" y="-58"/>
                    <a:pt x="11718" y="328"/>
                    <a:pt x="9160" y="2192"/>
                  </a:cubicBezTo>
                  <a:cubicBezTo>
                    <a:pt x="6602" y="4056"/>
                    <a:pt x="2624" y="7399"/>
                    <a:pt x="918" y="10292"/>
                  </a:cubicBezTo>
                  <a:cubicBezTo>
                    <a:pt x="-787" y="13185"/>
                    <a:pt x="-219" y="15628"/>
                    <a:pt x="3476" y="17428"/>
                  </a:cubicBezTo>
                  <a:cubicBezTo>
                    <a:pt x="7171" y="19228"/>
                    <a:pt x="13992" y="20385"/>
                    <a:pt x="20813" y="215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7834167" y="4879006"/>
              <a:ext cx="192229" cy="229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305" fill="norm" stroke="1" extrusionOk="0">
                  <a:moveTo>
                    <a:pt x="8644" y="8934"/>
                  </a:moveTo>
                  <a:cubicBezTo>
                    <a:pt x="6531" y="7756"/>
                    <a:pt x="4418" y="6578"/>
                    <a:pt x="3009" y="5596"/>
                  </a:cubicBezTo>
                  <a:cubicBezTo>
                    <a:pt x="1600" y="4614"/>
                    <a:pt x="896" y="3829"/>
                    <a:pt x="426" y="2945"/>
                  </a:cubicBezTo>
                  <a:cubicBezTo>
                    <a:pt x="-43" y="2061"/>
                    <a:pt x="-278" y="1080"/>
                    <a:pt x="544" y="490"/>
                  </a:cubicBezTo>
                  <a:cubicBezTo>
                    <a:pt x="1365" y="-99"/>
                    <a:pt x="3244" y="-295"/>
                    <a:pt x="5944" y="687"/>
                  </a:cubicBezTo>
                  <a:cubicBezTo>
                    <a:pt x="8644" y="1669"/>
                    <a:pt x="12165" y="3829"/>
                    <a:pt x="14865" y="7461"/>
                  </a:cubicBezTo>
                  <a:cubicBezTo>
                    <a:pt x="17565" y="11094"/>
                    <a:pt x="19444" y="16200"/>
                    <a:pt x="21322" y="213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7835380" y="5013414"/>
              <a:ext cx="184666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600" fill="norm" stroke="1" extrusionOk="0">
                  <a:moveTo>
                    <a:pt x="21414" y="0"/>
                  </a:moveTo>
                  <a:cubicBezTo>
                    <a:pt x="17241" y="2191"/>
                    <a:pt x="13069" y="4383"/>
                    <a:pt x="9632" y="7043"/>
                  </a:cubicBezTo>
                  <a:cubicBezTo>
                    <a:pt x="6196" y="9704"/>
                    <a:pt x="3496" y="12835"/>
                    <a:pt x="1900" y="15183"/>
                  </a:cubicBezTo>
                  <a:cubicBezTo>
                    <a:pt x="305" y="17530"/>
                    <a:pt x="-186" y="19096"/>
                    <a:pt x="59" y="20035"/>
                  </a:cubicBezTo>
                  <a:cubicBezTo>
                    <a:pt x="305" y="20974"/>
                    <a:pt x="1287" y="21287"/>
                    <a:pt x="226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8083545" y="4880064"/>
              <a:ext cx="15258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600" fill="norm" stroke="1" extrusionOk="0">
                  <a:moveTo>
                    <a:pt x="16866" y="0"/>
                  </a:moveTo>
                  <a:cubicBezTo>
                    <a:pt x="19233" y="2400"/>
                    <a:pt x="21600" y="4800"/>
                    <a:pt x="21304" y="7400"/>
                  </a:cubicBezTo>
                  <a:cubicBezTo>
                    <a:pt x="21008" y="10000"/>
                    <a:pt x="18049" y="12800"/>
                    <a:pt x="14055" y="15200"/>
                  </a:cubicBezTo>
                  <a:cubicBezTo>
                    <a:pt x="10060" y="17600"/>
                    <a:pt x="5030" y="19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6667495" y="5470614"/>
              <a:ext cx="4445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4376"/>
                    <a:pt x="15429" y="8753"/>
                    <a:pt x="11829" y="12353"/>
                  </a:cubicBezTo>
                  <a:cubicBezTo>
                    <a:pt x="8229" y="15953"/>
                    <a:pt x="4114" y="1877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6624782" y="5455480"/>
              <a:ext cx="195114" cy="119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19936" fill="norm" stroke="1" extrusionOk="0">
                  <a:moveTo>
                    <a:pt x="9564" y="5719"/>
                  </a:moveTo>
                  <a:cubicBezTo>
                    <a:pt x="9796" y="3948"/>
                    <a:pt x="10028" y="2178"/>
                    <a:pt x="9912" y="2178"/>
                  </a:cubicBezTo>
                  <a:cubicBezTo>
                    <a:pt x="9796" y="2178"/>
                    <a:pt x="9332" y="3948"/>
                    <a:pt x="8170" y="6958"/>
                  </a:cubicBezTo>
                  <a:cubicBezTo>
                    <a:pt x="7009" y="9968"/>
                    <a:pt x="5151" y="14217"/>
                    <a:pt x="3641" y="16873"/>
                  </a:cubicBezTo>
                  <a:cubicBezTo>
                    <a:pt x="2132" y="19529"/>
                    <a:pt x="970" y="20591"/>
                    <a:pt x="390" y="19529"/>
                  </a:cubicBezTo>
                  <a:cubicBezTo>
                    <a:pt x="-191" y="18466"/>
                    <a:pt x="-191" y="15280"/>
                    <a:pt x="854" y="11739"/>
                  </a:cubicBezTo>
                  <a:cubicBezTo>
                    <a:pt x="1899" y="8198"/>
                    <a:pt x="3990" y="4302"/>
                    <a:pt x="6312" y="2001"/>
                  </a:cubicBezTo>
                  <a:cubicBezTo>
                    <a:pt x="8635" y="-301"/>
                    <a:pt x="11190" y="-1009"/>
                    <a:pt x="13744" y="2001"/>
                  </a:cubicBezTo>
                  <a:cubicBezTo>
                    <a:pt x="16299" y="5011"/>
                    <a:pt x="18854" y="11739"/>
                    <a:pt x="21409" y="184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6750045" y="5946864"/>
              <a:ext cx="1206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68" y="4032"/>
                    <a:pt x="8337" y="8064"/>
                    <a:pt x="11937" y="11664"/>
                  </a:cubicBezTo>
                  <a:cubicBezTo>
                    <a:pt x="15537" y="15264"/>
                    <a:pt x="18568" y="1843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6737345" y="5946864"/>
              <a:ext cx="1714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1059"/>
                    <a:pt x="13600" y="2118"/>
                    <a:pt x="10133" y="4871"/>
                  </a:cubicBezTo>
                  <a:cubicBezTo>
                    <a:pt x="6667" y="7624"/>
                    <a:pt x="3733" y="12071"/>
                    <a:pt x="2133" y="15141"/>
                  </a:cubicBezTo>
                  <a:cubicBezTo>
                    <a:pt x="533" y="18212"/>
                    <a:pt x="267" y="1990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7966252" y="5419814"/>
              <a:ext cx="15694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3423"/>
                    <a:pt x="-1582" y="6846"/>
                    <a:pt x="1118" y="10446"/>
                  </a:cubicBezTo>
                  <a:cubicBezTo>
                    <a:pt x="3818" y="14046"/>
                    <a:pt x="11918" y="17823"/>
                    <a:pt x="200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7865295" y="5395192"/>
              <a:ext cx="199201" cy="214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059" fill="norm" stroke="1" extrusionOk="0">
                  <a:moveTo>
                    <a:pt x="8438" y="10516"/>
                  </a:moveTo>
                  <a:cubicBezTo>
                    <a:pt x="5710" y="13424"/>
                    <a:pt x="2981" y="16331"/>
                    <a:pt x="1503" y="18304"/>
                  </a:cubicBezTo>
                  <a:cubicBezTo>
                    <a:pt x="25" y="20278"/>
                    <a:pt x="-202" y="21316"/>
                    <a:pt x="139" y="21004"/>
                  </a:cubicBezTo>
                  <a:cubicBezTo>
                    <a:pt x="480" y="20693"/>
                    <a:pt x="1390" y="19031"/>
                    <a:pt x="3436" y="15812"/>
                  </a:cubicBezTo>
                  <a:cubicBezTo>
                    <a:pt x="5482" y="12593"/>
                    <a:pt x="8665" y="7816"/>
                    <a:pt x="10598" y="5012"/>
                  </a:cubicBezTo>
                  <a:cubicBezTo>
                    <a:pt x="12531" y="2208"/>
                    <a:pt x="13213" y="1378"/>
                    <a:pt x="14236" y="754"/>
                  </a:cubicBezTo>
                  <a:cubicBezTo>
                    <a:pt x="15259" y="131"/>
                    <a:pt x="16623" y="-284"/>
                    <a:pt x="17533" y="235"/>
                  </a:cubicBezTo>
                  <a:cubicBezTo>
                    <a:pt x="18442" y="754"/>
                    <a:pt x="18897" y="2208"/>
                    <a:pt x="19465" y="4493"/>
                  </a:cubicBezTo>
                  <a:cubicBezTo>
                    <a:pt x="20034" y="6778"/>
                    <a:pt x="20716" y="9893"/>
                    <a:pt x="21398" y="130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8027246" y="6014415"/>
              <a:ext cx="265851" cy="292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327" fill="norm" stroke="1" extrusionOk="0">
                  <a:moveTo>
                    <a:pt x="12274" y="1556"/>
                  </a:moveTo>
                  <a:cubicBezTo>
                    <a:pt x="11588" y="939"/>
                    <a:pt x="10902" y="322"/>
                    <a:pt x="10131" y="90"/>
                  </a:cubicBezTo>
                  <a:cubicBezTo>
                    <a:pt x="9360" y="-141"/>
                    <a:pt x="8502" y="13"/>
                    <a:pt x="7302" y="1248"/>
                  </a:cubicBezTo>
                  <a:cubicBezTo>
                    <a:pt x="6102" y="2482"/>
                    <a:pt x="4560" y="4796"/>
                    <a:pt x="3274" y="7573"/>
                  </a:cubicBezTo>
                  <a:cubicBezTo>
                    <a:pt x="1988" y="10350"/>
                    <a:pt x="960" y="13590"/>
                    <a:pt x="445" y="15596"/>
                  </a:cubicBezTo>
                  <a:cubicBezTo>
                    <a:pt x="-69" y="17602"/>
                    <a:pt x="-69" y="18373"/>
                    <a:pt x="102" y="19145"/>
                  </a:cubicBezTo>
                  <a:cubicBezTo>
                    <a:pt x="274" y="19916"/>
                    <a:pt x="617" y="20688"/>
                    <a:pt x="1388" y="21073"/>
                  </a:cubicBezTo>
                  <a:cubicBezTo>
                    <a:pt x="2160" y="21459"/>
                    <a:pt x="3360" y="21459"/>
                    <a:pt x="5160" y="20688"/>
                  </a:cubicBezTo>
                  <a:cubicBezTo>
                    <a:pt x="6960" y="19916"/>
                    <a:pt x="9360" y="18373"/>
                    <a:pt x="11674" y="15750"/>
                  </a:cubicBezTo>
                  <a:cubicBezTo>
                    <a:pt x="13988" y="13128"/>
                    <a:pt x="16217" y="9425"/>
                    <a:pt x="17331" y="6956"/>
                  </a:cubicBezTo>
                  <a:cubicBezTo>
                    <a:pt x="18445" y="4488"/>
                    <a:pt x="18445" y="3253"/>
                    <a:pt x="18188" y="2328"/>
                  </a:cubicBezTo>
                  <a:cubicBezTo>
                    <a:pt x="17931" y="1402"/>
                    <a:pt x="17417" y="785"/>
                    <a:pt x="16474" y="399"/>
                  </a:cubicBezTo>
                  <a:cubicBezTo>
                    <a:pt x="15531" y="13"/>
                    <a:pt x="14160" y="-141"/>
                    <a:pt x="12445" y="245"/>
                  </a:cubicBezTo>
                  <a:cubicBezTo>
                    <a:pt x="10731" y="630"/>
                    <a:pt x="8674" y="1556"/>
                    <a:pt x="7388" y="3022"/>
                  </a:cubicBezTo>
                  <a:cubicBezTo>
                    <a:pt x="6102" y="4488"/>
                    <a:pt x="5588" y="6493"/>
                    <a:pt x="6360" y="8190"/>
                  </a:cubicBezTo>
                  <a:cubicBezTo>
                    <a:pt x="7131" y="9888"/>
                    <a:pt x="9188" y="11276"/>
                    <a:pt x="11931" y="11893"/>
                  </a:cubicBezTo>
                  <a:cubicBezTo>
                    <a:pt x="14674" y="12510"/>
                    <a:pt x="18102" y="12356"/>
                    <a:pt x="21531" y="122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7956545" y="5915114"/>
              <a:ext cx="4191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64" y="17486"/>
                    <a:pt x="6327" y="13371"/>
                    <a:pt x="9927" y="9771"/>
                  </a:cubicBezTo>
                  <a:cubicBezTo>
                    <a:pt x="13527" y="6171"/>
                    <a:pt x="17564" y="308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8305795" y="5805564"/>
              <a:ext cx="97206" cy="1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6" h="21308" fill="norm" stroke="1" extrusionOk="0">
                  <a:moveTo>
                    <a:pt x="0" y="178"/>
                  </a:moveTo>
                  <a:cubicBezTo>
                    <a:pt x="2250" y="-57"/>
                    <a:pt x="4500" y="-292"/>
                    <a:pt x="8775" y="1117"/>
                  </a:cubicBezTo>
                  <a:cubicBezTo>
                    <a:pt x="13050" y="2525"/>
                    <a:pt x="19350" y="5578"/>
                    <a:pt x="20475" y="9217"/>
                  </a:cubicBezTo>
                  <a:cubicBezTo>
                    <a:pt x="21600" y="12856"/>
                    <a:pt x="17550" y="17082"/>
                    <a:pt x="13500" y="213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3809995" y="6715214"/>
              <a:ext cx="28575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80" y="1416"/>
                    <a:pt x="4160" y="2833"/>
                    <a:pt x="6720" y="5134"/>
                  </a:cubicBezTo>
                  <a:cubicBezTo>
                    <a:pt x="9280" y="7436"/>
                    <a:pt x="12320" y="10623"/>
                    <a:pt x="14880" y="13515"/>
                  </a:cubicBezTo>
                  <a:cubicBezTo>
                    <a:pt x="17440" y="16407"/>
                    <a:pt x="19520" y="1900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3841745" y="6694047"/>
              <a:ext cx="323851" cy="452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404"/>
                  </a:moveTo>
                  <a:cubicBezTo>
                    <a:pt x="20894" y="202"/>
                    <a:pt x="20188" y="0"/>
                    <a:pt x="19482" y="0"/>
                  </a:cubicBezTo>
                  <a:cubicBezTo>
                    <a:pt x="18776" y="0"/>
                    <a:pt x="18071" y="202"/>
                    <a:pt x="16447" y="1665"/>
                  </a:cubicBezTo>
                  <a:cubicBezTo>
                    <a:pt x="14824" y="3129"/>
                    <a:pt x="12282" y="5854"/>
                    <a:pt x="9671" y="8832"/>
                  </a:cubicBezTo>
                  <a:cubicBezTo>
                    <a:pt x="7059" y="11809"/>
                    <a:pt x="4376" y="15039"/>
                    <a:pt x="2753" y="17209"/>
                  </a:cubicBezTo>
                  <a:cubicBezTo>
                    <a:pt x="1129" y="19379"/>
                    <a:pt x="565" y="2049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4209779" y="6715164"/>
              <a:ext cx="197117" cy="438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499" fill="norm" stroke="1" extrusionOk="0">
                  <a:moveTo>
                    <a:pt x="21399" y="314"/>
                  </a:moveTo>
                  <a:cubicBezTo>
                    <a:pt x="20250" y="107"/>
                    <a:pt x="19101" y="-101"/>
                    <a:pt x="17493" y="55"/>
                  </a:cubicBezTo>
                  <a:cubicBezTo>
                    <a:pt x="15884" y="211"/>
                    <a:pt x="13816" y="730"/>
                    <a:pt x="11173" y="2287"/>
                  </a:cubicBezTo>
                  <a:cubicBezTo>
                    <a:pt x="8531" y="3845"/>
                    <a:pt x="5314" y="6441"/>
                    <a:pt x="3131" y="9349"/>
                  </a:cubicBezTo>
                  <a:cubicBezTo>
                    <a:pt x="948" y="12257"/>
                    <a:pt x="-201" y="15476"/>
                    <a:pt x="29" y="17553"/>
                  </a:cubicBezTo>
                  <a:cubicBezTo>
                    <a:pt x="259" y="19630"/>
                    <a:pt x="1867" y="20564"/>
                    <a:pt x="3476" y="214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4484275" y="6772364"/>
              <a:ext cx="278221" cy="391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489" fill="norm" stroke="1" extrusionOk="0">
                  <a:moveTo>
                    <a:pt x="13164" y="0"/>
                  </a:moveTo>
                  <a:cubicBezTo>
                    <a:pt x="11364" y="0"/>
                    <a:pt x="9564" y="0"/>
                    <a:pt x="7682" y="1277"/>
                  </a:cubicBezTo>
                  <a:cubicBezTo>
                    <a:pt x="5800" y="2555"/>
                    <a:pt x="3836" y="5110"/>
                    <a:pt x="2527" y="7955"/>
                  </a:cubicBezTo>
                  <a:cubicBezTo>
                    <a:pt x="1218" y="10800"/>
                    <a:pt x="564" y="13935"/>
                    <a:pt x="236" y="15910"/>
                  </a:cubicBezTo>
                  <a:cubicBezTo>
                    <a:pt x="-91" y="17884"/>
                    <a:pt x="-91" y="18697"/>
                    <a:pt x="318" y="19452"/>
                  </a:cubicBezTo>
                  <a:cubicBezTo>
                    <a:pt x="727" y="20206"/>
                    <a:pt x="1545" y="20903"/>
                    <a:pt x="2364" y="21252"/>
                  </a:cubicBezTo>
                  <a:cubicBezTo>
                    <a:pt x="3182" y="21600"/>
                    <a:pt x="4000" y="21600"/>
                    <a:pt x="5473" y="21019"/>
                  </a:cubicBezTo>
                  <a:cubicBezTo>
                    <a:pt x="6945" y="20439"/>
                    <a:pt x="9073" y="19277"/>
                    <a:pt x="11118" y="17187"/>
                  </a:cubicBezTo>
                  <a:cubicBezTo>
                    <a:pt x="13164" y="15097"/>
                    <a:pt x="15127" y="12077"/>
                    <a:pt x="16191" y="9697"/>
                  </a:cubicBezTo>
                  <a:cubicBezTo>
                    <a:pt x="17254" y="7316"/>
                    <a:pt x="17418" y="5574"/>
                    <a:pt x="17418" y="4355"/>
                  </a:cubicBezTo>
                  <a:cubicBezTo>
                    <a:pt x="17418" y="3135"/>
                    <a:pt x="17254" y="2439"/>
                    <a:pt x="16764" y="2032"/>
                  </a:cubicBezTo>
                  <a:cubicBezTo>
                    <a:pt x="16273" y="1626"/>
                    <a:pt x="15454" y="1510"/>
                    <a:pt x="13654" y="1974"/>
                  </a:cubicBezTo>
                  <a:cubicBezTo>
                    <a:pt x="11854" y="2439"/>
                    <a:pt x="9073" y="3484"/>
                    <a:pt x="7354" y="5052"/>
                  </a:cubicBezTo>
                  <a:cubicBezTo>
                    <a:pt x="5636" y="6619"/>
                    <a:pt x="4982" y="8710"/>
                    <a:pt x="4654" y="10045"/>
                  </a:cubicBezTo>
                  <a:cubicBezTo>
                    <a:pt x="4327" y="11381"/>
                    <a:pt x="4327" y="11961"/>
                    <a:pt x="4736" y="12484"/>
                  </a:cubicBezTo>
                  <a:cubicBezTo>
                    <a:pt x="5145" y="13006"/>
                    <a:pt x="5964" y="13471"/>
                    <a:pt x="8827" y="13471"/>
                  </a:cubicBezTo>
                  <a:cubicBezTo>
                    <a:pt x="11691" y="13471"/>
                    <a:pt x="16600" y="13006"/>
                    <a:pt x="21509" y="125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4533895" y="6639014"/>
              <a:ext cx="368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93" y="4800"/>
                    <a:pt x="9186" y="9600"/>
                    <a:pt x="12786" y="13200"/>
                  </a:cubicBezTo>
                  <a:cubicBezTo>
                    <a:pt x="16386" y="16800"/>
                    <a:pt x="18993" y="19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4882015" y="6538039"/>
              <a:ext cx="112407" cy="227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6" h="21541" fill="norm" stroke="1" extrusionOk="0">
                  <a:moveTo>
                    <a:pt x="4922" y="541"/>
                  </a:moveTo>
                  <a:cubicBezTo>
                    <a:pt x="2566" y="341"/>
                    <a:pt x="210" y="141"/>
                    <a:pt x="13" y="41"/>
                  </a:cubicBezTo>
                  <a:cubicBezTo>
                    <a:pt x="-183" y="-59"/>
                    <a:pt x="1781" y="-59"/>
                    <a:pt x="5708" y="1041"/>
                  </a:cubicBezTo>
                  <a:cubicBezTo>
                    <a:pt x="9635" y="2141"/>
                    <a:pt x="15526" y="4341"/>
                    <a:pt x="18472" y="6541"/>
                  </a:cubicBezTo>
                  <a:cubicBezTo>
                    <a:pt x="21417" y="8741"/>
                    <a:pt x="21417" y="10941"/>
                    <a:pt x="19650" y="12841"/>
                  </a:cubicBezTo>
                  <a:cubicBezTo>
                    <a:pt x="17882" y="14741"/>
                    <a:pt x="14348" y="16341"/>
                    <a:pt x="12384" y="17741"/>
                  </a:cubicBezTo>
                  <a:cubicBezTo>
                    <a:pt x="10421" y="19141"/>
                    <a:pt x="10028" y="20341"/>
                    <a:pt x="9635" y="215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4991095" y="6694047"/>
              <a:ext cx="129315" cy="370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6" h="21477" fill="norm" stroke="1" extrusionOk="0">
                  <a:moveTo>
                    <a:pt x="12343" y="122"/>
                  </a:moveTo>
                  <a:cubicBezTo>
                    <a:pt x="14057" y="0"/>
                    <a:pt x="15771" y="-123"/>
                    <a:pt x="16971" y="245"/>
                  </a:cubicBezTo>
                  <a:cubicBezTo>
                    <a:pt x="18171" y="613"/>
                    <a:pt x="18857" y="1472"/>
                    <a:pt x="19714" y="3743"/>
                  </a:cubicBezTo>
                  <a:cubicBezTo>
                    <a:pt x="20571" y="6013"/>
                    <a:pt x="21600" y="9695"/>
                    <a:pt x="20400" y="12641"/>
                  </a:cubicBezTo>
                  <a:cubicBezTo>
                    <a:pt x="19200" y="15586"/>
                    <a:pt x="15771" y="17795"/>
                    <a:pt x="12000" y="19145"/>
                  </a:cubicBezTo>
                  <a:cubicBezTo>
                    <a:pt x="8229" y="20495"/>
                    <a:pt x="4114" y="20986"/>
                    <a:pt x="0" y="214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5333995" y="6797764"/>
              <a:ext cx="31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5327645" y="7013664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5804258" y="6645364"/>
              <a:ext cx="285388" cy="422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462" fill="norm" stroke="1" extrusionOk="0">
                  <a:moveTo>
                    <a:pt x="2853" y="6770"/>
                  </a:moveTo>
                  <a:cubicBezTo>
                    <a:pt x="2213" y="8275"/>
                    <a:pt x="1573" y="9779"/>
                    <a:pt x="1093" y="11875"/>
                  </a:cubicBezTo>
                  <a:cubicBezTo>
                    <a:pt x="613" y="13970"/>
                    <a:pt x="293" y="16657"/>
                    <a:pt x="133" y="18484"/>
                  </a:cubicBezTo>
                  <a:cubicBezTo>
                    <a:pt x="-27" y="20310"/>
                    <a:pt x="-27" y="21278"/>
                    <a:pt x="53" y="21439"/>
                  </a:cubicBezTo>
                  <a:cubicBezTo>
                    <a:pt x="133" y="21600"/>
                    <a:pt x="293" y="20955"/>
                    <a:pt x="453" y="18967"/>
                  </a:cubicBezTo>
                  <a:cubicBezTo>
                    <a:pt x="613" y="16979"/>
                    <a:pt x="773" y="13648"/>
                    <a:pt x="933" y="11230"/>
                  </a:cubicBezTo>
                  <a:cubicBezTo>
                    <a:pt x="1093" y="8812"/>
                    <a:pt x="1253" y="7307"/>
                    <a:pt x="1413" y="6125"/>
                  </a:cubicBezTo>
                  <a:cubicBezTo>
                    <a:pt x="1573" y="4943"/>
                    <a:pt x="1733" y="4084"/>
                    <a:pt x="2293" y="4030"/>
                  </a:cubicBezTo>
                  <a:cubicBezTo>
                    <a:pt x="2853" y="3976"/>
                    <a:pt x="3813" y="4728"/>
                    <a:pt x="5253" y="6555"/>
                  </a:cubicBezTo>
                  <a:cubicBezTo>
                    <a:pt x="6693" y="8382"/>
                    <a:pt x="8613" y="11284"/>
                    <a:pt x="10053" y="13325"/>
                  </a:cubicBezTo>
                  <a:cubicBezTo>
                    <a:pt x="11493" y="15367"/>
                    <a:pt x="12453" y="16549"/>
                    <a:pt x="13173" y="17355"/>
                  </a:cubicBezTo>
                  <a:cubicBezTo>
                    <a:pt x="13893" y="18161"/>
                    <a:pt x="14373" y="18591"/>
                    <a:pt x="14933" y="18645"/>
                  </a:cubicBezTo>
                  <a:cubicBezTo>
                    <a:pt x="15493" y="18699"/>
                    <a:pt x="16133" y="18376"/>
                    <a:pt x="17093" y="16925"/>
                  </a:cubicBezTo>
                  <a:cubicBezTo>
                    <a:pt x="18053" y="15475"/>
                    <a:pt x="19333" y="12896"/>
                    <a:pt x="20133" y="9887"/>
                  </a:cubicBezTo>
                  <a:cubicBezTo>
                    <a:pt x="20933" y="6878"/>
                    <a:pt x="21253" y="3439"/>
                    <a:pt x="2157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6159562" y="6871701"/>
              <a:ext cx="116175" cy="112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9" h="20457" fill="norm" stroke="1" extrusionOk="0">
                  <a:moveTo>
                    <a:pt x="17041" y="412"/>
                  </a:moveTo>
                  <a:cubicBezTo>
                    <a:pt x="12872" y="27"/>
                    <a:pt x="8704" y="-359"/>
                    <a:pt x="5672" y="605"/>
                  </a:cubicBezTo>
                  <a:cubicBezTo>
                    <a:pt x="2641" y="1570"/>
                    <a:pt x="746" y="3884"/>
                    <a:pt x="177" y="7162"/>
                  </a:cubicBezTo>
                  <a:cubicBezTo>
                    <a:pt x="-391" y="10441"/>
                    <a:pt x="367" y="14684"/>
                    <a:pt x="3020" y="17384"/>
                  </a:cubicBezTo>
                  <a:cubicBezTo>
                    <a:pt x="5672" y="20084"/>
                    <a:pt x="10220" y="21241"/>
                    <a:pt x="13630" y="19891"/>
                  </a:cubicBezTo>
                  <a:cubicBezTo>
                    <a:pt x="17041" y="18541"/>
                    <a:pt x="19314" y="14684"/>
                    <a:pt x="20262" y="11598"/>
                  </a:cubicBezTo>
                  <a:cubicBezTo>
                    <a:pt x="21209" y="8512"/>
                    <a:pt x="20830" y="6198"/>
                    <a:pt x="19693" y="4462"/>
                  </a:cubicBezTo>
                  <a:cubicBezTo>
                    <a:pt x="18556" y="2727"/>
                    <a:pt x="16662" y="1570"/>
                    <a:pt x="14956" y="1570"/>
                  </a:cubicBezTo>
                  <a:cubicBezTo>
                    <a:pt x="13251" y="1570"/>
                    <a:pt x="11735" y="2727"/>
                    <a:pt x="10220" y="38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6305545" y="6848564"/>
              <a:ext cx="165101" cy="151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2" fill="norm" stroke="1" extrusionOk="0">
                  <a:moveTo>
                    <a:pt x="0" y="3600"/>
                  </a:moveTo>
                  <a:cubicBezTo>
                    <a:pt x="1385" y="3000"/>
                    <a:pt x="2769" y="2400"/>
                    <a:pt x="5262" y="3900"/>
                  </a:cubicBezTo>
                  <a:cubicBezTo>
                    <a:pt x="7754" y="5400"/>
                    <a:pt x="11354" y="9000"/>
                    <a:pt x="13431" y="11550"/>
                  </a:cubicBezTo>
                  <a:cubicBezTo>
                    <a:pt x="15508" y="14100"/>
                    <a:pt x="16062" y="15600"/>
                    <a:pt x="16338" y="17100"/>
                  </a:cubicBezTo>
                  <a:cubicBezTo>
                    <a:pt x="16615" y="18600"/>
                    <a:pt x="16615" y="20100"/>
                    <a:pt x="15923" y="20850"/>
                  </a:cubicBezTo>
                  <a:cubicBezTo>
                    <a:pt x="15231" y="21600"/>
                    <a:pt x="13846" y="21600"/>
                    <a:pt x="12877" y="20850"/>
                  </a:cubicBezTo>
                  <a:cubicBezTo>
                    <a:pt x="11908" y="20100"/>
                    <a:pt x="11354" y="18600"/>
                    <a:pt x="11215" y="16200"/>
                  </a:cubicBezTo>
                  <a:cubicBezTo>
                    <a:pt x="11077" y="13800"/>
                    <a:pt x="11354" y="10500"/>
                    <a:pt x="13154" y="7650"/>
                  </a:cubicBezTo>
                  <a:cubicBezTo>
                    <a:pt x="14954" y="4800"/>
                    <a:pt x="18277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6545624" y="6882669"/>
              <a:ext cx="210772" cy="143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252" fill="norm" stroke="1" extrusionOk="0">
                  <a:moveTo>
                    <a:pt x="2717" y="1530"/>
                  </a:moveTo>
                  <a:cubicBezTo>
                    <a:pt x="2285" y="4661"/>
                    <a:pt x="1853" y="7791"/>
                    <a:pt x="1313" y="10765"/>
                  </a:cubicBezTo>
                  <a:cubicBezTo>
                    <a:pt x="773" y="13739"/>
                    <a:pt x="125" y="16556"/>
                    <a:pt x="17" y="17026"/>
                  </a:cubicBezTo>
                  <a:cubicBezTo>
                    <a:pt x="-91" y="17495"/>
                    <a:pt x="341" y="15617"/>
                    <a:pt x="881" y="13895"/>
                  </a:cubicBezTo>
                  <a:cubicBezTo>
                    <a:pt x="1421" y="12174"/>
                    <a:pt x="2069" y="10609"/>
                    <a:pt x="2933" y="8730"/>
                  </a:cubicBezTo>
                  <a:cubicBezTo>
                    <a:pt x="3797" y="6852"/>
                    <a:pt x="4877" y="4661"/>
                    <a:pt x="5417" y="4348"/>
                  </a:cubicBezTo>
                  <a:cubicBezTo>
                    <a:pt x="5957" y="4035"/>
                    <a:pt x="5957" y="5600"/>
                    <a:pt x="6281" y="7009"/>
                  </a:cubicBezTo>
                  <a:cubicBezTo>
                    <a:pt x="6605" y="8417"/>
                    <a:pt x="7253" y="9669"/>
                    <a:pt x="8117" y="9826"/>
                  </a:cubicBezTo>
                  <a:cubicBezTo>
                    <a:pt x="8981" y="9982"/>
                    <a:pt x="10061" y="9043"/>
                    <a:pt x="11141" y="7478"/>
                  </a:cubicBezTo>
                  <a:cubicBezTo>
                    <a:pt x="12221" y="5913"/>
                    <a:pt x="13301" y="3722"/>
                    <a:pt x="14273" y="2156"/>
                  </a:cubicBezTo>
                  <a:cubicBezTo>
                    <a:pt x="15245" y="591"/>
                    <a:pt x="16109" y="-348"/>
                    <a:pt x="16649" y="122"/>
                  </a:cubicBezTo>
                  <a:cubicBezTo>
                    <a:pt x="17189" y="591"/>
                    <a:pt x="17405" y="2469"/>
                    <a:pt x="17729" y="5756"/>
                  </a:cubicBezTo>
                  <a:cubicBezTo>
                    <a:pt x="18053" y="9043"/>
                    <a:pt x="18485" y="13739"/>
                    <a:pt x="19133" y="16556"/>
                  </a:cubicBezTo>
                  <a:cubicBezTo>
                    <a:pt x="19781" y="19374"/>
                    <a:pt x="20645" y="20313"/>
                    <a:pt x="21509" y="212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6789088" y="6649445"/>
              <a:ext cx="292368" cy="352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276" fill="norm" stroke="1" extrusionOk="0">
                  <a:moveTo>
                    <a:pt x="6924" y="18158"/>
                  </a:moveTo>
                  <a:cubicBezTo>
                    <a:pt x="6924" y="17519"/>
                    <a:pt x="6924" y="16880"/>
                    <a:pt x="6768" y="16241"/>
                  </a:cubicBezTo>
                  <a:cubicBezTo>
                    <a:pt x="6613" y="15602"/>
                    <a:pt x="6302" y="14963"/>
                    <a:pt x="5370" y="14899"/>
                  </a:cubicBezTo>
                  <a:cubicBezTo>
                    <a:pt x="4437" y="14835"/>
                    <a:pt x="2884" y="15346"/>
                    <a:pt x="1796" y="16177"/>
                  </a:cubicBezTo>
                  <a:cubicBezTo>
                    <a:pt x="708" y="17008"/>
                    <a:pt x="86" y="18158"/>
                    <a:pt x="9" y="18989"/>
                  </a:cubicBezTo>
                  <a:cubicBezTo>
                    <a:pt x="-69" y="19819"/>
                    <a:pt x="397" y="20331"/>
                    <a:pt x="1019" y="20459"/>
                  </a:cubicBezTo>
                  <a:cubicBezTo>
                    <a:pt x="1640" y="20586"/>
                    <a:pt x="2417" y="20331"/>
                    <a:pt x="3039" y="19947"/>
                  </a:cubicBezTo>
                  <a:cubicBezTo>
                    <a:pt x="3660" y="19564"/>
                    <a:pt x="4127" y="19053"/>
                    <a:pt x="4437" y="19308"/>
                  </a:cubicBezTo>
                  <a:cubicBezTo>
                    <a:pt x="4748" y="19564"/>
                    <a:pt x="4904" y="20586"/>
                    <a:pt x="5370" y="21034"/>
                  </a:cubicBezTo>
                  <a:cubicBezTo>
                    <a:pt x="5836" y="21481"/>
                    <a:pt x="6613" y="21353"/>
                    <a:pt x="8089" y="20267"/>
                  </a:cubicBezTo>
                  <a:cubicBezTo>
                    <a:pt x="9566" y="19180"/>
                    <a:pt x="11741" y="17135"/>
                    <a:pt x="13994" y="14515"/>
                  </a:cubicBezTo>
                  <a:cubicBezTo>
                    <a:pt x="16248" y="11895"/>
                    <a:pt x="18578" y="8700"/>
                    <a:pt x="19899" y="6399"/>
                  </a:cubicBezTo>
                  <a:cubicBezTo>
                    <a:pt x="21220" y="4099"/>
                    <a:pt x="21531" y="2693"/>
                    <a:pt x="21453" y="1734"/>
                  </a:cubicBezTo>
                  <a:cubicBezTo>
                    <a:pt x="21376" y="776"/>
                    <a:pt x="20909" y="264"/>
                    <a:pt x="20132" y="73"/>
                  </a:cubicBezTo>
                  <a:cubicBezTo>
                    <a:pt x="19355" y="-119"/>
                    <a:pt x="18268" y="9"/>
                    <a:pt x="17102" y="1159"/>
                  </a:cubicBezTo>
                  <a:cubicBezTo>
                    <a:pt x="15937" y="2309"/>
                    <a:pt x="14694" y="4482"/>
                    <a:pt x="13839" y="7358"/>
                  </a:cubicBezTo>
                  <a:cubicBezTo>
                    <a:pt x="12984" y="10234"/>
                    <a:pt x="12518" y="13812"/>
                    <a:pt x="12751" y="16241"/>
                  </a:cubicBezTo>
                  <a:cubicBezTo>
                    <a:pt x="12984" y="18669"/>
                    <a:pt x="13917" y="19947"/>
                    <a:pt x="14849" y="212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7286132" y="6638582"/>
              <a:ext cx="162414" cy="413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403" fill="norm" stroke="1" extrusionOk="0">
                  <a:moveTo>
                    <a:pt x="18757" y="1667"/>
                  </a:moveTo>
                  <a:cubicBezTo>
                    <a:pt x="17649" y="1119"/>
                    <a:pt x="16541" y="571"/>
                    <a:pt x="15295" y="242"/>
                  </a:cubicBezTo>
                  <a:cubicBezTo>
                    <a:pt x="14049" y="-87"/>
                    <a:pt x="12664" y="-197"/>
                    <a:pt x="10587" y="680"/>
                  </a:cubicBezTo>
                  <a:cubicBezTo>
                    <a:pt x="8511" y="1557"/>
                    <a:pt x="5741" y="3421"/>
                    <a:pt x="3526" y="6217"/>
                  </a:cubicBezTo>
                  <a:cubicBezTo>
                    <a:pt x="1311" y="9013"/>
                    <a:pt x="-351" y="12741"/>
                    <a:pt x="64" y="15427"/>
                  </a:cubicBezTo>
                  <a:cubicBezTo>
                    <a:pt x="480" y="18114"/>
                    <a:pt x="2972" y="19758"/>
                    <a:pt x="6849" y="20581"/>
                  </a:cubicBezTo>
                  <a:cubicBezTo>
                    <a:pt x="10726" y="21403"/>
                    <a:pt x="15987" y="21403"/>
                    <a:pt x="21249" y="214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7542054" y="6788153"/>
              <a:ext cx="350992" cy="305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332" fill="norm" stroke="1" extrusionOk="0">
                  <a:moveTo>
                    <a:pt x="883" y="20644"/>
                  </a:moveTo>
                  <a:cubicBezTo>
                    <a:pt x="365" y="21088"/>
                    <a:pt x="-152" y="21532"/>
                    <a:pt x="42" y="21236"/>
                  </a:cubicBezTo>
                  <a:cubicBezTo>
                    <a:pt x="236" y="20940"/>
                    <a:pt x="1141" y="19905"/>
                    <a:pt x="2435" y="17833"/>
                  </a:cubicBezTo>
                  <a:cubicBezTo>
                    <a:pt x="3728" y="15762"/>
                    <a:pt x="5410" y="12655"/>
                    <a:pt x="6638" y="9770"/>
                  </a:cubicBezTo>
                  <a:cubicBezTo>
                    <a:pt x="7867" y="6885"/>
                    <a:pt x="8643" y="4222"/>
                    <a:pt x="8967" y="2521"/>
                  </a:cubicBezTo>
                  <a:cubicBezTo>
                    <a:pt x="9290" y="820"/>
                    <a:pt x="9161" y="80"/>
                    <a:pt x="8837" y="6"/>
                  </a:cubicBezTo>
                  <a:cubicBezTo>
                    <a:pt x="8514" y="-68"/>
                    <a:pt x="7997" y="524"/>
                    <a:pt x="7285" y="2965"/>
                  </a:cubicBezTo>
                  <a:cubicBezTo>
                    <a:pt x="6574" y="5406"/>
                    <a:pt x="5668" y="9696"/>
                    <a:pt x="5216" y="12285"/>
                  </a:cubicBezTo>
                  <a:cubicBezTo>
                    <a:pt x="4763" y="14874"/>
                    <a:pt x="4763" y="15762"/>
                    <a:pt x="5022" y="16576"/>
                  </a:cubicBezTo>
                  <a:cubicBezTo>
                    <a:pt x="5280" y="17390"/>
                    <a:pt x="5798" y="18129"/>
                    <a:pt x="6638" y="18499"/>
                  </a:cubicBezTo>
                  <a:cubicBezTo>
                    <a:pt x="7479" y="18869"/>
                    <a:pt x="8643" y="18869"/>
                    <a:pt x="10260" y="17537"/>
                  </a:cubicBezTo>
                  <a:cubicBezTo>
                    <a:pt x="11877" y="16206"/>
                    <a:pt x="13946" y="13543"/>
                    <a:pt x="15498" y="11028"/>
                  </a:cubicBezTo>
                  <a:cubicBezTo>
                    <a:pt x="17050" y="8513"/>
                    <a:pt x="18085" y="6146"/>
                    <a:pt x="18602" y="4592"/>
                  </a:cubicBezTo>
                  <a:cubicBezTo>
                    <a:pt x="19120" y="3039"/>
                    <a:pt x="19120" y="2299"/>
                    <a:pt x="18991" y="3557"/>
                  </a:cubicBezTo>
                  <a:cubicBezTo>
                    <a:pt x="18861" y="4814"/>
                    <a:pt x="18602" y="8069"/>
                    <a:pt x="18991" y="10732"/>
                  </a:cubicBezTo>
                  <a:cubicBezTo>
                    <a:pt x="19379" y="13395"/>
                    <a:pt x="20413" y="15466"/>
                    <a:pt x="21448" y="175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7981945" y="7045414"/>
              <a:ext cx="952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880" y="5200"/>
                    <a:pt x="8160" y="10400"/>
                    <a:pt x="4560" y="14000"/>
                  </a:cubicBezTo>
                  <a:cubicBezTo>
                    <a:pt x="960" y="17600"/>
                    <a:pt x="480" y="19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8185926" y="6946901"/>
              <a:ext cx="386570" cy="188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091" fill="norm" stroke="1" extrusionOk="0">
                  <a:moveTo>
                    <a:pt x="7622" y="3926"/>
                  </a:moveTo>
                  <a:cubicBezTo>
                    <a:pt x="6577" y="8199"/>
                    <a:pt x="5532" y="12471"/>
                    <a:pt x="4603" y="15320"/>
                  </a:cubicBezTo>
                  <a:cubicBezTo>
                    <a:pt x="3674" y="18168"/>
                    <a:pt x="2861" y="19592"/>
                    <a:pt x="2164" y="20423"/>
                  </a:cubicBezTo>
                  <a:cubicBezTo>
                    <a:pt x="1467" y="21254"/>
                    <a:pt x="886" y="21491"/>
                    <a:pt x="422" y="20067"/>
                  </a:cubicBezTo>
                  <a:cubicBezTo>
                    <a:pt x="-43" y="18643"/>
                    <a:pt x="-391" y="15557"/>
                    <a:pt x="886" y="12234"/>
                  </a:cubicBezTo>
                  <a:cubicBezTo>
                    <a:pt x="2164" y="8911"/>
                    <a:pt x="5067" y="5350"/>
                    <a:pt x="8086" y="3095"/>
                  </a:cubicBezTo>
                  <a:cubicBezTo>
                    <a:pt x="11106" y="840"/>
                    <a:pt x="14241" y="-109"/>
                    <a:pt x="16448" y="10"/>
                  </a:cubicBezTo>
                  <a:cubicBezTo>
                    <a:pt x="18654" y="128"/>
                    <a:pt x="19932" y="1315"/>
                    <a:pt x="21209" y="25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8566145" y="6703837"/>
              <a:ext cx="209551" cy="157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0" fill="norm" stroke="1" extrusionOk="0">
                  <a:moveTo>
                    <a:pt x="0" y="4140"/>
                  </a:moveTo>
                  <a:cubicBezTo>
                    <a:pt x="218" y="2700"/>
                    <a:pt x="436" y="1260"/>
                    <a:pt x="1418" y="540"/>
                  </a:cubicBezTo>
                  <a:cubicBezTo>
                    <a:pt x="2400" y="-180"/>
                    <a:pt x="4145" y="-180"/>
                    <a:pt x="6000" y="540"/>
                  </a:cubicBezTo>
                  <a:cubicBezTo>
                    <a:pt x="7855" y="1260"/>
                    <a:pt x="9818" y="2700"/>
                    <a:pt x="11236" y="3996"/>
                  </a:cubicBezTo>
                  <a:cubicBezTo>
                    <a:pt x="12655" y="5292"/>
                    <a:pt x="13527" y="6444"/>
                    <a:pt x="13309" y="8172"/>
                  </a:cubicBezTo>
                  <a:cubicBezTo>
                    <a:pt x="13091" y="9900"/>
                    <a:pt x="11782" y="12204"/>
                    <a:pt x="10255" y="14220"/>
                  </a:cubicBezTo>
                  <a:cubicBezTo>
                    <a:pt x="8727" y="16236"/>
                    <a:pt x="6982" y="17964"/>
                    <a:pt x="7091" y="19116"/>
                  </a:cubicBezTo>
                  <a:cubicBezTo>
                    <a:pt x="7200" y="20268"/>
                    <a:pt x="9164" y="20844"/>
                    <a:pt x="11891" y="21132"/>
                  </a:cubicBezTo>
                  <a:cubicBezTo>
                    <a:pt x="14618" y="21420"/>
                    <a:pt x="18109" y="21420"/>
                    <a:pt x="21600" y="214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8807445" y="6689814"/>
              <a:ext cx="103718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192" y="0"/>
                  </a:moveTo>
                  <a:cubicBezTo>
                    <a:pt x="19396" y="3235"/>
                    <a:pt x="21600" y="6470"/>
                    <a:pt x="21600" y="9496"/>
                  </a:cubicBezTo>
                  <a:cubicBezTo>
                    <a:pt x="21600" y="12522"/>
                    <a:pt x="19396" y="15339"/>
                    <a:pt x="15429" y="17322"/>
                  </a:cubicBezTo>
                  <a:cubicBezTo>
                    <a:pt x="11461" y="19304"/>
                    <a:pt x="5731" y="2045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6629395" y="6238964"/>
              <a:ext cx="184151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14" y="2548"/>
                    <a:pt x="17628" y="5095"/>
                    <a:pt x="14772" y="8197"/>
                  </a:cubicBezTo>
                  <a:cubicBezTo>
                    <a:pt x="11917" y="11298"/>
                    <a:pt x="8193" y="14954"/>
                    <a:pt x="5586" y="17280"/>
                  </a:cubicBezTo>
                  <a:cubicBezTo>
                    <a:pt x="2979" y="19606"/>
                    <a:pt x="1490" y="2060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6584945" y="6488731"/>
              <a:ext cx="171451" cy="162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244"/>
                  </a:moveTo>
                  <a:cubicBezTo>
                    <a:pt x="1333" y="1122"/>
                    <a:pt x="2667" y="0"/>
                    <a:pt x="3733" y="0"/>
                  </a:cubicBezTo>
                  <a:cubicBezTo>
                    <a:pt x="4800" y="0"/>
                    <a:pt x="5600" y="1122"/>
                    <a:pt x="7867" y="4629"/>
                  </a:cubicBezTo>
                  <a:cubicBezTo>
                    <a:pt x="10133" y="8135"/>
                    <a:pt x="13867" y="14026"/>
                    <a:pt x="16400" y="17252"/>
                  </a:cubicBezTo>
                  <a:cubicBezTo>
                    <a:pt x="18933" y="20478"/>
                    <a:pt x="20267" y="2103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6623045" y="6575514"/>
              <a:ext cx="1905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60" y="4255"/>
                    <a:pt x="11520" y="8509"/>
                    <a:pt x="7920" y="12109"/>
                  </a:cubicBezTo>
                  <a:cubicBezTo>
                    <a:pt x="4320" y="15709"/>
                    <a:pt x="2160" y="1865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8020045" y="6353264"/>
              <a:ext cx="127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480"/>
                    <a:pt x="7200" y="8960"/>
                    <a:pt x="3600" y="12560"/>
                  </a:cubicBezTo>
                  <a:cubicBezTo>
                    <a:pt x="0" y="16160"/>
                    <a:pt x="0" y="1888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7945670" y="6531064"/>
              <a:ext cx="99776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9" h="21600" fill="norm" stroke="1" extrusionOk="0">
                  <a:moveTo>
                    <a:pt x="942" y="0"/>
                  </a:moveTo>
                  <a:cubicBezTo>
                    <a:pt x="61" y="2769"/>
                    <a:pt x="-821" y="5538"/>
                    <a:pt x="1383" y="9138"/>
                  </a:cubicBezTo>
                  <a:cubicBezTo>
                    <a:pt x="3587" y="12738"/>
                    <a:pt x="8877" y="17169"/>
                    <a:pt x="12624" y="19385"/>
                  </a:cubicBezTo>
                  <a:cubicBezTo>
                    <a:pt x="16371" y="21600"/>
                    <a:pt x="18575" y="21600"/>
                    <a:pt x="2077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8039095" y="6562814"/>
              <a:ext cx="1079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94" y="2880"/>
                    <a:pt x="10588" y="5760"/>
                    <a:pt x="6988" y="9360"/>
                  </a:cubicBezTo>
                  <a:cubicBezTo>
                    <a:pt x="3388" y="12960"/>
                    <a:pt x="1694" y="1728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7653447" y="6661019"/>
              <a:ext cx="817449" cy="193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276" fill="norm" stroke="1" extrusionOk="0">
                  <a:moveTo>
                    <a:pt x="290" y="10128"/>
                  </a:moveTo>
                  <a:cubicBezTo>
                    <a:pt x="122" y="9199"/>
                    <a:pt x="-45" y="8270"/>
                    <a:pt x="11" y="7224"/>
                  </a:cubicBezTo>
                  <a:cubicBezTo>
                    <a:pt x="67" y="6179"/>
                    <a:pt x="346" y="5018"/>
                    <a:pt x="904" y="3624"/>
                  </a:cubicBezTo>
                  <a:cubicBezTo>
                    <a:pt x="1462" y="2231"/>
                    <a:pt x="2299" y="605"/>
                    <a:pt x="2997" y="141"/>
                  </a:cubicBezTo>
                  <a:cubicBezTo>
                    <a:pt x="3695" y="-324"/>
                    <a:pt x="4253" y="373"/>
                    <a:pt x="4867" y="2115"/>
                  </a:cubicBezTo>
                  <a:cubicBezTo>
                    <a:pt x="5481" y="3857"/>
                    <a:pt x="6150" y="6644"/>
                    <a:pt x="6764" y="8386"/>
                  </a:cubicBezTo>
                  <a:cubicBezTo>
                    <a:pt x="7378" y="10128"/>
                    <a:pt x="7936" y="10824"/>
                    <a:pt x="8662" y="10941"/>
                  </a:cubicBezTo>
                  <a:cubicBezTo>
                    <a:pt x="9388" y="11057"/>
                    <a:pt x="10281" y="10592"/>
                    <a:pt x="10978" y="9779"/>
                  </a:cubicBezTo>
                  <a:cubicBezTo>
                    <a:pt x="11676" y="8966"/>
                    <a:pt x="12178" y="7805"/>
                    <a:pt x="12541" y="6876"/>
                  </a:cubicBezTo>
                  <a:cubicBezTo>
                    <a:pt x="12904" y="5947"/>
                    <a:pt x="13127" y="5250"/>
                    <a:pt x="13378" y="4786"/>
                  </a:cubicBezTo>
                  <a:cubicBezTo>
                    <a:pt x="13629" y="4321"/>
                    <a:pt x="13908" y="4089"/>
                    <a:pt x="14076" y="4553"/>
                  </a:cubicBezTo>
                  <a:cubicBezTo>
                    <a:pt x="14243" y="5018"/>
                    <a:pt x="14299" y="6179"/>
                    <a:pt x="14522" y="7573"/>
                  </a:cubicBezTo>
                  <a:cubicBezTo>
                    <a:pt x="14746" y="8966"/>
                    <a:pt x="15136" y="10592"/>
                    <a:pt x="15639" y="11637"/>
                  </a:cubicBezTo>
                  <a:cubicBezTo>
                    <a:pt x="16141" y="12682"/>
                    <a:pt x="16755" y="13147"/>
                    <a:pt x="17397" y="12915"/>
                  </a:cubicBezTo>
                  <a:cubicBezTo>
                    <a:pt x="18039" y="12682"/>
                    <a:pt x="18708" y="11753"/>
                    <a:pt x="19211" y="11173"/>
                  </a:cubicBezTo>
                  <a:cubicBezTo>
                    <a:pt x="19713" y="10592"/>
                    <a:pt x="20048" y="10360"/>
                    <a:pt x="20327" y="10592"/>
                  </a:cubicBezTo>
                  <a:cubicBezTo>
                    <a:pt x="20606" y="10824"/>
                    <a:pt x="20829" y="11521"/>
                    <a:pt x="21025" y="13379"/>
                  </a:cubicBezTo>
                  <a:cubicBezTo>
                    <a:pt x="21220" y="15237"/>
                    <a:pt x="21388" y="18257"/>
                    <a:pt x="21555" y="212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59" name="Drawing"/>
          <p:cNvGrpSpPr/>
          <p:nvPr/>
        </p:nvGrpSpPr>
        <p:grpSpPr>
          <a:xfrm>
            <a:off x="796448" y="1090306"/>
            <a:ext cx="11059586" cy="8314044"/>
            <a:chOff x="0" y="0"/>
            <a:chExt cx="11059584" cy="8314043"/>
          </a:xfrm>
        </p:grpSpPr>
        <p:sp>
          <p:nvSpPr>
            <p:cNvPr id="1653" name="Line"/>
            <p:cNvSpPr/>
            <p:nvPr/>
          </p:nvSpPr>
          <p:spPr>
            <a:xfrm>
              <a:off x="1426051" y="344793"/>
              <a:ext cx="292101" cy="588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1" fill="norm" stroke="1" extrusionOk="0">
                  <a:moveTo>
                    <a:pt x="7513" y="0"/>
                  </a:moveTo>
                  <a:cubicBezTo>
                    <a:pt x="6574" y="1781"/>
                    <a:pt x="5635" y="3561"/>
                    <a:pt x="4852" y="5574"/>
                  </a:cubicBezTo>
                  <a:cubicBezTo>
                    <a:pt x="4070" y="7587"/>
                    <a:pt x="3443" y="9832"/>
                    <a:pt x="2661" y="12116"/>
                  </a:cubicBezTo>
                  <a:cubicBezTo>
                    <a:pt x="1878" y="14400"/>
                    <a:pt x="939" y="16723"/>
                    <a:pt x="470" y="18116"/>
                  </a:cubicBezTo>
                  <a:cubicBezTo>
                    <a:pt x="0" y="19510"/>
                    <a:pt x="0" y="19974"/>
                    <a:pt x="0" y="20400"/>
                  </a:cubicBezTo>
                  <a:cubicBezTo>
                    <a:pt x="0" y="20826"/>
                    <a:pt x="0" y="21213"/>
                    <a:pt x="783" y="21406"/>
                  </a:cubicBezTo>
                  <a:cubicBezTo>
                    <a:pt x="1565" y="21600"/>
                    <a:pt x="3130" y="21600"/>
                    <a:pt x="6730" y="21174"/>
                  </a:cubicBezTo>
                  <a:cubicBezTo>
                    <a:pt x="10330" y="20748"/>
                    <a:pt x="15965" y="19897"/>
                    <a:pt x="21600" y="190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1878618" y="327369"/>
              <a:ext cx="188784" cy="582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540" fill="norm" stroke="1" extrusionOk="0">
                  <a:moveTo>
                    <a:pt x="21405" y="644"/>
                  </a:moveTo>
                  <a:cubicBezTo>
                    <a:pt x="20445" y="410"/>
                    <a:pt x="19485" y="175"/>
                    <a:pt x="18405" y="57"/>
                  </a:cubicBezTo>
                  <a:cubicBezTo>
                    <a:pt x="17325" y="-60"/>
                    <a:pt x="16125" y="-60"/>
                    <a:pt x="14445" y="683"/>
                  </a:cubicBezTo>
                  <a:cubicBezTo>
                    <a:pt x="12765" y="1427"/>
                    <a:pt x="10605" y="2914"/>
                    <a:pt x="8325" y="4910"/>
                  </a:cubicBezTo>
                  <a:cubicBezTo>
                    <a:pt x="6045" y="6905"/>
                    <a:pt x="3645" y="9410"/>
                    <a:pt x="2085" y="11836"/>
                  </a:cubicBezTo>
                  <a:cubicBezTo>
                    <a:pt x="525" y="14262"/>
                    <a:pt x="-195" y="16610"/>
                    <a:pt x="45" y="18175"/>
                  </a:cubicBezTo>
                  <a:cubicBezTo>
                    <a:pt x="285" y="19740"/>
                    <a:pt x="1485" y="20523"/>
                    <a:pt x="4485" y="20953"/>
                  </a:cubicBezTo>
                  <a:cubicBezTo>
                    <a:pt x="7485" y="21383"/>
                    <a:pt x="12285" y="21462"/>
                    <a:pt x="17085" y="215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2220226" y="506145"/>
              <a:ext cx="189401" cy="668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8" h="21388" fill="norm" stroke="1" extrusionOk="0">
                  <a:moveTo>
                    <a:pt x="1362" y="5402"/>
                  </a:moveTo>
                  <a:cubicBezTo>
                    <a:pt x="1362" y="6620"/>
                    <a:pt x="1362" y="7839"/>
                    <a:pt x="1479" y="9735"/>
                  </a:cubicBezTo>
                  <a:cubicBezTo>
                    <a:pt x="1596" y="11631"/>
                    <a:pt x="1831" y="14204"/>
                    <a:pt x="1949" y="15999"/>
                  </a:cubicBezTo>
                  <a:cubicBezTo>
                    <a:pt x="2066" y="17793"/>
                    <a:pt x="2066" y="18809"/>
                    <a:pt x="1831" y="19655"/>
                  </a:cubicBezTo>
                  <a:cubicBezTo>
                    <a:pt x="1596" y="20501"/>
                    <a:pt x="1127" y="21178"/>
                    <a:pt x="775" y="21348"/>
                  </a:cubicBezTo>
                  <a:cubicBezTo>
                    <a:pt x="423" y="21517"/>
                    <a:pt x="188" y="21178"/>
                    <a:pt x="70" y="19824"/>
                  </a:cubicBezTo>
                  <a:cubicBezTo>
                    <a:pt x="-47" y="18470"/>
                    <a:pt x="-47" y="16100"/>
                    <a:pt x="305" y="13493"/>
                  </a:cubicBezTo>
                  <a:cubicBezTo>
                    <a:pt x="657" y="10886"/>
                    <a:pt x="1362" y="8042"/>
                    <a:pt x="2183" y="5943"/>
                  </a:cubicBezTo>
                  <a:cubicBezTo>
                    <a:pt x="3005" y="3844"/>
                    <a:pt x="3944" y="2490"/>
                    <a:pt x="4766" y="1610"/>
                  </a:cubicBezTo>
                  <a:cubicBezTo>
                    <a:pt x="5588" y="730"/>
                    <a:pt x="6292" y="323"/>
                    <a:pt x="7231" y="120"/>
                  </a:cubicBezTo>
                  <a:cubicBezTo>
                    <a:pt x="8170" y="-83"/>
                    <a:pt x="9344" y="-83"/>
                    <a:pt x="11692" y="560"/>
                  </a:cubicBezTo>
                  <a:cubicBezTo>
                    <a:pt x="14040" y="1204"/>
                    <a:pt x="17562" y="2490"/>
                    <a:pt x="19440" y="4047"/>
                  </a:cubicBezTo>
                  <a:cubicBezTo>
                    <a:pt x="21318" y="5605"/>
                    <a:pt x="21553" y="7433"/>
                    <a:pt x="19910" y="8923"/>
                  </a:cubicBezTo>
                  <a:cubicBezTo>
                    <a:pt x="18266" y="10412"/>
                    <a:pt x="14744" y="11563"/>
                    <a:pt x="11692" y="12173"/>
                  </a:cubicBezTo>
                  <a:cubicBezTo>
                    <a:pt x="8640" y="12782"/>
                    <a:pt x="6057" y="12850"/>
                    <a:pt x="4414" y="12681"/>
                  </a:cubicBezTo>
                  <a:cubicBezTo>
                    <a:pt x="2770" y="12511"/>
                    <a:pt x="2066" y="12105"/>
                    <a:pt x="1362" y="116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2448401" y="376543"/>
              <a:ext cx="161538" cy="565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6" h="21600" fill="norm" stroke="1" extrusionOk="0">
                  <a:moveTo>
                    <a:pt x="9023" y="0"/>
                  </a:moveTo>
                  <a:cubicBezTo>
                    <a:pt x="13397" y="2346"/>
                    <a:pt x="17772" y="4692"/>
                    <a:pt x="19686" y="7160"/>
                  </a:cubicBezTo>
                  <a:cubicBezTo>
                    <a:pt x="21600" y="9627"/>
                    <a:pt x="21053" y="12216"/>
                    <a:pt x="19003" y="14521"/>
                  </a:cubicBezTo>
                  <a:cubicBezTo>
                    <a:pt x="16952" y="16827"/>
                    <a:pt x="13397" y="18849"/>
                    <a:pt x="9980" y="19982"/>
                  </a:cubicBezTo>
                  <a:cubicBezTo>
                    <a:pt x="6562" y="21115"/>
                    <a:pt x="3281" y="2135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3108801" y="541643"/>
              <a:ext cx="2540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20" y="15600"/>
                    <a:pt x="12240" y="9600"/>
                    <a:pt x="15840" y="6000"/>
                  </a:cubicBezTo>
                  <a:cubicBezTo>
                    <a:pt x="19440" y="2400"/>
                    <a:pt x="20520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3210401" y="706743"/>
              <a:ext cx="209551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5891"/>
                  </a:moveTo>
                  <a:cubicBezTo>
                    <a:pt x="2836" y="13745"/>
                    <a:pt x="5673" y="21600"/>
                    <a:pt x="9273" y="20618"/>
                  </a:cubicBezTo>
                  <a:cubicBezTo>
                    <a:pt x="12873" y="19636"/>
                    <a:pt x="17236" y="981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3877151" y="363314"/>
              <a:ext cx="150515" cy="625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146" fill="norm" stroke="1" extrusionOk="0">
                  <a:moveTo>
                    <a:pt x="0" y="10961"/>
                  </a:moveTo>
                  <a:cubicBezTo>
                    <a:pt x="900" y="13535"/>
                    <a:pt x="1800" y="16110"/>
                    <a:pt x="2250" y="18113"/>
                  </a:cubicBezTo>
                  <a:cubicBezTo>
                    <a:pt x="2700" y="20116"/>
                    <a:pt x="2700" y="21546"/>
                    <a:pt x="2400" y="21045"/>
                  </a:cubicBezTo>
                  <a:cubicBezTo>
                    <a:pt x="2100" y="20545"/>
                    <a:pt x="1500" y="18113"/>
                    <a:pt x="1350" y="15395"/>
                  </a:cubicBezTo>
                  <a:cubicBezTo>
                    <a:pt x="1200" y="12677"/>
                    <a:pt x="1500" y="9673"/>
                    <a:pt x="2100" y="7384"/>
                  </a:cubicBezTo>
                  <a:cubicBezTo>
                    <a:pt x="2700" y="5096"/>
                    <a:pt x="3600" y="3522"/>
                    <a:pt x="4650" y="2449"/>
                  </a:cubicBezTo>
                  <a:cubicBezTo>
                    <a:pt x="5700" y="1376"/>
                    <a:pt x="6900" y="804"/>
                    <a:pt x="8250" y="447"/>
                  </a:cubicBezTo>
                  <a:cubicBezTo>
                    <a:pt x="9600" y="89"/>
                    <a:pt x="11100" y="-54"/>
                    <a:pt x="12450" y="18"/>
                  </a:cubicBezTo>
                  <a:cubicBezTo>
                    <a:pt x="13800" y="89"/>
                    <a:pt x="15000" y="375"/>
                    <a:pt x="16800" y="1484"/>
                  </a:cubicBezTo>
                  <a:cubicBezTo>
                    <a:pt x="18600" y="2592"/>
                    <a:pt x="21000" y="4523"/>
                    <a:pt x="21300" y="6025"/>
                  </a:cubicBezTo>
                  <a:cubicBezTo>
                    <a:pt x="21600" y="7527"/>
                    <a:pt x="19800" y="8600"/>
                    <a:pt x="17550" y="9316"/>
                  </a:cubicBezTo>
                  <a:cubicBezTo>
                    <a:pt x="15300" y="10031"/>
                    <a:pt x="12600" y="10388"/>
                    <a:pt x="10200" y="10317"/>
                  </a:cubicBezTo>
                  <a:cubicBezTo>
                    <a:pt x="7800" y="10245"/>
                    <a:pt x="5700" y="9745"/>
                    <a:pt x="3600" y="92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4094143" y="50248"/>
              <a:ext cx="214809" cy="261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319" fill="norm" stroke="1" extrusionOk="0">
                  <a:moveTo>
                    <a:pt x="11845" y="3828"/>
                  </a:moveTo>
                  <a:cubicBezTo>
                    <a:pt x="12265" y="2964"/>
                    <a:pt x="12684" y="2100"/>
                    <a:pt x="13628" y="1323"/>
                  </a:cubicBezTo>
                  <a:cubicBezTo>
                    <a:pt x="14571" y="545"/>
                    <a:pt x="16039" y="-146"/>
                    <a:pt x="16249" y="27"/>
                  </a:cubicBezTo>
                  <a:cubicBezTo>
                    <a:pt x="16459" y="200"/>
                    <a:pt x="15410" y="1236"/>
                    <a:pt x="12999" y="2705"/>
                  </a:cubicBezTo>
                  <a:cubicBezTo>
                    <a:pt x="10587" y="4174"/>
                    <a:pt x="6812" y="6075"/>
                    <a:pt x="4505" y="7284"/>
                  </a:cubicBezTo>
                  <a:cubicBezTo>
                    <a:pt x="2199" y="8494"/>
                    <a:pt x="1360" y="9012"/>
                    <a:pt x="731" y="9876"/>
                  </a:cubicBezTo>
                  <a:cubicBezTo>
                    <a:pt x="101" y="10740"/>
                    <a:pt x="-318" y="11950"/>
                    <a:pt x="311" y="12555"/>
                  </a:cubicBezTo>
                  <a:cubicBezTo>
                    <a:pt x="940" y="13160"/>
                    <a:pt x="2618" y="13160"/>
                    <a:pt x="4191" y="13160"/>
                  </a:cubicBezTo>
                  <a:cubicBezTo>
                    <a:pt x="5764" y="13160"/>
                    <a:pt x="7232" y="13160"/>
                    <a:pt x="8490" y="13246"/>
                  </a:cubicBezTo>
                  <a:cubicBezTo>
                    <a:pt x="9748" y="13332"/>
                    <a:pt x="10797" y="13505"/>
                    <a:pt x="11006" y="13937"/>
                  </a:cubicBezTo>
                  <a:cubicBezTo>
                    <a:pt x="11216" y="14369"/>
                    <a:pt x="10587" y="15060"/>
                    <a:pt x="9329" y="15924"/>
                  </a:cubicBezTo>
                  <a:cubicBezTo>
                    <a:pt x="8070" y="16788"/>
                    <a:pt x="6183" y="17825"/>
                    <a:pt x="5030" y="18776"/>
                  </a:cubicBezTo>
                  <a:cubicBezTo>
                    <a:pt x="3876" y="19726"/>
                    <a:pt x="3457" y="20590"/>
                    <a:pt x="4191" y="21022"/>
                  </a:cubicBezTo>
                  <a:cubicBezTo>
                    <a:pt x="4925" y="21454"/>
                    <a:pt x="6812" y="21454"/>
                    <a:pt x="9853" y="20763"/>
                  </a:cubicBezTo>
                  <a:cubicBezTo>
                    <a:pt x="12894" y="20072"/>
                    <a:pt x="17088" y="18689"/>
                    <a:pt x="21282" y="173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4334351" y="52693"/>
              <a:ext cx="1841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72" y="4725"/>
                    <a:pt x="7945" y="9450"/>
                    <a:pt x="11545" y="13050"/>
                  </a:cubicBezTo>
                  <a:cubicBezTo>
                    <a:pt x="15145" y="16650"/>
                    <a:pt x="18372" y="1912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4397851" y="-1"/>
              <a:ext cx="152401" cy="363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2" fill="norm" stroke="1" extrusionOk="0">
                  <a:moveTo>
                    <a:pt x="21600" y="112"/>
                  </a:moveTo>
                  <a:cubicBezTo>
                    <a:pt x="19800" y="-13"/>
                    <a:pt x="18000" y="-138"/>
                    <a:pt x="16350" y="361"/>
                  </a:cubicBezTo>
                  <a:cubicBezTo>
                    <a:pt x="14700" y="861"/>
                    <a:pt x="13200" y="1985"/>
                    <a:pt x="10950" y="4856"/>
                  </a:cubicBezTo>
                  <a:cubicBezTo>
                    <a:pt x="8700" y="7728"/>
                    <a:pt x="5700" y="12348"/>
                    <a:pt x="3750" y="15407"/>
                  </a:cubicBezTo>
                  <a:cubicBezTo>
                    <a:pt x="1800" y="18465"/>
                    <a:pt x="900" y="19964"/>
                    <a:pt x="0" y="214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4556601" y="198743"/>
              <a:ext cx="127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4582001" y="103493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4847569" y="268064"/>
              <a:ext cx="109083" cy="433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276" fill="norm" stroke="1" extrusionOk="0">
                  <a:moveTo>
                    <a:pt x="18915" y="2206"/>
                  </a:moveTo>
                  <a:cubicBezTo>
                    <a:pt x="18915" y="1480"/>
                    <a:pt x="18915" y="753"/>
                    <a:pt x="17876" y="337"/>
                  </a:cubicBezTo>
                  <a:cubicBezTo>
                    <a:pt x="16838" y="-78"/>
                    <a:pt x="14761" y="-182"/>
                    <a:pt x="12269" y="441"/>
                  </a:cubicBezTo>
                  <a:cubicBezTo>
                    <a:pt x="9776" y="1064"/>
                    <a:pt x="6869" y="2414"/>
                    <a:pt x="4376" y="5062"/>
                  </a:cubicBezTo>
                  <a:cubicBezTo>
                    <a:pt x="1884" y="7710"/>
                    <a:pt x="-193" y="11656"/>
                    <a:pt x="15" y="14616"/>
                  </a:cubicBezTo>
                  <a:cubicBezTo>
                    <a:pt x="222" y="17576"/>
                    <a:pt x="2715" y="19549"/>
                    <a:pt x="6661" y="20483"/>
                  </a:cubicBezTo>
                  <a:cubicBezTo>
                    <a:pt x="10607" y="21418"/>
                    <a:pt x="16007" y="21314"/>
                    <a:pt x="21407" y="212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5110295" y="351143"/>
              <a:ext cx="49557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8" h="21600" fill="norm" stroke="1" extrusionOk="0">
                  <a:moveTo>
                    <a:pt x="2084" y="0"/>
                  </a:moveTo>
                  <a:cubicBezTo>
                    <a:pt x="356" y="2679"/>
                    <a:pt x="-1372" y="5358"/>
                    <a:pt x="1652" y="8958"/>
                  </a:cubicBezTo>
                  <a:cubicBezTo>
                    <a:pt x="4676" y="12558"/>
                    <a:pt x="12452" y="17079"/>
                    <a:pt x="2022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5197951" y="452743"/>
              <a:ext cx="2222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03" y="16364"/>
                    <a:pt x="7406" y="11127"/>
                    <a:pt x="11006" y="7527"/>
                  </a:cubicBezTo>
                  <a:cubicBezTo>
                    <a:pt x="14606" y="3927"/>
                    <a:pt x="18103" y="196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5445601" y="321572"/>
              <a:ext cx="140152" cy="554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2" h="21443" fill="norm" stroke="1" extrusionOk="0">
                  <a:moveTo>
                    <a:pt x="6671" y="6298"/>
                  </a:moveTo>
                  <a:cubicBezTo>
                    <a:pt x="4765" y="8589"/>
                    <a:pt x="2859" y="10880"/>
                    <a:pt x="1906" y="13252"/>
                  </a:cubicBezTo>
                  <a:cubicBezTo>
                    <a:pt x="953" y="15625"/>
                    <a:pt x="953" y="18080"/>
                    <a:pt x="794" y="19552"/>
                  </a:cubicBezTo>
                  <a:cubicBezTo>
                    <a:pt x="635" y="21025"/>
                    <a:pt x="318" y="21516"/>
                    <a:pt x="159" y="21434"/>
                  </a:cubicBezTo>
                  <a:cubicBezTo>
                    <a:pt x="0" y="21352"/>
                    <a:pt x="0" y="20698"/>
                    <a:pt x="318" y="18652"/>
                  </a:cubicBezTo>
                  <a:cubicBezTo>
                    <a:pt x="635" y="16607"/>
                    <a:pt x="1271" y="13171"/>
                    <a:pt x="2382" y="10061"/>
                  </a:cubicBezTo>
                  <a:cubicBezTo>
                    <a:pt x="3494" y="6952"/>
                    <a:pt x="5082" y="4171"/>
                    <a:pt x="6194" y="2534"/>
                  </a:cubicBezTo>
                  <a:cubicBezTo>
                    <a:pt x="7306" y="898"/>
                    <a:pt x="7941" y="407"/>
                    <a:pt x="9053" y="161"/>
                  </a:cubicBezTo>
                  <a:cubicBezTo>
                    <a:pt x="10165" y="-84"/>
                    <a:pt x="11753" y="-84"/>
                    <a:pt x="13976" y="407"/>
                  </a:cubicBezTo>
                  <a:cubicBezTo>
                    <a:pt x="16200" y="898"/>
                    <a:pt x="19059" y="1880"/>
                    <a:pt x="20329" y="3148"/>
                  </a:cubicBezTo>
                  <a:cubicBezTo>
                    <a:pt x="21600" y="4416"/>
                    <a:pt x="21282" y="5971"/>
                    <a:pt x="18265" y="7116"/>
                  </a:cubicBezTo>
                  <a:cubicBezTo>
                    <a:pt x="15247" y="8261"/>
                    <a:pt x="9529" y="8998"/>
                    <a:pt x="6035" y="9243"/>
                  </a:cubicBezTo>
                  <a:cubicBezTo>
                    <a:pt x="2541" y="9489"/>
                    <a:pt x="1271" y="9243"/>
                    <a:pt x="0" y="89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5591651" y="287643"/>
              <a:ext cx="98338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0" h="21600" fill="norm" stroke="1" extrusionOk="0">
                  <a:moveTo>
                    <a:pt x="3967" y="0"/>
                  </a:moveTo>
                  <a:cubicBezTo>
                    <a:pt x="10139" y="3671"/>
                    <a:pt x="16310" y="7341"/>
                    <a:pt x="18955" y="10376"/>
                  </a:cubicBezTo>
                  <a:cubicBezTo>
                    <a:pt x="21600" y="13412"/>
                    <a:pt x="20718" y="15812"/>
                    <a:pt x="16971" y="17576"/>
                  </a:cubicBezTo>
                  <a:cubicBezTo>
                    <a:pt x="13224" y="19341"/>
                    <a:pt x="6612" y="2047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5820251" y="109843"/>
              <a:ext cx="1460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760"/>
                    <a:pt x="0" y="11520"/>
                    <a:pt x="157" y="15264"/>
                  </a:cubicBezTo>
                  <a:cubicBezTo>
                    <a:pt x="313" y="19008"/>
                    <a:pt x="626" y="20736"/>
                    <a:pt x="1096" y="20880"/>
                  </a:cubicBezTo>
                  <a:cubicBezTo>
                    <a:pt x="1565" y="21024"/>
                    <a:pt x="2191" y="19584"/>
                    <a:pt x="3443" y="16272"/>
                  </a:cubicBezTo>
                  <a:cubicBezTo>
                    <a:pt x="4696" y="12960"/>
                    <a:pt x="6574" y="7776"/>
                    <a:pt x="8139" y="4752"/>
                  </a:cubicBezTo>
                  <a:cubicBezTo>
                    <a:pt x="9704" y="1728"/>
                    <a:pt x="10957" y="864"/>
                    <a:pt x="12209" y="1008"/>
                  </a:cubicBezTo>
                  <a:cubicBezTo>
                    <a:pt x="13461" y="1152"/>
                    <a:pt x="14713" y="2304"/>
                    <a:pt x="16278" y="5328"/>
                  </a:cubicBezTo>
                  <a:cubicBezTo>
                    <a:pt x="17843" y="8352"/>
                    <a:pt x="19722" y="13248"/>
                    <a:pt x="20661" y="16272"/>
                  </a:cubicBezTo>
                  <a:cubicBezTo>
                    <a:pt x="21600" y="19296"/>
                    <a:pt x="21600" y="2044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6055201" y="135243"/>
              <a:ext cx="2159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12" y="16457"/>
                    <a:pt x="7624" y="11314"/>
                    <a:pt x="11224" y="7714"/>
                  </a:cubicBezTo>
                  <a:cubicBezTo>
                    <a:pt x="14824" y="4114"/>
                    <a:pt x="18212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6369690" y="26709"/>
              <a:ext cx="231612" cy="227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120" fill="norm" stroke="1" extrusionOk="0">
                  <a:moveTo>
                    <a:pt x="17207" y="1232"/>
                  </a:moveTo>
                  <a:cubicBezTo>
                    <a:pt x="16428" y="446"/>
                    <a:pt x="15650" y="-339"/>
                    <a:pt x="13509" y="152"/>
                  </a:cubicBezTo>
                  <a:cubicBezTo>
                    <a:pt x="11369" y="643"/>
                    <a:pt x="7866" y="2410"/>
                    <a:pt x="5823" y="3686"/>
                  </a:cubicBezTo>
                  <a:cubicBezTo>
                    <a:pt x="3779" y="4963"/>
                    <a:pt x="3196" y="5748"/>
                    <a:pt x="2612" y="6632"/>
                  </a:cubicBezTo>
                  <a:cubicBezTo>
                    <a:pt x="2028" y="7516"/>
                    <a:pt x="1444" y="8497"/>
                    <a:pt x="1542" y="9381"/>
                  </a:cubicBezTo>
                  <a:cubicBezTo>
                    <a:pt x="1639" y="10265"/>
                    <a:pt x="2417" y="11050"/>
                    <a:pt x="3293" y="11541"/>
                  </a:cubicBezTo>
                  <a:cubicBezTo>
                    <a:pt x="4169" y="12032"/>
                    <a:pt x="5142" y="12228"/>
                    <a:pt x="5725" y="12817"/>
                  </a:cubicBezTo>
                  <a:cubicBezTo>
                    <a:pt x="6309" y="13406"/>
                    <a:pt x="6504" y="14388"/>
                    <a:pt x="6017" y="15174"/>
                  </a:cubicBezTo>
                  <a:cubicBezTo>
                    <a:pt x="5531" y="15959"/>
                    <a:pt x="4363" y="16548"/>
                    <a:pt x="3390" y="17137"/>
                  </a:cubicBezTo>
                  <a:cubicBezTo>
                    <a:pt x="2417" y="17726"/>
                    <a:pt x="1639" y="18316"/>
                    <a:pt x="958" y="19003"/>
                  </a:cubicBezTo>
                  <a:cubicBezTo>
                    <a:pt x="277" y="19690"/>
                    <a:pt x="-307" y="20476"/>
                    <a:pt x="179" y="20868"/>
                  </a:cubicBezTo>
                  <a:cubicBezTo>
                    <a:pt x="666" y="21261"/>
                    <a:pt x="2223" y="21261"/>
                    <a:pt x="5920" y="20377"/>
                  </a:cubicBezTo>
                  <a:cubicBezTo>
                    <a:pt x="9617" y="19494"/>
                    <a:pt x="15455" y="17726"/>
                    <a:pt x="21293" y="159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6637123" y="33643"/>
              <a:ext cx="72129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6" h="21600" fill="norm" stroke="1" extrusionOk="0">
                  <a:moveTo>
                    <a:pt x="2446" y="0"/>
                  </a:moveTo>
                  <a:cubicBezTo>
                    <a:pt x="646" y="1886"/>
                    <a:pt x="-1154" y="3771"/>
                    <a:pt x="946" y="6943"/>
                  </a:cubicBezTo>
                  <a:cubicBezTo>
                    <a:pt x="3046" y="10114"/>
                    <a:pt x="9046" y="14571"/>
                    <a:pt x="12946" y="17229"/>
                  </a:cubicBezTo>
                  <a:cubicBezTo>
                    <a:pt x="16846" y="19886"/>
                    <a:pt x="18646" y="20743"/>
                    <a:pt x="2044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6575901" y="1330"/>
              <a:ext cx="260351" cy="356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6" fill="norm" stroke="1" extrusionOk="0">
                  <a:moveTo>
                    <a:pt x="21600" y="417"/>
                  </a:moveTo>
                  <a:cubicBezTo>
                    <a:pt x="20722" y="162"/>
                    <a:pt x="19844" y="-94"/>
                    <a:pt x="19141" y="34"/>
                  </a:cubicBezTo>
                  <a:cubicBezTo>
                    <a:pt x="18439" y="162"/>
                    <a:pt x="17912" y="673"/>
                    <a:pt x="15805" y="2526"/>
                  </a:cubicBezTo>
                  <a:cubicBezTo>
                    <a:pt x="13698" y="4379"/>
                    <a:pt x="10010" y="7575"/>
                    <a:pt x="7112" y="10962"/>
                  </a:cubicBezTo>
                  <a:cubicBezTo>
                    <a:pt x="4215" y="14349"/>
                    <a:pt x="2107" y="17927"/>
                    <a:pt x="0" y="215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6753701" y="249543"/>
              <a:ext cx="190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6842601" y="109843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829151" y="1718582"/>
              <a:ext cx="374651" cy="769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3" fill="norm" stroke="1" extrusionOk="0">
                  <a:moveTo>
                    <a:pt x="0" y="19432"/>
                  </a:moveTo>
                  <a:cubicBezTo>
                    <a:pt x="2319" y="18730"/>
                    <a:pt x="4637" y="18027"/>
                    <a:pt x="7261" y="16857"/>
                  </a:cubicBezTo>
                  <a:cubicBezTo>
                    <a:pt x="9885" y="15686"/>
                    <a:pt x="12814" y="14047"/>
                    <a:pt x="15071" y="12320"/>
                  </a:cubicBezTo>
                  <a:cubicBezTo>
                    <a:pt x="17329" y="10593"/>
                    <a:pt x="18915" y="8779"/>
                    <a:pt x="19647" y="6935"/>
                  </a:cubicBezTo>
                  <a:cubicBezTo>
                    <a:pt x="20380" y="5091"/>
                    <a:pt x="20258" y="3218"/>
                    <a:pt x="19769" y="2018"/>
                  </a:cubicBezTo>
                  <a:cubicBezTo>
                    <a:pt x="19281" y="818"/>
                    <a:pt x="18427" y="291"/>
                    <a:pt x="17268" y="86"/>
                  </a:cubicBezTo>
                  <a:cubicBezTo>
                    <a:pt x="16108" y="-119"/>
                    <a:pt x="14644" y="-2"/>
                    <a:pt x="13119" y="935"/>
                  </a:cubicBezTo>
                  <a:cubicBezTo>
                    <a:pt x="11593" y="1871"/>
                    <a:pt x="10007" y="3627"/>
                    <a:pt x="9031" y="5618"/>
                  </a:cubicBezTo>
                  <a:cubicBezTo>
                    <a:pt x="8054" y="7608"/>
                    <a:pt x="7688" y="9832"/>
                    <a:pt x="7688" y="11969"/>
                  </a:cubicBezTo>
                  <a:cubicBezTo>
                    <a:pt x="7688" y="14105"/>
                    <a:pt x="8054" y="16154"/>
                    <a:pt x="9519" y="17764"/>
                  </a:cubicBezTo>
                  <a:cubicBezTo>
                    <a:pt x="10983" y="19374"/>
                    <a:pt x="13546" y="20544"/>
                    <a:pt x="15742" y="21013"/>
                  </a:cubicBezTo>
                  <a:cubicBezTo>
                    <a:pt x="17939" y="21481"/>
                    <a:pt x="19769" y="21247"/>
                    <a:pt x="21600" y="210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1336019" y="1851068"/>
              <a:ext cx="159883" cy="576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550" fill="norm" stroke="1" extrusionOk="0">
                  <a:moveTo>
                    <a:pt x="18057" y="662"/>
                  </a:moveTo>
                  <a:cubicBezTo>
                    <a:pt x="16636" y="425"/>
                    <a:pt x="15215" y="187"/>
                    <a:pt x="13652" y="69"/>
                  </a:cubicBezTo>
                  <a:cubicBezTo>
                    <a:pt x="12089" y="-50"/>
                    <a:pt x="10384" y="-50"/>
                    <a:pt x="8536" y="346"/>
                  </a:cubicBezTo>
                  <a:cubicBezTo>
                    <a:pt x="6689" y="741"/>
                    <a:pt x="4700" y="1532"/>
                    <a:pt x="2994" y="3510"/>
                  </a:cubicBezTo>
                  <a:cubicBezTo>
                    <a:pt x="1289" y="5488"/>
                    <a:pt x="-132" y="8653"/>
                    <a:pt x="10" y="11462"/>
                  </a:cubicBezTo>
                  <a:cubicBezTo>
                    <a:pt x="152" y="14271"/>
                    <a:pt x="1857" y="16724"/>
                    <a:pt x="5694" y="18346"/>
                  </a:cubicBezTo>
                  <a:cubicBezTo>
                    <a:pt x="9531" y="19968"/>
                    <a:pt x="15500" y="20759"/>
                    <a:pt x="21468" y="215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1585809" y="1997069"/>
              <a:ext cx="164703" cy="565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0993" fill="norm" stroke="1" extrusionOk="0">
                  <a:moveTo>
                    <a:pt x="4731" y="7729"/>
                  </a:moveTo>
                  <a:cubicBezTo>
                    <a:pt x="3651" y="9064"/>
                    <a:pt x="2571" y="10400"/>
                    <a:pt x="2166" y="12677"/>
                  </a:cubicBezTo>
                  <a:cubicBezTo>
                    <a:pt x="1761" y="14955"/>
                    <a:pt x="2031" y="18176"/>
                    <a:pt x="2166" y="19786"/>
                  </a:cubicBezTo>
                  <a:cubicBezTo>
                    <a:pt x="2301" y="21396"/>
                    <a:pt x="2301" y="21396"/>
                    <a:pt x="1896" y="19786"/>
                  </a:cubicBezTo>
                  <a:cubicBezTo>
                    <a:pt x="1491" y="18176"/>
                    <a:pt x="681" y="14955"/>
                    <a:pt x="276" y="12010"/>
                  </a:cubicBezTo>
                  <a:cubicBezTo>
                    <a:pt x="-129" y="9064"/>
                    <a:pt x="-129" y="6394"/>
                    <a:pt x="546" y="4430"/>
                  </a:cubicBezTo>
                  <a:cubicBezTo>
                    <a:pt x="1221" y="2467"/>
                    <a:pt x="2571" y="1210"/>
                    <a:pt x="4191" y="542"/>
                  </a:cubicBezTo>
                  <a:cubicBezTo>
                    <a:pt x="5811" y="-125"/>
                    <a:pt x="7701" y="-204"/>
                    <a:pt x="10671" y="464"/>
                  </a:cubicBezTo>
                  <a:cubicBezTo>
                    <a:pt x="13641" y="1131"/>
                    <a:pt x="17691" y="2545"/>
                    <a:pt x="19581" y="4744"/>
                  </a:cubicBezTo>
                  <a:cubicBezTo>
                    <a:pt x="21471" y="6944"/>
                    <a:pt x="21201" y="9928"/>
                    <a:pt x="20391" y="11774"/>
                  </a:cubicBezTo>
                  <a:cubicBezTo>
                    <a:pt x="19581" y="13620"/>
                    <a:pt x="18231" y="14327"/>
                    <a:pt x="17151" y="14523"/>
                  </a:cubicBezTo>
                  <a:cubicBezTo>
                    <a:pt x="16071" y="14720"/>
                    <a:pt x="15261" y="14405"/>
                    <a:pt x="14451" y="140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1819751" y="1881493"/>
              <a:ext cx="114777" cy="53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5" h="21600" fill="norm" stroke="1" extrusionOk="0">
                  <a:moveTo>
                    <a:pt x="0" y="0"/>
                  </a:moveTo>
                  <a:cubicBezTo>
                    <a:pt x="6171" y="2057"/>
                    <a:pt x="12343" y="4114"/>
                    <a:pt x="16200" y="6471"/>
                  </a:cubicBezTo>
                  <a:cubicBezTo>
                    <a:pt x="20057" y="8829"/>
                    <a:pt x="21600" y="11486"/>
                    <a:pt x="20636" y="13886"/>
                  </a:cubicBezTo>
                  <a:cubicBezTo>
                    <a:pt x="19671" y="16286"/>
                    <a:pt x="16200" y="18429"/>
                    <a:pt x="12729" y="19671"/>
                  </a:cubicBezTo>
                  <a:cubicBezTo>
                    <a:pt x="9257" y="20914"/>
                    <a:pt x="5786" y="21257"/>
                    <a:pt x="231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1622901" y="2374676"/>
              <a:ext cx="146051" cy="46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61" fill="norm" stroke="1" extrusionOk="0">
                  <a:moveTo>
                    <a:pt x="21600" y="20661"/>
                  </a:moveTo>
                  <a:cubicBezTo>
                    <a:pt x="20035" y="19722"/>
                    <a:pt x="18470" y="18783"/>
                    <a:pt x="15652" y="15026"/>
                  </a:cubicBezTo>
                  <a:cubicBezTo>
                    <a:pt x="12835" y="11270"/>
                    <a:pt x="8765" y="4696"/>
                    <a:pt x="5948" y="1878"/>
                  </a:cubicBezTo>
                  <a:cubicBezTo>
                    <a:pt x="3130" y="-939"/>
                    <a:pt x="1565" y="0"/>
                    <a:pt x="0" y="9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2537301" y="2186293"/>
              <a:ext cx="234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2600801" y="2338693"/>
              <a:ext cx="266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14" y="16200"/>
                    <a:pt x="10629" y="10800"/>
                    <a:pt x="14229" y="7200"/>
                  </a:cubicBezTo>
                  <a:cubicBezTo>
                    <a:pt x="17829" y="3600"/>
                    <a:pt x="19714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3273901" y="1785978"/>
              <a:ext cx="476251" cy="616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2" fill="norm" stroke="1" extrusionOk="0">
                  <a:moveTo>
                    <a:pt x="0" y="21462"/>
                  </a:moveTo>
                  <a:cubicBezTo>
                    <a:pt x="2304" y="19324"/>
                    <a:pt x="4608" y="17186"/>
                    <a:pt x="6480" y="15048"/>
                  </a:cubicBezTo>
                  <a:cubicBezTo>
                    <a:pt x="8352" y="12910"/>
                    <a:pt x="9792" y="10773"/>
                    <a:pt x="10608" y="8561"/>
                  </a:cubicBezTo>
                  <a:cubicBezTo>
                    <a:pt x="11424" y="6349"/>
                    <a:pt x="11616" y="4064"/>
                    <a:pt x="11472" y="2627"/>
                  </a:cubicBezTo>
                  <a:cubicBezTo>
                    <a:pt x="11328" y="1189"/>
                    <a:pt x="10848" y="599"/>
                    <a:pt x="10272" y="267"/>
                  </a:cubicBezTo>
                  <a:cubicBezTo>
                    <a:pt x="9696" y="-64"/>
                    <a:pt x="9024" y="-138"/>
                    <a:pt x="8208" y="341"/>
                  </a:cubicBezTo>
                  <a:cubicBezTo>
                    <a:pt x="7392" y="820"/>
                    <a:pt x="6432" y="1852"/>
                    <a:pt x="5952" y="3695"/>
                  </a:cubicBezTo>
                  <a:cubicBezTo>
                    <a:pt x="5472" y="5538"/>
                    <a:pt x="5472" y="8192"/>
                    <a:pt x="6048" y="10404"/>
                  </a:cubicBezTo>
                  <a:cubicBezTo>
                    <a:pt x="6624" y="12616"/>
                    <a:pt x="7776" y="14385"/>
                    <a:pt x="8880" y="15564"/>
                  </a:cubicBezTo>
                  <a:cubicBezTo>
                    <a:pt x="9984" y="16744"/>
                    <a:pt x="11040" y="17334"/>
                    <a:pt x="11808" y="17592"/>
                  </a:cubicBezTo>
                  <a:cubicBezTo>
                    <a:pt x="12576" y="17850"/>
                    <a:pt x="13056" y="17776"/>
                    <a:pt x="13392" y="17555"/>
                  </a:cubicBezTo>
                  <a:cubicBezTo>
                    <a:pt x="13728" y="17334"/>
                    <a:pt x="13920" y="16965"/>
                    <a:pt x="14016" y="16560"/>
                  </a:cubicBezTo>
                  <a:cubicBezTo>
                    <a:pt x="14112" y="16154"/>
                    <a:pt x="14112" y="15712"/>
                    <a:pt x="14160" y="15675"/>
                  </a:cubicBezTo>
                  <a:cubicBezTo>
                    <a:pt x="14208" y="15638"/>
                    <a:pt x="14304" y="16007"/>
                    <a:pt x="14352" y="16375"/>
                  </a:cubicBezTo>
                  <a:cubicBezTo>
                    <a:pt x="14400" y="16744"/>
                    <a:pt x="14400" y="17113"/>
                    <a:pt x="14496" y="17481"/>
                  </a:cubicBezTo>
                  <a:cubicBezTo>
                    <a:pt x="14592" y="17850"/>
                    <a:pt x="14784" y="18218"/>
                    <a:pt x="14928" y="18181"/>
                  </a:cubicBezTo>
                  <a:cubicBezTo>
                    <a:pt x="15072" y="18145"/>
                    <a:pt x="15168" y="17702"/>
                    <a:pt x="15264" y="16707"/>
                  </a:cubicBezTo>
                  <a:cubicBezTo>
                    <a:pt x="15360" y="15712"/>
                    <a:pt x="15456" y="14164"/>
                    <a:pt x="15504" y="13205"/>
                  </a:cubicBezTo>
                  <a:cubicBezTo>
                    <a:pt x="15552" y="12247"/>
                    <a:pt x="15552" y="11878"/>
                    <a:pt x="15648" y="11510"/>
                  </a:cubicBezTo>
                  <a:cubicBezTo>
                    <a:pt x="15744" y="11141"/>
                    <a:pt x="15936" y="10773"/>
                    <a:pt x="16320" y="10551"/>
                  </a:cubicBezTo>
                  <a:cubicBezTo>
                    <a:pt x="16704" y="10330"/>
                    <a:pt x="17280" y="10257"/>
                    <a:pt x="18144" y="10588"/>
                  </a:cubicBezTo>
                  <a:cubicBezTo>
                    <a:pt x="19008" y="10920"/>
                    <a:pt x="20160" y="11657"/>
                    <a:pt x="20784" y="12800"/>
                  </a:cubicBezTo>
                  <a:cubicBezTo>
                    <a:pt x="21408" y="13943"/>
                    <a:pt x="21504" y="15491"/>
                    <a:pt x="21600" y="170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3921336" y="1795306"/>
              <a:ext cx="190766" cy="545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255" fill="norm" stroke="1" extrusionOk="0">
                  <a:moveTo>
                    <a:pt x="21392" y="389"/>
                  </a:moveTo>
                  <a:cubicBezTo>
                    <a:pt x="18306" y="59"/>
                    <a:pt x="15221" y="-271"/>
                    <a:pt x="12254" y="347"/>
                  </a:cubicBezTo>
                  <a:cubicBezTo>
                    <a:pt x="9287" y="966"/>
                    <a:pt x="6438" y="2532"/>
                    <a:pt x="4183" y="4676"/>
                  </a:cubicBezTo>
                  <a:cubicBezTo>
                    <a:pt x="1928" y="6819"/>
                    <a:pt x="267" y="9540"/>
                    <a:pt x="29" y="12137"/>
                  </a:cubicBezTo>
                  <a:cubicBezTo>
                    <a:pt x="-208" y="14734"/>
                    <a:pt x="979" y="17207"/>
                    <a:pt x="3471" y="18814"/>
                  </a:cubicBezTo>
                  <a:cubicBezTo>
                    <a:pt x="5963" y="20422"/>
                    <a:pt x="9761" y="21164"/>
                    <a:pt x="12847" y="21247"/>
                  </a:cubicBezTo>
                  <a:cubicBezTo>
                    <a:pt x="15933" y="21329"/>
                    <a:pt x="18306" y="20752"/>
                    <a:pt x="20680" y="201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4248378" y="1875143"/>
              <a:ext cx="270124" cy="440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495" fill="norm" stroke="1" extrusionOk="0">
                  <a:moveTo>
                    <a:pt x="6347" y="0"/>
                  </a:moveTo>
                  <a:cubicBezTo>
                    <a:pt x="5504" y="1344"/>
                    <a:pt x="4660" y="2687"/>
                    <a:pt x="3732" y="5167"/>
                  </a:cubicBezTo>
                  <a:cubicBezTo>
                    <a:pt x="2804" y="7648"/>
                    <a:pt x="1791" y="11265"/>
                    <a:pt x="1116" y="13952"/>
                  </a:cubicBezTo>
                  <a:cubicBezTo>
                    <a:pt x="441" y="16639"/>
                    <a:pt x="104" y="18396"/>
                    <a:pt x="19" y="19533"/>
                  </a:cubicBezTo>
                  <a:cubicBezTo>
                    <a:pt x="-65" y="20670"/>
                    <a:pt x="104" y="21187"/>
                    <a:pt x="863" y="21393"/>
                  </a:cubicBezTo>
                  <a:cubicBezTo>
                    <a:pt x="1622" y="21600"/>
                    <a:pt x="2972" y="21497"/>
                    <a:pt x="5926" y="21032"/>
                  </a:cubicBezTo>
                  <a:cubicBezTo>
                    <a:pt x="8879" y="20567"/>
                    <a:pt x="13435" y="19740"/>
                    <a:pt x="16304" y="19171"/>
                  </a:cubicBezTo>
                  <a:cubicBezTo>
                    <a:pt x="19172" y="18603"/>
                    <a:pt x="20354" y="18293"/>
                    <a:pt x="21535" y="179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4652909" y="1820464"/>
              <a:ext cx="157693" cy="478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9" h="21314" fill="norm" stroke="1" extrusionOk="0">
                  <a:moveTo>
                    <a:pt x="19216" y="1305"/>
                  </a:moveTo>
                  <a:cubicBezTo>
                    <a:pt x="17813" y="739"/>
                    <a:pt x="16411" y="173"/>
                    <a:pt x="15008" y="31"/>
                  </a:cubicBezTo>
                  <a:cubicBezTo>
                    <a:pt x="13605" y="-110"/>
                    <a:pt x="12203" y="173"/>
                    <a:pt x="9678" y="2012"/>
                  </a:cubicBezTo>
                  <a:cubicBezTo>
                    <a:pt x="7154" y="3852"/>
                    <a:pt x="3507" y="7247"/>
                    <a:pt x="1543" y="10218"/>
                  </a:cubicBezTo>
                  <a:cubicBezTo>
                    <a:pt x="-420" y="13190"/>
                    <a:pt x="-701" y="15736"/>
                    <a:pt x="1824" y="17576"/>
                  </a:cubicBezTo>
                  <a:cubicBezTo>
                    <a:pt x="4348" y="19415"/>
                    <a:pt x="9678" y="20547"/>
                    <a:pt x="13325" y="21018"/>
                  </a:cubicBezTo>
                  <a:cubicBezTo>
                    <a:pt x="16972" y="21490"/>
                    <a:pt x="18935" y="21301"/>
                    <a:pt x="20899" y="211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4882568" y="1982605"/>
              <a:ext cx="146883" cy="441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1" h="21472" fill="norm" stroke="1" extrusionOk="0">
                  <a:moveTo>
                    <a:pt x="8823" y="4035"/>
                  </a:moveTo>
                  <a:cubicBezTo>
                    <a:pt x="6389" y="5990"/>
                    <a:pt x="3955" y="7944"/>
                    <a:pt x="2586" y="10567"/>
                  </a:cubicBezTo>
                  <a:cubicBezTo>
                    <a:pt x="1217" y="13190"/>
                    <a:pt x="913" y="16481"/>
                    <a:pt x="608" y="18538"/>
                  </a:cubicBezTo>
                  <a:cubicBezTo>
                    <a:pt x="304" y="20595"/>
                    <a:pt x="0" y="21418"/>
                    <a:pt x="0" y="21470"/>
                  </a:cubicBezTo>
                  <a:cubicBezTo>
                    <a:pt x="0" y="21521"/>
                    <a:pt x="304" y="20801"/>
                    <a:pt x="1369" y="18538"/>
                  </a:cubicBezTo>
                  <a:cubicBezTo>
                    <a:pt x="2434" y="16275"/>
                    <a:pt x="4259" y="12470"/>
                    <a:pt x="5932" y="9281"/>
                  </a:cubicBezTo>
                  <a:cubicBezTo>
                    <a:pt x="7606" y="6092"/>
                    <a:pt x="9127" y="3521"/>
                    <a:pt x="10344" y="2030"/>
                  </a:cubicBezTo>
                  <a:cubicBezTo>
                    <a:pt x="11561" y="538"/>
                    <a:pt x="12473" y="127"/>
                    <a:pt x="13690" y="24"/>
                  </a:cubicBezTo>
                  <a:cubicBezTo>
                    <a:pt x="14907" y="-79"/>
                    <a:pt x="16428" y="127"/>
                    <a:pt x="18101" y="1155"/>
                  </a:cubicBezTo>
                  <a:cubicBezTo>
                    <a:pt x="19775" y="2184"/>
                    <a:pt x="21600" y="4035"/>
                    <a:pt x="20992" y="5630"/>
                  </a:cubicBezTo>
                  <a:cubicBezTo>
                    <a:pt x="20383" y="7224"/>
                    <a:pt x="17341" y="8561"/>
                    <a:pt x="14603" y="9332"/>
                  </a:cubicBezTo>
                  <a:cubicBezTo>
                    <a:pt x="11865" y="10104"/>
                    <a:pt x="9431" y="10310"/>
                    <a:pt x="7758" y="10207"/>
                  </a:cubicBezTo>
                  <a:cubicBezTo>
                    <a:pt x="6085" y="10104"/>
                    <a:pt x="5172" y="9692"/>
                    <a:pt x="4259" y="92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5102701" y="1856093"/>
              <a:ext cx="147269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600" fill="norm" stroke="1" extrusionOk="0">
                  <a:moveTo>
                    <a:pt x="0" y="0"/>
                  </a:moveTo>
                  <a:cubicBezTo>
                    <a:pt x="6480" y="4345"/>
                    <a:pt x="12960" y="8690"/>
                    <a:pt x="16663" y="11917"/>
                  </a:cubicBezTo>
                  <a:cubicBezTo>
                    <a:pt x="20366" y="15145"/>
                    <a:pt x="21291" y="17255"/>
                    <a:pt x="21446" y="18683"/>
                  </a:cubicBezTo>
                  <a:cubicBezTo>
                    <a:pt x="21600" y="20110"/>
                    <a:pt x="20983" y="20855"/>
                    <a:pt x="19749" y="21228"/>
                  </a:cubicBezTo>
                  <a:cubicBezTo>
                    <a:pt x="18514" y="21600"/>
                    <a:pt x="16663" y="21600"/>
                    <a:pt x="1481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5318601" y="1792593"/>
              <a:ext cx="107006" cy="577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600" fill="norm" stroke="1" extrusionOk="0">
                  <a:moveTo>
                    <a:pt x="0" y="0"/>
                  </a:moveTo>
                  <a:cubicBezTo>
                    <a:pt x="2118" y="0"/>
                    <a:pt x="4235" y="0"/>
                    <a:pt x="7412" y="593"/>
                  </a:cubicBezTo>
                  <a:cubicBezTo>
                    <a:pt x="10588" y="1187"/>
                    <a:pt x="14824" y="2374"/>
                    <a:pt x="17576" y="4470"/>
                  </a:cubicBezTo>
                  <a:cubicBezTo>
                    <a:pt x="20329" y="6567"/>
                    <a:pt x="21600" y="9574"/>
                    <a:pt x="21388" y="12105"/>
                  </a:cubicBezTo>
                  <a:cubicBezTo>
                    <a:pt x="21176" y="14637"/>
                    <a:pt x="19482" y="16695"/>
                    <a:pt x="16941" y="18198"/>
                  </a:cubicBezTo>
                  <a:cubicBezTo>
                    <a:pt x="14400" y="19701"/>
                    <a:pt x="11012" y="20651"/>
                    <a:pt x="762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5775801" y="2057030"/>
              <a:ext cx="24765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2769" y="12793"/>
                    <a:pt x="5538" y="5170"/>
                    <a:pt x="9138" y="1993"/>
                  </a:cubicBezTo>
                  <a:cubicBezTo>
                    <a:pt x="12738" y="-1183"/>
                    <a:pt x="17169" y="88"/>
                    <a:pt x="21600" y="13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5871051" y="2160893"/>
              <a:ext cx="2159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6252051" y="1644380"/>
              <a:ext cx="557790" cy="649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531" fill="norm" stroke="1" extrusionOk="0">
                  <a:moveTo>
                    <a:pt x="0" y="21531"/>
                  </a:moveTo>
                  <a:cubicBezTo>
                    <a:pt x="2127" y="19918"/>
                    <a:pt x="4255" y="18305"/>
                    <a:pt x="6136" y="16482"/>
                  </a:cubicBezTo>
                  <a:cubicBezTo>
                    <a:pt x="8018" y="14658"/>
                    <a:pt x="9655" y="12625"/>
                    <a:pt x="11005" y="10415"/>
                  </a:cubicBezTo>
                  <a:cubicBezTo>
                    <a:pt x="12355" y="8206"/>
                    <a:pt x="13418" y="5822"/>
                    <a:pt x="13991" y="4174"/>
                  </a:cubicBezTo>
                  <a:cubicBezTo>
                    <a:pt x="14564" y="2526"/>
                    <a:pt x="14645" y="1614"/>
                    <a:pt x="14564" y="1018"/>
                  </a:cubicBezTo>
                  <a:cubicBezTo>
                    <a:pt x="14482" y="422"/>
                    <a:pt x="14236" y="141"/>
                    <a:pt x="13909" y="36"/>
                  </a:cubicBezTo>
                  <a:cubicBezTo>
                    <a:pt x="13582" y="-69"/>
                    <a:pt x="13173" y="1"/>
                    <a:pt x="12314" y="948"/>
                  </a:cubicBezTo>
                  <a:cubicBezTo>
                    <a:pt x="11455" y="1895"/>
                    <a:pt x="10145" y="3718"/>
                    <a:pt x="9205" y="5892"/>
                  </a:cubicBezTo>
                  <a:cubicBezTo>
                    <a:pt x="8264" y="8066"/>
                    <a:pt x="7691" y="10591"/>
                    <a:pt x="7691" y="12835"/>
                  </a:cubicBezTo>
                  <a:cubicBezTo>
                    <a:pt x="7691" y="15079"/>
                    <a:pt x="8264" y="17043"/>
                    <a:pt x="8836" y="18235"/>
                  </a:cubicBezTo>
                  <a:cubicBezTo>
                    <a:pt x="9409" y="19427"/>
                    <a:pt x="9982" y="19848"/>
                    <a:pt x="10636" y="19953"/>
                  </a:cubicBezTo>
                  <a:cubicBezTo>
                    <a:pt x="11291" y="20058"/>
                    <a:pt x="12027" y="19848"/>
                    <a:pt x="12723" y="19427"/>
                  </a:cubicBezTo>
                  <a:cubicBezTo>
                    <a:pt x="13418" y="19006"/>
                    <a:pt x="14073" y="18375"/>
                    <a:pt x="14482" y="17884"/>
                  </a:cubicBezTo>
                  <a:cubicBezTo>
                    <a:pt x="14891" y="17393"/>
                    <a:pt x="15055" y="17043"/>
                    <a:pt x="15095" y="17043"/>
                  </a:cubicBezTo>
                  <a:cubicBezTo>
                    <a:pt x="15136" y="17043"/>
                    <a:pt x="15055" y="17393"/>
                    <a:pt x="14973" y="17884"/>
                  </a:cubicBezTo>
                  <a:cubicBezTo>
                    <a:pt x="14891" y="18375"/>
                    <a:pt x="14809" y="19006"/>
                    <a:pt x="14768" y="19076"/>
                  </a:cubicBezTo>
                  <a:cubicBezTo>
                    <a:pt x="14727" y="19147"/>
                    <a:pt x="14727" y="18656"/>
                    <a:pt x="15055" y="17814"/>
                  </a:cubicBezTo>
                  <a:cubicBezTo>
                    <a:pt x="15382" y="16973"/>
                    <a:pt x="16036" y="15780"/>
                    <a:pt x="16568" y="15044"/>
                  </a:cubicBezTo>
                  <a:cubicBezTo>
                    <a:pt x="17100" y="14308"/>
                    <a:pt x="17509" y="14027"/>
                    <a:pt x="17918" y="13922"/>
                  </a:cubicBezTo>
                  <a:cubicBezTo>
                    <a:pt x="18327" y="13817"/>
                    <a:pt x="18736" y="13887"/>
                    <a:pt x="19350" y="14378"/>
                  </a:cubicBezTo>
                  <a:cubicBezTo>
                    <a:pt x="19964" y="14869"/>
                    <a:pt x="20782" y="15780"/>
                    <a:pt x="21191" y="16657"/>
                  </a:cubicBezTo>
                  <a:cubicBezTo>
                    <a:pt x="21600" y="17534"/>
                    <a:pt x="21600" y="18375"/>
                    <a:pt x="21518" y="18971"/>
                  </a:cubicBezTo>
                  <a:cubicBezTo>
                    <a:pt x="21436" y="19567"/>
                    <a:pt x="21273" y="19918"/>
                    <a:pt x="21191" y="20128"/>
                  </a:cubicBezTo>
                  <a:cubicBezTo>
                    <a:pt x="21109" y="20339"/>
                    <a:pt x="21109" y="20409"/>
                    <a:pt x="21109" y="204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6949884" y="1710217"/>
              <a:ext cx="241968" cy="730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532" fill="norm" stroke="1" extrusionOk="0">
                  <a:moveTo>
                    <a:pt x="14583" y="2242"/>
                  </a:moveTo>
                  <a:cubicBezTo>
                    <a:pt x="14396" y="1742"/>
                    <a:pt x="14210" y="1243"/>
                    <a:pt x="14024" y="837"/>
                  </a:cubicBezTo>
                  <a:cubicBezTo>
                    <a:pt x="13838" y="431"/>
                    <a:pt x="13652" y="119"/>
                    <a:pt x="13093" y="26"/>
                  </a:cubicBezTo>
                  <a:cubicBezTo>
                    <a:pt x="12534" y="-68"/>
                    <a:pt x="11603" y="57"/>
                    <a:pt x="10020" y="962"/>
                  </a:cubicBezTo>
                  <a:cubicBezTo>
                    <a:pt x="8438" y="1867"/>
                    <a:pt x="6203" y="3553"/>
                    <a:pt x="4434" y="5394"/>
                  </a:cubicBezTo>
                  <a:cubicBezTo>
                    <a:pt x="2665" y="7236"/>
                    <a:pt x="1362" y="9234"/>
                    <a:pt x="617" y="11231"/>
                  </a:cubicBezTo>
                  <a:cubicBezTo>
                    <a:pt x="-128" y="13229"/>
                    <a:pt x="-314" y="15227"/>
                    <a:pt x="710" y="16912"/>
                  </a:cubicBezTo>
                  <a:cubicBezTo>
                    <a:pt x="1734" y="18598"/>
                    <a:pt x="3969" y="19971"/>
                    <a:pt x="7600" y="20689"/>
                  </a:cubicBezTo>
                  <a:cubicBezTo>
                    <a:pt x="11231" y="21407"/>
                    <a:pt x="16258" y="21470"/>
                    <a:pt x="21286" y="215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7287365" y="2052114"/>
              <a:ext cx="199898" cy="592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365" fill="norm" stroke="1" extrusionOk="0">
                  <a:moveTo>
                    <a:pt x="5372" y="5296"/>
                  </a:moveTo>
                  <a:cubicBezTo>
                    <a:pt x="4022" y="6441"/>
                    <a:pt x="2672" y="7586"/>
                    <a:pt x="1884" y="9418"/>
                  </a:cubicBezTo>
                  <a:cubicBezTo>
                    <a:pt x="1097" y="11250"/>
                    <a:pt x="872" y="13768"/>
                    <a:pt x="759" y="15753"/>
                  </a:cubicBezTo>
                  <a:cubicBezTo>
                    <a:pt x="647" y="17737"/>
                    <a:pt x="647" y="19188"/>
                    <a:pt x="534" y="20103"/>
                  </a:cubicBezTo>
                  <a:cubicBezTo>
                    <a:pt x="422" y="21019"/>
                    <a:pt x="197" y="21401"/>
                    <a:pt x="84" y="21363"/>
                  </a:cubicBezTo>
                  <a:cubicBezTo>
                    <a:pt x="-28" y="21325"/>
                    <a:pt x="-28" y="20867"/>
                    <a:pt x="84" y="19264"/>
                  </a:cubicBezTo>
                  <a:cubicBezTo>
                    <a:pt x="197" y="17661"/>
                    <a:pt x="422" y="14913"/>
                    <a:pt x="872" y="12166"/>
                  </a:cubicBezTo>
                  <a:cubicBezTo>
                    <a:pt x="1322" y="9418"/>
                    <a:pt x="1997" y="6670"/>
                    <a:pt x="2897" y="4686"/>
                  </a:cubicBezTo>
                  <a:cubicBezTo>
                    <a:pt x="3797" y="2701"/>
                    <a:pt x="4922" y="1480"/>
                    <a:pt x="6722" y="755"/>
                  </a:cubicBezTo>
                  <a:cubicBezTo>
                    <a:pt x="8522" y="30"/>
                    <a:pt x="10997" y="-199"/>
                    <a:pt x="13584" y="183"/>
                  </a:cubicBezTo>
                  <a:cubicBezTo>
                    <a:pt x="16172" y="564"/>
                    <a:pt x="18872" y="1556"/>
                    <a:pt x="20222" y="2778"/>
                  </a:cubicBezTo>
                  <a:cubicBezTo>
                    <a:pt x="21572" y="3999"/>
                    <a:pt x="21572" y="5449"/>
                    <a:pt x="20334" y="6479"/>
                  </a:cubicBezTo>
                  <a:cubicBezTo>
                    <a:pt x="19097" y="7510"/>
                    <a:pt x="16622" y="8120"/>
                    <a:pt x="13697" y="8311"/>
                  </a:cubicBezTo>
                  <a:cubicBezTo>
                    <a:pt x="10772" y="8502"/>
                    <a:pt x="7397" y="8273"/>
                    <a:pt x="4022" y="80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7501060" y="1652941"/>
              <a:ext cx="197049" cy="326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326" fill="norm" stroke="1" extrusionOk="0">
                  <a:moveTo>
                    <a:pt x="10440" y="4566"/>
                  </a:moveTo>
                  <a:cubicBezTo>
                    <a:pt x="13169" y="3181"/>
                    <a:pt x="15897" y="1796"/>
                    <a:pt x="17830" y="966"/>
                  </a:cubicBezTo>
                  <a:cubicBezTo>
                    <a:pt x="19762" y="135"/>
                    <a:pt x="20899" y="-142"/>
                    <a:pt x="21127" y="66"/>
                  </a:cubicBezTo>
                  <a:cubicBezTo>
                    <a:pt x="21354" y="273"/>
                    <a:pt x="20672" y="966"/>
                    <a:pt x="17602" y="2350"/>
                  </a:cubicBezTo>
                  <a:cubicBezTo>
                    <a:pt x="14533" y="3735"/>
                    <a:pt x="9076" y="5812"/>
                    <a:pt x="5779" y="7127"/>
                  </a:cubicBezTo>
                  <a:cubicBezTo>
                    <a:pt x="2482" y="8443"/>
                    <a:pt x="1346" y="8996"/>
                    <a:pt x="1346" y="9273"/>
                  </a:cubicBezTo>
                  <a:cubicBezTo>
                    <a:pt x="1346" y="9550"/>
                    <a:pt x="2482" y="9550"/>
                    <a:pt x="3847" y="9481"/>
                  </a:cubicBezTo>
                  <a:cubicBezTo>
                    <a:pt x="5211" y="9412"/>
                    <a:pt x="6802" y="9273"/>
                    <a:pt x="8167" y="9204"/>
                  </a:cubicBezTo>
                  <a:cubicBezTo>
                    <a:pt x="9531" y="9135"/>
                    <a:pt x="10668" y="9135"/>
                    <a:pt x="11577" y="9412"/>
                  </a:cubicBezTo>
                  <a:cubicBezTo>
                    <a:pt x="12487" y="9689"/>
                    <a:pt x="13169" y="10243"/>
                    <a:pt x="13055" y="10866"/>
                  </a:cubicBezTo>
                  <a:cubicBezTo>
                    <a:pt x="12941" y="11489"/>
                    <a:pt x="12032" y="12181"/>
                    <a:pt x="10327" y="13150"/>
                  </a:cubicBezTo>
                  <a:cubicBezTo>
                    <a:pt x="8621" y="14120"/>
                    <a:pt x="6120" y="15366"/>
                    <a:pt x="4301" y="16404"/>
                  </a:cubicBezTo>
                  <a:cubicBezTo>
                    <a:pt x="2482" y="17443"/>
                    <a:pt x="1346" y="18273"/>
                    <a:pt x="663" y="19035"/>
                  </a:cubicBezTo>
                  <a:cubicBezTo>
                    <a:pt x="-19" y="19796"/>
                    <a:pt x="-246" y="20489"/>
                    <a:pt x="322" y="20904"/>
                  </a:cubicBezTo>
                  <a:cubicBezTo>
                    <a:pt x="891" y="21320"/>
                    <a:pt x="2255" y="21458"/>
                    <a:pt x="5211" y="21181"/>
                  </a:cubicBezTo>
                  <a:cubicBezTo>
                    <a:pt x="8167" y="20904"/>
                    <a:pt x="12714" y="20212"/>
                    <a:pt x="17261" y="195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7788751" y="1722743"/>
              <a:ext cx="1587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72" y="5520"/>
                    <a:pt x="10944" y="11040"/>
                    <a:pt x="14544" y="14640"/>
                  </a:cubicBezTo>
                  <a:cubicBezTo>
                    <a:pt x="18144" y="18240"/>
                    <a:pt x="19872" y="1992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7820501" y="1659243"/>
              <a:ext cx="1524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00" y="1412"/>
                    <a:pt x="15600" y="2824"/>
                    <a:pt x="12150" y="5365"/>
                  </a:cubicBezTo>
                  <a:cubicBezTo>
                    <a:pt x="8700" y="7906"/>
                    <a:pt x="4800" y="11576"/>
                    <a:pt x="2700" y="14471"/>
                  </a:cubicBezTo>
                  <a:cubicBezTo>
                    <a:pt x="600" y="17365"/>
                    <a:pt x="300" y="1948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7960201" y="1900543"/>
              <a:ext cx="6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8004651" y="1786243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8254094" y="2030095"/>
              <a:ext cx="207758" cy="374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207" fill="norm" stroke="1" extrusionOk="0">
                  <a:moveTo>
                    <a:pt x="21201" y="2015"/>
                  </a:moveTo>
                  <a:cubicBezTo>
                    <a:pt x="19257" y="1295"/>
                    <a:pt x="17313" y="575"/>
                    <a:pt x="15045" y="215"/>
                  </a:cubicBezTo>
                  <a:cubicBezTo>
                    <a:pt x="12777" y="-145"/>
                    <a:pt x="10185" y="-145"/>
                    <a:pt x="7917" y="935"/>
                  </a:cubicBezTo>
                  <a:cubicBezTo>
                    <a:pt x="5649" y="2015"/>
                    <a:pt x="3705" y="4175"/>
                    <a:pt x="2193" y="7175"/>
                  </a:cubicBezTo>
                  <a:cubicBezTo>
                    <a:pt x="681" y="10175"/>
                    <a:pt x="-399" y="14015"/>
                    <a:pt x="141" y="16595"/>
                  </a:cubicBezTo>
                  <a:cubicBezTo>
                    <a:pt x="681" y="19175"/>
                    <a:pt x="2841" y="20495"/>
                    <a:pt x="5541" y="20975"/>
                  </a:cubicBezTo>
                  <a:cubicBezTo>
                    <a:pt x="8241" y="21455"/>
                    <a:pt x="11481" y="21095"/>
                    <a:pt x="14721" y="207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2" name="Line"/>
            <p:cNvSpPr/>
            <p:nvPr/>
          </p:nvSpPr>
          <p:spPr>
            <a:xfrm>
              <a:off x="8588800" y="2078343"/>
              <a:ext cx="254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9978" y="0"/>
                  </a:moveTo>
                  <a:cubicBezTo>
                    <a:pt x="11670" y="2400"/>
                    <a:pt x="3363" y="4800"/>
                    <a:pt x="870" y="8400"/>
                  </a:cubicBezTo>
                  <a:cubicBezTo>
                    <a:pt x="-1622" y="12000"/>
                    <a:pt x="1701" y="16800"/>
                    <a:pt x="502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3" name="Line"/>
            <p:cNvSpPr/>
            <p:nvPr/>
          </p:nvSpPr>
          <p:spPr>
            <a:xfrm>
              <a:off x="8652351" y="2243443"/>
              <a:ext cx="2095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8" y="17600"/>
                    <a:pt x="436" y="13600"/>
                    <a:pt x="4036" y="10000"/>
                  </a:cubicBezTo>
                  <a:cubicBezTo>
                    <a:pt x="7636" y="6400"/>
                    <a:pt x="14618" y="3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4" name="Line"/>
            <p:cNvSpPr/>
            <p:nvPr/>
          </p:nvSpPr>
          <p:spPr>
            <a:xfrm>
              <a:off x="8919521" y="2064425"/>
              <a:ext cx="147858" cy="536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6" h="21564" fill="norm" stroke="1" extrusionOk="0">
                  <a:moveTo>
                    <a:pt x="12533" y="5151"/>
                  </a:moveTo>
                  <a:cubicBezTo>
                    <a:pt x="10433" y="6597"/>
                    <a:pt x="8333" y="8043"/>
                    <a:pt x="6683" y="9999"/>
                  </a:cubicBezTo>
                  <a:cubicBezTo>
                    <a:pt x="5033" y="11955"/>
                    <a:pt x="3833" y="14421"/>
                    <a:pt x="3083" y="16292"/>
                  </a:cubicBezTo>
                  <a:cubicBezTo>
                    <a:pt x="2333" y="18162"/>
                    <a:pt x="2033" y="19438"/>
                    <a:pt x="1733" y="20288"/>
                  </a:cubicBezTo>
                  <a:cubicBezTo>
                    <a:pt x="1433" y="21139"/>
                    <a:pt x="1133" y="21564"/>
                    <a:pt x="833" y="21564"/>
                  </a:cubicBezTo>
                  <a:cubicBezTo>
                    <a:pt x="533" y="21564"/>
                    <a:pt x="233" y="21139"/>
                    <a:pt x="83" y="19098"/>
                  </a:cubicBezTo>
                  <a:cubicBezTo>
                    <a:pt x="-67" y="17057"/>
                    <a:pt x="-67" y="13400"/>
                    <a:pt x="533" y="10254"/>
                  </a:cubicBezTo>
                  <a:cubicBezTo>
                    <a:pt x="1133" y="7107"/>
                    <a:pt x="2333" y="4471"/>
                    <a:pt x="3233" y="2898"/>
                  </a:cubicBezTo>
                  <a:cubicBezTo>
                    <a:pt x="4133" y="1325"/>
                    <a:pt x="4733" y="814"/>
                    <a:pt x="5783" y="474"/>
                  </a:cubicBezTo>
                  <a:cubicBezTo>
                    <a:pt x="6833" y="134"/>
                    <a:pt x="8333" y="-36"/>
                    <a:pt x="10433" y="7"/>
                  </a:cubicBezTo>
                  <a:cubicBezTo>
                    <a:pt x="12533" y="49"/>
                    <a:pt x="15233" y="304"/>
                    <a:pt x="17483" y="1155"/>
                  </a:cubicBezTo>
                  <a:cubicBezTo>
                    <a:pt x="19733" y="2005"/>
                    <a:pt x="21533" y="3451"/>
                    <a:pt x="20783" y="4854"/>
                  </a:cubicBezTo>
                  <a:cubicBezTo>
                    <a:pt x="20033" y="6257"/>
                    <a:pt x="16733" y="7618"/>
                    <a:pt x="14183" y="8298"/>
                  </a:cubicBezTo>
                  <a:cubicBezTo>
                    <a:pt x="11633" y="8978"/>
                    <a:pt x="9833" y="8978"/>
                    <a:pt x="8033" y="89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5" name="Line"/>
            <p:cNvSpPr/>
            <p:nvPr/>
          </p:nvSpPr>
          <p:spPr>
            <a:xfrm>
              <a:off x="9077801" y="2027543"/>
              <a:ext cx="78858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4" h="21600" fill="norm" stroke="1" extrusionOk="0">
                  <a:moveTo>
                    <a:pt x="0" y="0"/>
                  </a:moveTo>
                  <a:cubicBezTo>
                    <a:pt x="2769" y="0"/>
                    <a:pt x="5538" y="0"/>
                    <a:pt x="9415" y="919"/>
                  </a:cubicBezTo>
                  <a:cubicBezTo>
                    <a:pt x="13292" y="1838"/>
                    <a:pt x="18277" y="3677"/>
                    <a:pt x="19938" y="6740"/>
                  </a:cubicBezTo>
                  <a:cubicBezTo>
                    <a:pt x="21600" y="9804"/>
                    <a:pt x="19938" y="14094"/>
                    <a:pt x="18554" y="16621"/>
                  </a:cubicBezTo>
                  <a:cubicBezTo>
                    <a:pt x="17169" y="19149"/>
                    <a:pt x="16062" y="19915"/>
                    <a:pt x="14123" y="20451"/>
                  </a:cubicBezTo>
                  <a:cubicBezTo>
                    <a:pt x="12185" y="20987"/>
                    <a:pt x="9415" y="21294"/>
                    <a:pt x="664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6" name="Line"/>
            <p:cNvSpPr/>
            <p:nvPr/>
          </p:nvSpPr>
          <p:spPr>
            <a:xfrm>
              <a:off x="9185751" y="1830693"/>
              <a:ext cx="1143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800" y="5184"/>
                    <a:pt x="1600" y="10368"/>
                    <a:pt x="2000" y="13680"/>
                  </a:cubicBezTo>
                  <a:cubicBezTo>
                    <a:pt x="2400" y="16992"/>
                    <a:pt x="2400" y="18432"/>
                    <a:pt x="2400" y="18432"/>
                  </a:cubicBezTo>
                  <a:cubicBezTo>
                    <a:pt x="2400" y="18432"/>
                    <a:pt x="2400" y="16992"/>
                    <a:pt x="3200" y="14544"/>
                  </a:cubicBezTo>
                  <a:cubicBezTo>
                    <a:pt x="4000" y="12096"/>
                    <a:pt x="5600" y="8640"/>
                    <a:pt x="6800" y="6192"/>
                  </a:cubicBezTo>
                  <a:cubicBezTo>
                    <a:pt x="8000" y="3744"/>
                    <a:pt x="8800" y="2304"/>
                    <a:pt x="10200" y="1728"/>
                  </a:cubicBezTo>
                  <a:cubicBezTo>
                    <a:pt x="11600" y="1152"/>
                    <a:pt x="13600" y="1440"/>
                    <a:pt x="15200" y="4032"/>
                  </a:cubicBezTo>
                  <a:cubicBezTo>
                    <a:pt x="16800" y="6624"/>
                    <a:pt x="18000" y="11520"/>
                    <a:pt x="19000" y="14832"/>
                  </a:cubicBezTo>
                  <a:cubicBezTo>
                    <a:pt x="20000" y="18144"/>
                    <a:pt x="20800" y="1987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9369901" y="1865799"/>
              <a:ext cx="1016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950" y="11918"/>
                    <a:pt x="9900" y="3818"/>
                    <a:pt x="13500" y="1118"/>
                  </a:cubicBezTo>
                  <a:cubicBezTo>
                    <a:pt x="17100" y="-1582"/>
                    <a:pt x="19350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9525800" y="1724393"/>
              <a:ext cx="206051" cy="238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347" fill="norm" stroke="1" extrusionOk="0">
                  <a:moveTo>
                    <a:pt x="21239" y="2694"/>
                  </a:moveTo>
                  <a:cubicBezTo>
                    <a:pt x="21239" y="1747"/>
                    <a:pt x="21239" y="799"/>
                    <a:pt x="20694" y="326"/>
                  </a:cubicBezTo>
                  <a:cubicBezTo>
                    <a:pt x="20148" y="-148"/>
                    <a:pt x="19057" y="-148"/>
                    <a:pt x="16875" y="610"/>
                  </a:cubicBezTo>
                  <a:cubicBezTo>
                    <a:pt x="14694" y="1368"/>
                    <a:pt x="11421" y="2884"/>
                    <a:pt x="9130" y="3926"/>
                  </a:cubicBezTo>
                  <a:cubicBezTo>
                    <a:pt x="6839" y="4968"/>
                    <a:pt x="5530" y="5536"/>
                    <a:pt x="4330" y="6010"/>
                  </a:cubicBezTo>
                  <a:cubicBezTo>
                    <a:pt x="3130" y="6484"/>
                    <a:pt x="2039" y="6863"/>
                    <a:pt x="1821" y="7431"/>
                  </a:cubicBezTo>
                  <a:cubicBezTo>
                    <a:pt x="1603" y="7999"/>
                    <a:pt x="2257" y="8757"/>
                    <a:pt x="3675" y="9326"/>
                  </a:cubicBezTo>
                  <a:cubicBezTo>
                    <a:pt x="5094" y="9894"/>
                    <a:pt x="7275" y="10273"/>
                    <a:pt x="8912" y="10652"/>
                  </a:cubicBezTo>
                  <a:cubicBezTo>
                    <a:pt x="10548" y="11031"/>
                    <a:pt x="11639" y="11410"/>
                    <a:pt x="11857" y="11978"/>
                  </a:cubicBezTo>
                  <a:cubicBezTo>
                    <a:pt x="12075" y="12547"/>
                    <a:pt x="11421" y="13305"/>
                    <a:pt x="9457" y="14536"/>
                  </a:cubicBezTo>
                  <a:cubicBezTo>
                    <a:pt x="7494" y="15768"/>
                    <a:pt x="4221" y="17473"/>
                    <a:pt x="2257" y="18705"/>
                  </a:cubicBezTo>
                  <a:cubicBezTo>
                    <a:pt x="294" y="19936"/>
                    <a:pt x="-361" y="20694"/>
                    <a:pt x="184" y="21073"/>
                  </a:cubicBezTo>
                  <a:cubicBezTo>
                    <a:pt x="730" y="21452"/>
                    <a:pt x="2475" y="21452"/>
                    <a:pt x="5857" y="20978"/>
                  </a:cubicBezTo>
                  <a:cubicBezTo>
                    <a:pt x="9239" y="20505"/>
                    <a:pt x="14257" y="19557"/>
                    <a:pt x="19275" y="186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9820751" y="1748143"/>
              <a:ext cx="952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3420"/>
                    <a:pt x="2880" y="6840"/>
                    <a:pt x="6480" y="10440"/>
                  </a:cubicBezTo>
                  <a:cubicBezTo>
                    <a:pt x="10080" y="14040"/>
                    <a:pt x="15840" y="1782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9793545" y="1710043"/>
              <a:ext cx="173256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600" fill="norm" stroke="1" extrusionOk="0">
                  <a:moveTo>
                    <a:pt x="21301" y="0"/>
                  </a:moveTo>
                  <a:cubicBezTo>
                    <a:pt x="16617" y="3532"/>
                    <a:pt x="11932" y="7064"/>
                    <a:pt x="8289" y="10325"/>
                  </a:cubicBezTo>
                  <a:cubicBezTo>
                    <a:pt x="4646" y="13585"/>
                    <a:pt x="2043" y="16574"/>
                    <a:pt x="872" y="18408"/>
                  </a:cubicBezTo>
                  <a:cubicBezTo>
                    <a:pt x="-299" y="20242"/>
                    <a:pt x="-39" y="20921"/>
                    <a:pt x="22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Line"/>
            <p:cNvSpPr/>
            <p:nvPr/>
          </p:nvSpPr>
          <p:spPr>
            <a:xfrm>
              <a:off x="9985851" y="1925943"/>
              <a:ext cx="1" cy="952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10023951" y="1824343"/>
              <a:ext cx="1" cy="254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3" name="Line"/>
            <p:cNvSpPr/>
            <p:nvPr/>
          </p:nvSpPr>
          <p:spPr>
            <a:xfrm>
              <a:off x="9985851" y="1697343"/>
              <a:ext cx="233427" cy="889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600" fill="norm" stroke="1" extrusionOk="0">
                  <a:moveTo>
                    <a:pt x="18097" y="0"/>
                  </a:moveTo>
                  <a:cubicBezTo>
                    <a:pt x="18486" y="1183"/>
                    <a:pt x="18876" y="2366"/>
                    <a:pt x="19459" y="3729"/>
                  </a:cubicBezTo>
                  <a:cubicBezTo>
                    <a:pt x="20043" y="5091"/>
                    <a:pt x="20822" y="6634"/>
                    <a:pt x="21211" y="8383"/>
                  </a:cubicBezTo>
                  <a:cubicBezTo>
                    <a:pt x="21600" y="10131"/>
                    <a:pt x="21600" y="12086"/>
                    <a:pt x="20724" y="13886"/>
                  </a:cubicBezTo>
                  <a:cubicBezTo>
                    <a:pt x="19849" y="15686"/>
                    <a:pt x="18097" y="17331"/>
                    <a:pt x="14497" y="18591"/>
                  </a:cubicBezTo>
                  <a:cubicBezTo>
                    <a:pt x="10897" y="19851"/>
                    <a:pt x="5449" y="2072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4" name="Line"/>
            <p:cNvSpPr/>
            <p:nvPr/>
          </p:nvSpPr>
          <p:spPr>
            <a:xfrm>
              <a:off x="2416651" y="3603338"/>
              <a:ext cx="342901" cy="43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3733" y="12302"/>
                    <a:pt x="7467" y="4448"/>
                    <a:pt x="11067" y="1502"/>
                  </a:cubicBezTo>
                  <a:cubicBezTo>
                    <a:pt x="14667" y="-1443"/>
                    <a:pt x="18133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5" name="Line"/>
            <p:cNvSpPr/>
            <p:nvPr/>
          </p:nvSpPr>
          <p:spPr>
            <a:xfrm>
              <a:off x="2547558" y="3773793"/>
              <a:ext cx="326294" cy="28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025" fill="norm" stroke="1" extrusionOk="0">
                  <a:moveTo>
                    <a:pt x="3505" y="0"/>
                  </a:moveTo>
                  <a:cubicBezTo>
                    <a:pt x="2669" y="1543"/>
                    <a:pt x="1833" y="3086"/>
                    <a:pt x="1136" y="6171"/>
                  </a:cubicBezTo>
                  <a:cubicBezTo>
                    <a:pt x="439" y="9257"/>
                    <a:pt x="-118" y="13886"/>
                    <a:pt x="21" y="16971"/>
                  </a:cubicBezTo>
                  <a:cubicBezTo>
                    <a:pt x="161" y="20057"/>
                    <a:pt x="997" y="21600"/>
                    <a:pt x="3854" y="20829"/>
                  </a:cubicBezTo>
                  <a:cubicBezTo>
                    <a:pt x="6710" y="20057"/>
                    <a:pt x="11588" y="16971"/>
                    <a:pt x="14863" y="14657"/>
                  </a:cubicBezTo>
                  <a:cubicBezTo>
                    <a:pt x="18137" y="12343"/>
                    <a:pt x="19810" y="10800"/>
                    <a:pt x="21482" y="92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6" name="Line"/>
            <p:cNvSpPr/>
            <p:nvPr/>
          </p:nvSpPr>
          <p:spPr>
            <a:xfrm>
              <a:off x="3267551" y="3293309"/>
              <a:ext cx="635001" cy="721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80" y="21410"/>
                    <a:pt x="2160" y="21220"/>
                    <a:pt x="3636" y="20365"/>
                  </a:cubicBezTo>
                  <a:cubicBezTo>
                    <a:pt x="5112" y="19510"/>
                    <a:pt x="6984" y="17989"/>
                    <a:pt x="8532" y="16248"/>
                  </a:cubicBezTo>
                  <a:cubicBezTo>
                    <a:pt x="10080" y="14506"/>
                    <a:pt x="11304" y="12542"/>
                    <a:pt x="12312" y="10483"/>
                  </a:cubicBezTo>
                  <a:cubicBezTo>
                    <a:pt x="13320" y="8425"/>
                    <a:pt x="14112" y="6271"/>
                    <a:pt x="14472" y="4592"/>
                  </a:cubicBezTo>
                  <a:cubicBezTo>
                    <a:pt x="14832" y="2914"/>
                    <a:pt x="14760" y="1710"/>
                    <a:pt x="14508" y="982"/>
                  </a:cubicBezTo>
                  <a:cubicBezTo>
                    <a:pt x="14256" y="253"/>
                    <a:pt x="13824" y="0"/>
                    <a:pt x="13284" y="0"/>
                  </a:cubicBezTo>
                  <a:cubicBezTo>
                    <a:pt x="12744" y="0"/>
                    <a:pt x="12096" y="253"/>
                    <a:pt x="11340" y="1235"/>
                  </a:cubicBezTo>
                  <a:cubicBezTo>
                    <a:pt x="10584" y="2217"/>
                    <a:pt x="9720" y="3927"/>
                    <a:pt x="9000" y="5923"/>
                  </a:cubicBezTo>
                  <a:cubicBezTo>
                    <a:pt x="8280" y="7918"/>
                    <a:pt x="7704" y="10198"/>
                    <a:pt x="7488" y="12257"/>
                  </a:cubicBezTo>
                  <a:cubicBezTo>
                    <a:pt x="7272" y="14316"/>
                    <a:pt x="7416" y="16152"/>
                    <a:pt x="7992" y="17451"/>
                  </a:cubicBezTo>
                  <a:cubicBezTo>
                    <a:pt x="8568" y="18750"/>
                    <a:pt x="9576" y="19510"/>
                    <a:pt x="10476" y="19795"/>
                  </a:cubicBezTo>
                  <a:cubicBezTo>
                    <a:pt x="11376" y="20080"/>
                    <a:pt x="12168" y="19890"/>
                    <a:pt x="12780" y="19510"/>
                  </a:cubicBezTo>
                  <a:cubicBezTo>
                    <a:pt x="13392" y="19130"/>
                    <a:pt x="13824" y="18560"/>
                    <a:pt x="14148" y="18053"/>
                  </a:cubicBezTo>
                  <a:cubicBezTo>
                    <a:pt x="14472" y="17546"/>
                    <a:pt x="14688" y="17103"/>
                    <a:pt x="14652" y="17229"/>
                  </a:cubicBezTo>
                  <a:cubicBezTo>
                    <a:pt x="14616" y="17356"/>
                    <a:pt x="14328" y="18053"/>
                    <a:pt x="14184" y="18591"/>
                  </a:cubicBezTo>
                  <a:cubicBezTo>
                    <a:pt x="14040" y="19130"/>
                    <a:pt x="14040" y="19510"/>
                    <a:pt x="14040" y="19858"/>
                  </a:cubicBezTo>
                  <a:cubicBezTo>
                    <a:pt x="14040" y="20206"/>
                    <a:pt x="14040" y="20523"/>
                    <a:pt x="14112" y="20460"/>
                  </a:cubicBezTo>
                  <a:cubicBezTo>
                    <a:pt x="14184" y="20396"/>
                    <a:pt x="14328" y="19953"/>
                    <a:pt x="14580" y="18781"/>
                  </a:cubicBezTo>
                  <a:cubicBezTo>
                    <a:pt x="14832" y="17609"/>
                    <a:pt x="15192" y="15709"/>
                    <a:pt x="15912" y="14221"/>
                  </a:cubicBezTo>
                  <a:cubicBezTo>
                    <a:pt x="16632" y="12732"/>
                    <a:pt x="17712" y="11655"/>
                    <a:pt x="18504" y="11117"/>
                  </a:cubicBezTo>
                  <a:cubicBezTo>
                    <a:pt x="19296" y="10578"/>
                    <a:pt x="19800" y="10578"/>
                    <a:pt x="20268" y="10990"/>
                  </a:cubicBezTo>
                  <a:cubicBezTo>
                    <a:pt x="20736" y="11402"/>
                    <a:pt x="21168" y="12225"/>
                    <a:pt x="21384" y="13524"/>
                  </a:cubicBezTo>
                  <a:cubicBezTo>
                    <a:pt x="21600" y="14822"/>
                    <a:pt x="21600" y="16596"/>
                    <a:pt x="21600" y="183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7" name="Line"/>
            <p:cNvSpPr/>
            <p:nvPr/>
          </p:nvSpPr>
          <p:spPr>
            <a:xfrm>
              <a:off x="4102235" y="3437243"/>
              <a:ext cx="251167" cy="609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600" fill="norm" stroke="1" extrusionOk="0">
                  <a:moveTo>
                    <a:pt x="21359" y="0"/>
                  </a:moveTo>
                  <a:cubicBezTo>
                    <a:pt x="18479" y="75"/>
                    <a:pt x="15599" y="150"/>
                    <a:pt x="12809" y="750"/>
                  </a:cubicBezTo>
                  <a:cubicBezTo>
                    <a:pt x="10019" y="1350"/>
                    <a:pt x="7319" y="2475"/>
                    <a:pt x="4889" y="4200"/>
                  </a:cubicBezTo>
                  <a:cubicBezTo>
                    <a:pt x="2459" y="5925"/>
                    <a:pt x="299" y="8250"/>
                    <a:pt x="29" y="10725"/>
                  </a:cubicBezTo>
                  <a:cubicBezTo>
                    <a:pt x="-241" y="13200"/>
                    <a:pt x="1379" y="15825"/>
                    <a:pt x="4799" y="17662"/>
                  </a:cubicBezTo>
                  <a:cubicBezTo>
                    <a:pt x="8219" y="19500"/>
                    <a:pt x="13439" y="20550"/>
                    <a:pt x="1865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8" name="Line"/>
            <p:cNvSpPr/>
            <p:nvPr/>
          </p:nvSpPr>
          <p:spPr>
            <a:xfrm>
              <a:off x="4383034" y="3603291"/>
              <a:ext cx="211656" cy="658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536" fill="norm" stroke="1" extrusionOk="0">
                  <a:moveTo>
                    <a:pt x="5294" y="7654"/>
                  </a:moveTo>
                  <a:cubicBezTo>
                    <a:pt x="4235" y="7515"/>
                    <a:pt x="3176" y="7377"/>
                    <a:pt x="2435" y="7481"/>
                  </a:cubicBezTo>
                  <a:cubicBezTo>
                    <a:pt x="1694" y="7584"/>
                    <a:pt x="1271" y="7931"/>
                    <a:pt x="847" y="9350"/>
                  </a:cubicBezTo>
                  <a:cubicBezTo>
                    <a:pt x="424" y="10769"/>
                    <a:pt x="0" y="13261"/>
                    <a:pt x="0" y="15304"/>
                  </a:cubicBezTo>
                  <a:cubicBezTo>
                    <a:pt x="0" y="17346"/>
                    <a:pt x="424" y="18938"/>
                    <a:pt x="635" y="19977"/>
                  </a:cubicBezTo>
                  <a:cubicBezTo>
                    <a:pt x="847" y="21015"/>
                    <a:pt x="847" y="21500"/>
                    <a:pt x="1059" y="21534"/>
                  </a:cubicBezTo>
                  <a:cubicBezTo>
                    <a:pt x="1271" y="21569"/>
                    <a:pt x="1694" y="21154"/>
                    <a:pt x="2118" y="19873"/>
                  </a:cubicBezTo>
                  <a:cubicBezTo>
                    <a:pt x="2541" y="18592"/>
                    <a:pt x="2965" y="16446"/>
                    <a:pt x="3600" y="14057"/>
                  </a:cubicBezTo>
                  <a:cubicBezTo>
                    <a:pt x="4235" y="11669"/>
                    <a:pt x="5082" y="9038"/>
                    <a:pt x="6247" y="6754"/>
                  </a:cubicBezTo>
                  <a:cubicBezTo>
                    <a:pt x="7412" y="4469"/>
                    <a:pt x="8894" y="2531"/>
                    <a:pt x="9953" y="1423"/>
                  </a:cubicBezTo>
                  <a:cubicBezTo>
                    <a:pt x="11012" y="315"/>
                    <a:pt x="11647" y="38"/>
                    <a:pt x="12494" y="4"/>
                  </a:cubicBezTo>
                  <a:cubicBezTo>
                    <a:pt x="13341" y="-31"/>
                    <a:pt x="14400" y="177"/>
                    <a:pt x="16200" y="1007"/>
                  </a:cubicBezTo>
                  <a:cubicBezTo>
                    <a:pt x="18000" y="1838"/>
                    <a:pt x="20541" y="3292"/>
                    <a:pt x="21071" y="4711"/>
                  </a:cubicBezTo>
                  <a:cubicBezTo>
                    <a:pt x="21600" y="6131"/>
                    <a:pt x="20118" y="7515"/>
                    <a:pt x="16729" y="8484"/>
                  </a:cubicBezTo>
                  <a:cubicBezTo>
                    <a:pt x="13341" y="9454"/>
                    <a:pt x="8047" y="10007"/>
                    <a:pt x="2753" y="105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9" name="Line"/>
            <p:cNvSpPr/>
            <p:nvPr/>
          </p:nvSpPr>
          <p:spPr>
            <a:xfrm>
              <a:off x="4664281" y="3399143"/>
              <a:ext cx="178071" cy="247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421" fill="norm" stroke="1" extrusionOk="0">
                  <a:moveTo>
                    <a:pt x="14349" y="4942"/>
                  </a:moveTo>
                  <a:cubicBezTo>
                    <a:pt x="14349" y="4027"/>
                    <a:pt x="14349" y="3112"/>
                    <a:pt x="15102" y="2105"/>
                  </a:cubicBezTo>
                  <a:cubicBezTo>
                    <a:pt x="15856" y="1098"/>
                    <a:pt x="17363" y="0"/>
                    <a:pt x="17614" y="0"/>
                  </a:cubicBezTo>
                  <a:cubicBezTo>
                    <a:pt x="17865" y="0"/>
                    <a:pt x="16860" y="1098"/>
                    <a:pt x="14223" y="2746"/>
                  </a:cubicBezTo>
                  <a:cubicBezTo>
                    <a:pt x="11586" y="4393"/>
                    <a:pt x="7316" y="6590"/>
                    <a:pt x="4679" y="7963"/>
                  </a:cubicBezTo>
                  <a:cubicBezTo>
                    <a:pt x="2042" y="9336"/>
                    <a:pt x="1037" y="9885"/>
                    <a:pt x="1288" y="10159"/>
                  </a:cubicBezTo>
                  <a:cubicBezTo>
                    <a:pt x="1539" y="10434"/>
                    <a:pt x="3046" y="10434"/>
                    <a:pt x="4428" y="10342"/>
                  </a:cubicBezTo>
                  <a:cubicBezTo>
                    <a:pt x="5809" y="10251"/>
                    <a:pt x="7065" y="10068"/>
                    <a:pt x="8446" y="9976"/>
                  </a:cubicBezTo>
                  <a:cubicBezTo>
                    <a:pt x="9828" y="9885"/>
                    <a:pt x="11335" y="9885"/>
                    <a:pt x="11586" y="10251"/>
                  </a:cubicBezTo>
                  <a:cubicBezTo>
                    <a:pt x="11837" y="10617"/>
                    <a:pt x="10832" y="11349"/>
                    <a:pt x="9200" y="12173"/>
                  </a:cubicBezTo>
                  <a:cubicBezTo>
                    <a:pt x="7567" y="12997"/>
                    <a:pt x="5307" y="13912"/>
                    <a:pt x="3674" y="14644"/>
                  </a:cubicBezTo>
                  <a:cubicBezTo>
                    <a:pt x="2042" y="15376"/>
                    <a:pt x="1037" y="15925"/>
                    <a:pt x="409" y="16658"/>
                  </a:cubicBezTo>
                  <a:cubicBezTo>
                    <a:pt x="-219" y="17390"/>
                    <a:pt x="-470" y="18305"/>
                    <a:pt x="2293" y="19220"/>
                  </a:cubicBezTo>
                  <a:cubicBezTo>
                    <a:pt x="5056" y="20136"/>
                    <a:pt x="10832" y="21051"/>
                    <a:pt x="14474" y="21325"/>
                  </a:cubicBezTo>
                  <a:cubicBezTo>
                    <a:pt x="18116" y="21600"/>
                    <a:pt x="19623" y="21234"/>
                    <a:pt x="21130" y="208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0" name="Line"/>
            <p:cNvSpPr/>
            <p:nvPr/>
          </p:nvSpPr>
          <p:spPr>
            <a:xfrm>
              <a:off x="4893151" y="3445709"/>
              <a:ext cx="120651" cy="194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878"/>
                  </a:moveTo>
                  <a:cubicBezTo>
                    <a:pt x="1137" y="939"/>
                    <a:pt x="2274" y="0"/>
                    <a:pt x="3600" y="0"/>
                  </a:cubicBezTo>
                  <a:cubicBezTo>
                    <a:pt x="4926" y="0"/>
                    <a:pt x="6442" y="939"/>
                    <a:pt x="9284" y="4461"/>
                  </a:cubicBezTo>
                  <a:cubicBezTo>
                    <a:pt x="12126" y="7983"/>
                    <a:pt x="16295" y="14087"/>
                    <a:pt x="18568" y="17374"/>
                  </a:cubicBezTo>
                  <a:cubicBezTo>
                    <a:pt x="20842" y="20661"/>
                    <a:pt x="21221" y="2113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4912201" y="3391667"/>
              <a:ext cx="158751" cy="280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3" fill="norm" stroke="1" extrusionOk="0">
                  <a:moveTo>
                    <a:pt x="21600" y="1053"/>
                  </a:moveTo>
                  <a:cubicBezTo>
                    <a:pt x="20160" y="408"/>
                    <a:pt x="18720" y="-237"/>
                    <a:pt x="17136" y="85"/>
                  </a:cubicBezTo>
                  <a:cubicBezTo>
                    <a:pt x="15552" y="408"/>
                    <a:pt x="13824" y="1697"/>
                    <a:pt x="11232" y="4357"/>
                  </a:cubicBezTo>
                  <a:cubicBezTo>
                    <a:pt x="8640" y="7017"/>
                    <a:pt x="5184" y="11047"/>
                    <a:pt x="3168" y="14109"/>
                  </a:cubicBezTo>
                  <a:cubicBezTo>
                    <a:pt x="1152" y="17172"/>
                    <a:pt x="576" y="19267"/>
                    <a:pt x="0" y="213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2" name="Line"/>
            <p:cNvSpPr/>
            <p:nvPr/>
          </p:nvSpPr>
          <p:spPr>
            <a:xfrm>
              <a:off x="5039201" y="3589643"/>
              <a:ext cx="254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3" name="Line"/>
            <p:cNvSpPr/>
            <p:nvPr/>
          </p:nvSpPr>
          <p:spPr>
            <a:xfrm>
              <a:off x="5090001" y="3500743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4" name="Line"/>
            <p:cNvSpPr/>
            <p:nvPr/>
          </p:nvSpPr>
          <p:spPr>
            <a:xfrm>
              <a:off x="5185251" y="3462643"/>
              <a:ext cx="137347" cy="558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3" h="21600" fill="norm" stroke="1" extrusionOk="0">
                  <a:moveTo>
                    <a:pt x="3703" y="0"/>
                  </a:moveTo>
                  <a:cubicBezTo>
                    <a:pt x="8023" y="2864"/>
                    <a:pt x="12343" y="5727"/>
                    <a:pt x="15737" y="8427"/>
                  </a:cubicBezTo>
                  <a:cubicBezTo>
                    <a:pt x="19131" y="11127"/>
                    <a:pt x="21600" y="13664"/>
                    <a:pt x="18823" y="15832"/>
                  </a:cubicBezTo>
                  <a:cubicBezTo>
                    <a:pt x="16046" y="18000"/>
                    <a:pt x="8023" y="19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5" name="Line"/>
            <p:cNvSpPr/>
            <p:nvPr/>
          </p:nvSpPr>
          <p:spPr>
            <a:xfrm>
              <a:off x="5686901" y="3869985"/>
              <a:ext cx="374651" cy="49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9" fill="norm" stroke="1" extrusionOk="0">
                  <a:moveTo>
                    <a:pt x="0" y="21199"/>
                  </a:moveTo>
                  <a:cubicBezTo>
                    <a:pt x="244" y="16699"/>
                    <a:pt x="488" y="12199"/>
                    <a:pt x="1892" y="8149"/>
                  </a:cubicBezTo>
                  <a:cubicBezTo>
                    <a:pt x="3295" y="4099"/>
                    <a:pt x="5858" y="499"/>
                    <a:pt x="9336" y="49"/>
                  </a:cubicBezTo>
                  <a:cubicBezTo>
                    <a:pt x="12814" y="-401"/>
                    <a:pt x="17207" y="2299"/>
                    <a:pt x="21600" y="49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6" name="Line"/>
            <p:cNvSpPr/>
            <p:nvPr/>
          </p:nvSpPr>
          <p:spPr>
            <a:xfrm>
              <a:off x="5898811" y="3716643"/>
              <a:ext cx="9924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600" fill="norm" stroke="1" extrusionOk="0">
                  <a:moveTo>
                    <a:pt x="21098" y="0"/>
                  </a:moveTo>
                  <a:cubicBezTo>
                    <a:pt x="18398" y="0"/>
                    <a:pt x="15698" y="0"/>
                    <a:pt x="12548" y="671"/>
                  </a:cubicBezTo>
                  <a:cubicBezTo>
                    <a:pt x="9398" y="1342"/>
                    <a:pt x="5798" y="2685"/>
                    <a:pt x="3323" y="5125"/>
                  </a:cubicBezTo>
                  <a:cubicBezTo>
                    <a:pt x="848" y="7566"/>
                    <a:pt x="-502" y="11105"/>
                    <a:pt x="173" y="14034"/>
                  </a:cubicBezTo>
                  <a:cubicBezTo>
                    <a:pt x="848" y="16963"/>
                    <a:pt x="3548" y="19281"/>
                    <a:pt x="624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7" name="Line"/>
            <p:cNvSpPr/>
            <p:nvPr/>
          </p:nvSpPr>
          <p:spPr>
            <a:xfrm>
              <a:off x="6429851" y="3455080"/>
              <a:ext cx="513987" cy="636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514" fill="norm" stroke="1" extrusionOk="0">
                  <a:moveTo>
                    <a:pt x="0" y="20854"/>
                  </a:moveTo>
                  <a:cubicBezTo>
                    <a:pt x="266" y="21140"/>
                    <a:pt x="531" y="21426"/>
                    <a:pt x="885" y="21497"/>
                  </a:cubicBezTo>
                  <a:cubicBezTo>
                    <a:pt x="1239" y="21569"/>
                    <a:pt x="1682" y="21426"/>
                    <a:pt x="2833" y="20532"/>
                  </a:cubicBezTo>
                  <a:cubicBezTo>
                    <a:pt x="3984" y="19638"/>
                    <a:pt x="5843" y="17993"/>
                    <a:pt x="7480" y="15919"/>
                  </a:cubicBezTo>
                  <a:cubicBezTo>
                    <a:pt x="9118" y="13844"/>
                    <a:pt x="10534" y="11341"/>
                    <a:pt x="11464" y="9052"/>
                  </a:cubicBezTo>
                  <a:cubicBezTo>
                    <a:pt x="12393" y="6764"/>
                    <a:pt x="12836" y="4690"/>
                    <a:pt x="12925" y="3259"/>
                  </a:cubicBezTo>
                  <a:cubicBezTo>
                    <a:pt x="13013" y="1829"/>
                    <a:pt x="12748" y="1042"/>
                    <a:pt x="12393" y="577"/>
                  </a:cubicBezTo>
                  <a:cubicBezTo>
                    <a:pt x="12039" y="112"/>
                    <a:pt x="11597" y="-31"/>
                    <a:pt x="11198" y="5"/>
                  </a:cubicBezTo>
                  <a:cubicBezTo>
                    <a:pt x="10800" y="41"/>
                    <a:pt x="10446" y="255"/>
                    <a:pt x="9693" y="1364"/>
                  </a:cubicBezTo>
                  <a:cubicBezTo>
                    <a:pt x="8941" y="2472"/>
                    <a:pt x="7790" y="4475"/>
                    <a:pt x="6993" y="6764"/>
                  </a:cubicBezTo>
                  <a:cubicBezTo>
                    <a:pt x="6197" y="9052"/>
                    <a:pt x="5754" y="11627"/>
                    <a:pt x="5843" y="13630"/>
                  </a:cubicBezTo>
                  <a:cubicBezTo>
                    <a:pt x="5931" y="15633"/>
                    <a:pt x="6551" y="17063"/>
                    <a:pt x="7303" y="17993"/>
                  </a:cubicBezTo>
                  <a:cubicBezTo>
                    <a:pt x="8056" y="18923"/>
                    <a:pt x="8941" y="19352"/>
                    <a:pt x="9959" y="19388"/>
                  </a:cubicBezTo>
                  <a:cubicBezTo>
                    <a:pt x="10977" y="19423"/>
                    <a:pt x="12128" y="19066"/>
                    <a:pt x="13057" y="18494"/>
                  </a:cubicBezTo>
                  <a:cubicBezTo>
                    <a:pt x="13987" y="17921"/>
                    <a:pt x="14695" y="17135"/>
                    <a:pt x="15226" y="16634"/>
                  </a:cubicBezTo>
                  <a:cubicBezTo>
                    <a:pt x="15757" y="16133"/>
                    <a:pt x="16111" y="15919"/>
                    <a:pt x="16156" y="15954"/>
                  </a:cubicBezTo>
                  <a:cubicBezTo>
                    <a:pt x="16200" y="15990"/>
                    <a:pt x="15934" y="16276"/>
                    <a:pt x="15536" y="16813"/>
                  </a:cubicBezTo>
                  <a:cubicBezTo>
                    <a:pt x="15138" y="17349"/>
                    <a:pt x="14607" y="18136"/>
                    <a:pt x="14297" y="18744"/>
                  </a:cubicBezTo>
                  <a:cubicBezTo>
                    <a:pt x="13987" y="19352"/>
                    <a:pt x="13898" y="19781"/>
                    <a:pt x="13898" y="19745"/>
                  </a:cubicBezTo>
                  <a:cubicBezTo>
                    <a:pt x="13898" y="19709"/>
                    <a:pt x="13987" y="19209"/>
                    <a:pt x="14607" y="17921"/>
                  </a:cubicBezTo>
                  <a:cubicBezTo>
                    <a:pt x="15226" y="16634"/>
                    <a:pt x="16377" y="14560"/>
                    <a:pt x="17174" y="13380"/>
                  </a:cubicBezTo>
                  <a:cubicBezTo>
                    <a:pt x="17970" y="12199"/>
                    <a:pt x="18413" y="11913"/>
                    <a:pt x="18856" y="11770"/>
                  </a:cubicBezTo>
                  <a:cubicBezTo>
                    <a:pt x="19298" y="11627"/>
                    <a:pt x="19741" y="11627"/>
                    <a:pt x="20228" y="12056"/>
                  </a:cubicBezTo>
                  <a:cubicBezTo>
                    <a:pt x="20715" y="12486"/>
                    <a:pt x="21246" y="13344"/>
                    <a:pt x="21423" y="14631"/>
                  </a:cubicBezTo>
                  <a:cubicBezTo>
                    <a:pt x="21600" y="15919"/>
                    <a:pt x="21423" y="17635"/>
                    <a:pt x="21246" y="193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8" name="Line"/>
            <p:cNvSpPr/>
            <p:nvPr/>
          </p:nvSpPr>
          <p:spPr>
            <a:xfrm>
              <a:off x="7220373" y="3588937"/>
              <a:ext cx="301679" cy="546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462" fill="norm" stroke="1" extrusionOk="0">
                  <a:moveTo>
                    <a:pt x="21528" y="1773"/>
                  </a:moveTo>
                  <a:cubicBezTo>
                    <a:pt x="20471" y="1108"/>
                    <a:pt x="19413" y="444"/>
                    <a:pt x="17525" y="153"/>
                  </a:cubicBezTo>
                  <a:cubicBezTo>
                    <a:pt x="15637" y="-138"/>
                    <a:pt x="12918" y="-55"/>
                    <a:pt x="10275" y="776"/>
                  </a:cubicBezTo>
                  <a:cubicBezTo>
                    <a:pt x="7631" y="1607"/>
                    <a:pt x="5064" y="3185"/>
                    <a:pt x="3176" y="5387"/>
                  </a:cubicBezTo>
                  <a:cubicBezTo>
                    <a:pt x="1287" y="7588"/>
                    <a:pt x="79" y="10413"/>
                    <a:pt x="4" y="13071"/>
                  </a:cubicBezTo>
                  <a:cubicBezTo>
                    <a:pt x="-72" y="15730"/>
                    <a:pt x="985" y="18222"/>
                    <a:pt x="3251" y="19593"/>
                  </a:cubicBezTo>
                  <a:cubicBezTo>
                    <a:pt x="5517" y="20964"/>
                    <a:pt x="8991" y="21213"/>
                    <a:pt x="12465" y="214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9" name="Line"/>
            <p:cNvSpPr/>
            <p:nvPr/>
          </p:nvSpPr>
          <p:spPr>
            <a:xfrm>
              <a:off x="7605104" y="3722013"/>
              <a:ext cx="196348" cy="356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405" fill="norm" stroke="1" extrusionOk="0">
                  <a:moveTo>
                    <a:pt x="21316" y="1584"/>
                  </a:moveTo>
                  <a:cubicBezTo>
                    <a:pt x="20627" y="1076"/>
                    <a:pt x="19937" y="567"/>
                    <a:pt x="18903" y="250"/>
                  </a:cubicBezTo>
                  <a:cubicBezTo>
                    <a:pt x="17869" y="-68"/>
                    <a:pt x="16490" y="-195"/>
                    <a:pt x="13963" y="567"/>
                  </a:cubicBezTo>
                  <a:cubicBezTo>
                    <a:pt x="11435" y="1330"/>
                    <a:pt x="7759" y="2981"/>
                    <a:pt x="5001" y="5396"/>
                  </a:cubicBezTo>
                  <a:cubicBezTo>
                    <a:pt x="2244" y="7810"/>
                    <a:pt x="405" y="10986"/>
                    <a:pt x="61" y="13718"/>
                  </a:cubicBezTo>
                  <a:cubicBezTo>
                    <a:pt x="-284" y="16450"/>
                    <a:pt x="865" y="18737"/>
                    <a:pt x="3163" y="19944"/>
                  </a:cubicBezTo>
                  <a:cubicBezTo>
                    <a:pt x="5461" y="21151"/>
                    <a:pt x="8907" y="21278"/>
                    <a:pt x="12354" y="214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0" name="Line"/>
            <p:cNvSpPr/>
            <p:nvPr/>
          </p:nvSpPr>
          <p:spPr>
            <a:xfrm>
              <a:off x="7875644" y="3792843"/>
              <a:ext cx="33758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3" h="21600" fill="norm" stroke="1" extrusionOk="0">
                  <a:moveTo>
                    <a:pt x="20263" y="0"/>
                  </a:moveTo>
                  <a:cubicBezTo>
                    <a:pt x="12639" y="3840"/>
                    <a:pt x="5016" y="7680"/>
                    <a:pt x="1839" y="11040"/>
                  </a:cubicBezTo>
                  <a:cubicBezTo>
                    <a:pt x="-1337" y="14400"/>
                    <a:pt x="-66" y="17280"/>
                    <a:pt x="3110" y="18960"/>
                  </a:cubicBezTo>
                  <a:cubicBezTo>
                    <a:pt x="6287" y="20640"/>
                    <a:pt x="11369" y="21120"/>
                    <a:pt x="1645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1" name="Line"/>
            <p:cNvSpPr/>
            <p:nvPr/>
          </p:nvSpPr>
          <p:spPr>
            <a:xfrm>
              <a:off x="7972901" y="3920785"/>
              <a:ext cx="190501" cy="56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4" fill="norm" stroke="1" extrusionOk="0">
                  <a:moveTo>
                    <a:pt x="0" y="21244"/>
                  </a:moveTo>
                  <a:cubicBezTo>
                    <a:pt x="240" y="16444"/>
                    <a:pt x="480" y="11644"/>
                    <a:pt x="3000" y="7644"/>
                  </a:cubicBezTo>
                  <a:cubicBezTo>
                    <a:pt x="5520" y="3644"/>
                    <a:pt x="10320" y="444"/>
                    <a:pt x="13800" y="44"/>
                  </a:cubicBezTo>
                  <a:cubicBezTo>
                    <a:pt x="17280" y="-356"/>
                    <a:pt x="19440" y="2044"/>
                    <a:pt x="21600" y="44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2" name="Line"/>
            <p:cNvSpPr/>
            <p:nvPr/>
          </p:nvSpPr>
          <p:spPr>
            <a:xfrm>
              <a:off x="8183092" y="3780347"/>
              <a:ext cx="240832" cy="548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427" fill="norm" stroke="1" extrusionOk="0">
                  <a:moveTo>
                    <a:pt x="9999" y="5455"/>
                  </a:moveTo>
                  <a:cubicBezTo>
                    <a:pt x="8882" y="6861"/>
                    <a:pt x="7765" y="8268"/>
                    <a:pt x="6275" y="10337"/>
                  </a:cubicBezTo>
                  <a:cubicBezTo>
                    <a:pt x="4785" y="12406"/>
                    <a:pt x="2923" y="15137"/>
                    <a:pt x="1806" y="16958"/>
                  </a:cubicBezTo>
                  <a:cubicBezTo>
                    <a:pt x="689" y="18779"/>
                    <a:pt x="316" y="19689"/>
                    <a:pt x="130" y="20351"/>
                  </a:cubicBezTo>
                  <a:cubicBezTo>
                    <a:pt x="-56" y="21013"/>
                    <a:pt x="-56" y="21427"/>
                    <a:pt x="223" y="21427"/>
                  </a:cubicBezTo>
                  <a:cubicBezTo>
                    <a:pt x="503" y="21427"/>
                    <a:pt x="1061" y="21013"/>
                    <a:pt x="2085" y="19358"/>
                  </a:cubicBezTo>
                  <a:cubicBezTo>
                    <a:pt x="3110" y="17703"/>
                    <a:pt x="4599" y="14806"/>
                    <a:pt x="6275" y="11868"/>
                  </a:cubicBezTo>
                  <a:cubicBezTo>
                    <a:pt x="7951" y="8930"/>
                    <a:pt x="9813" y="5951"/>
                    <a:pt x="11210" y="3965"/>
                  </a:cubicBezTo>
                  <a:cubicBezTo>
                    <a:pt x="12606" y="1979"/>
                    <a:pt x="13537" y="986"/>
                    <a:pt x="14468" y="448"/>
                  </a:cubicBezTo>
                  <a:cubicBezTo>
                    <a:pt x="15399" y="-90"/>
                    <a:pt x="16330" y="-173"/>
                    <a:pt x="17447" y="365"/>
                  </a:cubicBezTo>
                  <a:cubicBezTo>
                    <a:pt x="18565" y="903"/>
                    <a:pt x="19868" y="2061"/>
                    <a:pt x="20613" y="3468"/>
                  </a:cubicBezTo>
                  <a:cubicBezTo>
                    <a:pt x="21358" y="4875"/>
                    <a:pt x="21544" y="6530"/>
                    <a:pt x="20147" y="7855"/>
                  </a:cubicBezTo>
                  <a:cubicBezTo>
                    <a:pt x="18751" y="9179"/>
                    <a:pt x="15772" y="10172"/>
                    <a:pt x="12978" y="10586"/>
                  </a:cubicBezTo>
                  <a:cubicBezTo>
                    <a:pt x="10185" y="10999"/>
                    <a:pt x="7578" y="10834"/>
                    <a:pt x="4972" y="106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3" name="Line"/>
            <p:cNvSpPr/>
            <p:nvPr/>
          </p:nvSpPr>
          <p:spPr>
            <a:xfrm>
              <a:off x="8468201" y="3792843"/>
              <a:ext cx="128127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600" fill="norm" stroke="1" extrusionOk="0">
                  <a:moveTo>
                    <a:pt x="18813" y="0"/>
                  </a:moveTo>
                  <a:cubicBezTo>
                    <a:pt x="20206" y="2191"/>
                    <a:pt x="21600" y="4383"/>
                    <a:pt x="20903" y="7122"/>
                  </a:cubicBezTo>
                  <a:cubicBezTo>
                    <a:pt x="20206" y="9861"/>
                    <a:pt x="17419" y="13148"/>
                    <a:pt x="13587" y="15652"/>
                  </a:cubicBezTo>
                  <a:cubicBezTo>
                    <a:pt x="9755" y="18157"/>
                    <a:pt x="4877" y="1987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4" name="Line"/>
            <p:cNvSpPr/>
            <p:nvPr/>
          </p:nvSpPr>
          <p:spPr>
            <a:xfrm>
              <a:off x="8607901" y="3837293"/>
              <a:ext cx="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5" name="Line"/>
            <p:cNvSpPr/>
            <p:nvPr/>
          </p:nvSpPr>
          <p:spPr>
            <a:xfrm>
              <a:off x="8684101" y="3672193"/>
              <a:ext cx="117294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600" fill="norm" stroke="1" extrusionOk="0">
                  <a:moveTo>
                    <a:pt x="0" y="0"/>
                  </a:moveTo>
                  <a:cubicBezTo>
                    <a:pt x="1157" y="4000"/>
                    <a:pt x="2314" y="8000"/>
                    <a:pt x="2893" y="10667"/>
                  </a:cubicBezTo>
                  <a:cubicBezTo>
                    <a:pt x="3471" y="13333"/>
                    <a:pt x="3471" y="14667"/>
                    <a:pt x="2893" y="16000"/>
                  </a:cubicBezTo>
                  <a:cubicBezTo>
                    <a:pt x="2314" y="17333"/>
                    <a:pt x="1157" y="18667"/>
                    <a:pt x="579" y="18533"/>
                  </a:cubicBezTo>
                  <a:cubicBezTo>
                    <a:pt x="0" y="18400"/>
                    <a:pt x="0" y="16800"/>
                    <a:pt x="579" y="14000"/>
                  </a:cubicBezTo>
                  <a:cubicBezTo>
                    <a:pt x="1157" y="11200"/>
                    <a:pt x="2314" y="7200"/>
                    <a:pt x="3471" y="4533"/>
                  </a:cubicBezTo>
                  <a:cubicBezTo>
                    <a:pt x="4629" y="1867"/>
                    <a:pt x="5786" y="533"/>
                    <a:pt x="8293" y="267"/>
                  </a:cubicBezTo>
                  <a:cubicBezTo>
                    <a:pt x="10800" y="0"/>
                    <a:pt x="14657" y="800"/>
                    <a:pt x="17164" y="2933"/>
                  </a:cubicBezTo>
                  <a:cubicBezTo>
                    <a:pt x="19671" y="5067"/>
                    <a:pt x="20829" y="8533"/>
                    <a:pt x="21214" y="11867"/>
                  </a:cubicBezTo>
                  <a:cubicBezTo>
                    <a:pt x="21600" y="15200"/>
                    <a:pt x="21214" y="18400"/>
                    <a:pt x="2082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6" name="Line"/>
            <p:cNvSpPr/>
            <p:nvPr/>
          </p:nvSpPr>
          <p:spPr>
            <a:xfrm>
              <a:off x="8944451" y="3758099"/>
              <a:ext cx="1206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1516" y="11918"/>
                    <a:pt x="3032" y="3818"/>
                    <a:pt x="6632" y="1118"/>
                  </a:cubicBezTo>
                  <a:cubicBezTo>
                    <a:pt x="10232" y="-1582"/>
                    <a:pt x="15916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9215187" y="3612365"/>
              <a:ext cx="230915" cy="193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427" fill="norm" stroke="1" extrusionOk="0">
                  <a:moveTo>
                    <a:pt x="21422" y="297"/>
                  </a:moveTo>
                  <a:cubicBezTo>
                    <a:pt x="17102" y="62"/>
                    <a:pt x="12782" y="-173"/>
                    <a:pt x="9542" y="179"/>
                  </a:cubicBezTo>
                  <a:cubicBezTo>
                    <a:pt x="6302" y="531"/>
                    <a:pt x="4142" y="1470"/>
                    <a:pt x="2669" y="2292"/>
                  </a:cubicBezTo>
                  <a:cubicBezTo>
                    <a:pt x="1197" y="3114"/>
                    <a:pt x="411" y="3818"/>
                    <a:pt x="607" y="4640"/>
                  </a:cubicBezTo>
                  <a:cubicBezTo>
                    <a:pt x="804" y="5462"/>
                    <a:pt x="1982" y="6401"/>
                    <a:pt x="3160" y="6988"/>
                  </a:cubicBezTo>
                  <a:cubicBezTo>
                    <a:pt x="4338" y="7575"/>
                    <a:pt x="5517" y="7810"/>
                    <a:pt x="6891" y="8397"/>
                  </a:cubicBezTo>
                  <a:cubicBezTo>
                    <a:pt x="8266" y="8984"/>
                    <a:pt x="9837" y="9923"/>
                    <a:pt x="10524" y="10979"/>
                  </a:cubicBezTo>
                  <a:cubicBezTo>
                    <a:pt x="11211" y="12036"/>
                    <a:pt x="11015" y="13210"/>
                    <a:pt x="9738" y="14384"/>
                  </a:cubicBezTo>
                  <a:cubicBezTo>
                    <a:pt x="8462" y="15557"/>
                    <a:pt x="6106" y="16731"/>
                    <a:pt x="4044" y="17788"/>
                  </a:cubicBezTo>
                  <a:cubicBezTo>
                    <a:pt x="1982" y="18844"/>
                    <a:pt x="215" y="19784"/>
                    <a:pt x="18" y="20253"/>
                  </a:cubicBezTo>
                  <a:cubicBezTo>
                    <a:pt x="-178" y="20723"/>
                    <a:pt x="1197" y="20723"/>
                    <a:pt x="4535" y="20840"/>
                  </a:cubicBezTo>
                  <a:cubicBezTo>
                    <a:pt x="7873" y="20957"/>
                    <a:pt x="13175" y="21192"/>
                    <a:pt x="18477" y="214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9515951" y="3646793"/>
              <a:ext cx="1524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00" y="2016"/>
                    <a:pt x="5400" y="4032"/>
                    <a:pt x="9000" y="7632"/>
                  </a:cubicBezTo>
                  <a:cubicBezTo>
                    <a:pt x="12600" y="11232"/>
                    <a:pt x="17100" y="1641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9566751" y="3615043"/>
              <a:ext cx="1905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411"/>
                    <a:pt x="15840" y="823"/>
                    <a:pt x="12360" y="3189"/>
                  </a:cubicBezTo>
                  <a:cubicBezTo>
                    <a:pt x="8880" y="5554"/>
                    <a:pt x="4800" y="9874"/>
                    <a:pt x="2640" y="13269"/>
                  </a:cubicBezTo>
                  <a:cubicBezTo>
                    <a:pt x="480" y="16663"/>
                    <a:pt x="240" y="1913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9738201" y="3792843"/>
              <a:ext cx="254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1" name="Line"/>
            <p:cNvSpPr/>
            <p:nvPr/>
          </p:nvSpPr>
          <p:spPr>
            <a:xfrm>
              <a:off x="9782651" y="3710293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9725501" y="3678543"/>
              <a:ext cx="295582" cy="615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600" fill="norm" stroke="1" extrusionOk="0">
                  <a:moveTo>
                    <a:pt x="18383" y="0"/>
                  </a:moveTo>
                  <a:cubicBezTo>
                    <a:pt x="19455" y="2227"/>
                    <a:pt x="20528" y="4454"/>
                    <a:pt x="21064" y="6866"/>
                  </a:cubicBezTo>
                  <a:cubicBezTo>
                    <a:pt x="21600" y="9278"/>
                    <a:pt x="21600" y="11876"/>
                    <a:pt x="20145" y="13955"/>
                  </a:cubicBezTo>
                  <a:cubicBezTo>
                    <a:pt x="18689" y="16033"/>
                    <a:pt x="15779" y="17592"/>
                    <a:pt x="12179" y="18779"/>
                  </a:cubicBezTo>
                  <a:cubicBezTo>
                    <a:pt x="8579" y="19967"/>
                    <a:pt x="4289" y="2078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2683351" y="4824628"/>
              <a:ext cx="279401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20702"/>
                  </a:moveTo>
                  <a:cubicBezTo>
                    <a:pt x="4745" y="10884"/>
                    <a:pt x="9491" y="1066"/>
                    <a:pt x="13091" y="84"/>
                  </a:cubicBezTo>
                  <a:cubicBezTo>
                    <a:pt x="16691" y="-898"/>
                    <a:pt x="19145" y="6957"/>
                    <a:pt x="21600" y="148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2797651" y="4948543"/>
              <a:ext cx="260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322" y="14400"/>
                    <a:pt x="12644" y="7200"/>
                    <a:pt x="16244" y="3600"/>
                  </a:cubicBezTo>
                  <a:cubicBezTo>
                    <a:pt x="19844" y="0"/>
                    <a:pt x="20722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3676363" y="4665881"/>
              <a:ext cx="423039" cy="405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439" fill="norm" stroke="1" extrusionOk="0">
                  <a:moveTo>
                    <a:pt x="15030" y="2859"/>
                  </a:moveTo>
                  <a:cubicBezTo>
                    <a:pt x="15245" y="2299"/>
                    <a:pt x="15460" y="1740"/>
                    <a:pt x="15836" y="1180"/>
                  </a:cubicBezTo>
                  <a:cubicBezTo>
                    <a:pt x="16212" y="621"/>
                    <a:pt x="16750" y="61"/>
                    <a:pt x="16857" y="5"/>
                  </a:cubicBezTo>
                  <a:cubicBezTo>
                    <a:pt x="16965" y="-51"/>
                    <a:pt x="16642" y="397"/>
                    <a:pt x="14869" y="1796"/>
                  </a:cubicBezTo>
                  <a:cubicBezTo>
                    <a:pt x="13096" y="3195"/>
                    <a:pt x="9872" y="5545"/>
                    <a:pt x="7239" y="7224"/>
                  </a:cubicBezTo>
                  <a:cubicBezTo>
                    <a:pt x="4606" y="8902"/>
                    <a:pt x="2565" y="9910"/>
                    <a:pt x="1382" y="10637"/>
                  </a:cubicBezTo>
                  <a:cubicBezTo>
                    <a:pt x="200" y="11365"/>
                    <a:pt x="-122" y="11812"/>
                    <a:pt x="39" y="12092"/>
                  </a:cubicBezTo>
                  <a:cubicBezTo>
                    <a:pt x="200" y="12372"/>
                    <a:pt x="845" y="12484"/>
                    <a:pt x="2672" y="12540"/>
                  </a:cubicBezTo>
                  <a:cubicBezTo>
                    <a:pt x="4499" y="12596"/>
                    <a:pt x="7508" y="12596"/>
                    <a:pt x="9281" y="12596"/>
                  </a:cubicBezTo>
                  <a:cubicBezTo>
                    <a:pt x="11054" y="12596"/>
                    <a:pt x="11591" y="12596"/>
                    <a:pt x="11753" y="12875"/>
                  </a:cubicBezTo>
                  <a:cubicBezTo>
                    <a:pt x="11914" y="13155"/>
                    <a:pt x="11699" y="13715"/>
                    <a:pt x="10356" y="14722"/>
                  </a:cubicBezTo>
                  <a:cubicBezTo>
                    <a:pt x="9012" y="15729"/>
                    <a:pt x="6541" y="17184"/>
                    <a:pt x="5036" y="18024"/>
                  </a:cubicBezTo>
                  <a:cubicBezTo>
                    <a:pt x="3532" y="18863"/>
                    <a:pt x="2994" y="19087"/>
                    <a:pt x="2457" y="19534"/>
                  </a:cubicBezTo>
                  <a:cubicBezTo>
                    <a:pt x="1920" y="19982"/>
                    <a:pt x="1382" y="20654"/>
                    <a:pt x="1490" y="21045"/>
                  </a:cubicBezTo>
                  <a:cubicBezTo>
                    <a:pt x="1597" y="21437"/>
                    <a:pt x="2350" y="21549"/>
                    <a:pt x="4499" y="21325"/>
                  </a:cubicBezTo>
                  <a:cubicBezTo>
                    <a:pt x="6648" y="21101"/>
                    <a:pt x="10194" y="20542"/>
                    <a:pt x="13257" y="20094"/>
                  </a:cubicBezTo>
                  <a:cubicBezTo>
                    <a:pt x="16320" y="19646"/>
                    <a:pt x="18899" y="19311"/>
                    <a:pt x="21478" y="189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4207351" y="4730838"/>
              <a:ext cx="260351" cy="293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3" fill="norm" stroke="1" extrusionOk="0">
                  <a:moveTo>
                    <a:pt x="0" y="132"/>
                  </a:moveTo>
                  <a:cubicBezTo>
                    <a:pt x="878" y="-23"/>
                    <a:pt x="1756" y="-177"/>
                    <a:pt x="2898" y="517"/>
                  </a:cubicBezTo>
                  <a:cubicBezTo>
                    <a:pt x="4039" y="1212"/>
                    <a:pt x="5444" y="2754"/>
                    <a:pt x="7639" y="5840"/>
                  </a:cubicBezTo>
                  <a:cubicBezTo>
                    <a:pt x="9834" y="8926"/>
                    <a:pt x="12820" y="13554"/>
                    <a:pt x="14663" y="16409"/>
                  </a:cubicBezTo>
                  <a:cubicBezTo>
                    <a:pt x="16507" y="19263"/>
                    <a:pt x="17210" y="20343"/>
                    <a:pt x="18176" y="20883"/>
                  </a:cubicBezTo>
                  <a:cubicBezTo>
                    <a:pt x="19141" y="21423"/>
                    <a:pt x="20371" y="21423"/>
                    <a:pt x="21600" y="214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4275260" y="4669143"/>
              <a:ext cx="230542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600" fill="norm" stroke="1" extrusionOk="0">
                  <a:moveTo>
                    <a:pt x="21387" y="0"/>
                  </a:moveTo>
                  <a:cubicBezTo>
                    <a:pt x="18834" y="2323"/>
                    <a:pt x="16282" y="4645"/>
                    <a:pt x="13238" y="7432"/>
                  </a:cubicBezTo>
                  <a:cubicBezTo>
                    <a:pt x="10194" y="10219"/>
                    <a:pt x="6660" y="13471"/>
                    <a:pt x="4402" y="15503"/>
                  </a:cubicBezTo>
                  <a:cubicBezTo>
                    <a:pt x="2143" y="17535"/>
                    <a:pt x="1162" y="18348"/>
                    <a:pt x="572" y="19045"/>
                  </a:cubicBezTo>
                  <a:cubicBezTo>
                    <a:pt x="-17" y="19742"/>
                    <a:pt x="-213" y="20323"/>
                    <a:pt x="278" y="20729"/>
                  </a:cubicBezTo>
                  <a:cubicBezTo>
                    <a:pt x="769" y="21135"/>
                    <a:pt x="1947" y="21368"/>
                    <a:pt x="312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4531201" y="4992993"/>
              <a:ext cx="127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4550251" y="4840593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0" name="Line"/>
            <p:cNvSpPr/>
            <p:nvPr/>
          </p:nvSpPr>
          <p:spPr>
            <a:xfrm>
              <a:off x="4531201" y="4634615"/>
              <a:ext cx="314342" cy="593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547" fill="norm" stroke="1" extrusionOk="0">
                  <a:moveTo>
                    <a:pt x="13732" y="562"/>
                  </a:moveTo>
                  <a:cubicBezTo>
                    <a:pt x="14448" y="331"/>
                    <a:pt x="15163" y="101"/>
                    <a:pt x="15878" y="24"/>
                  </a:cubicBezTo>
                  <a:cubicBezTo>
                    <a:pt x="16593" y="-53"/>
                    <a:pt x="17309" y="24"/>
                    <a:pt x="18167" y="716"/>
                  </a:cubicBezTo>
                  <a:cubicBezTo>
                    <a:pt x="19025" y="1407"/>
                    <a:pt x="20026" y="2714"/>
                    <a:pt x="20670" y="4790"/>
                  </a:cubicBezTo>
                  <a:cubicBezTo>
                    <a:pt x="21314" y="6865"/>
                    <a:pt x="21600" y="9709"/>
                    <a:pt x="20527" y="11977"/>
                  </a:cubicBezTo>
                  <a:cubicBezTo>
                    <a:pt x="19454" y="14245"/>
                    <a:pt x="17023" y="15936"/>
                    <a:pt x="13375" y="17435"/>
                  </a:cubicBezTo>
                  <a:cubicBezTo>
                    <a:pt x="9727" y="18933"/>
                    <a:pt x="4864" y="20240"/>
                    <a:pt x="0" y="215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3498447" y="4713593"/>
              <a:ext cx="131055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5" h="21600" fill="norm" stroke="1" extrusionOk="0">
                  <a:moveTo>
                    <a:pt x="20575" y="0"/>
                  </a:moveTo>
                  <a:cubicBezTo>
                    <a:pt x="13597" y="2627"/>
                    <a:pt x="6618" y="5254"/>
                    <a:pt x="2963" y="8076"/>
                  </a:cubicBezTo>
                  <a:cubicBezTo>
                    <a:pt x="-693" y="10897"/>
                    <a:pt x="-1025" y="13914"/>
                    <a:pt x="2298" y="16200"/>
                  </a:cubicBezTo>
                  <a:cubicBezTo>
                    <a:pt x="5621" y="18486"/>
                    <a:pt x="12600" y="20043"/>
                    <a:pt x="1957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2" name="Line"/>
            <p:cNvSpPr/>
            <p:nvPr/>
          </p:nvSpPr>
          <p:spPr>
            <a:xfrm>
              <a:off x="4918551" y="4634748"/>
              <a:ext cx="495301" cy="508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5" fill="norm" stroke="1" extrusionOk="0">
                  <a:moveTo>
                    <a:pt x="0" y="19497"/>
                  </a:moveTo>
                  <a:cubicBezTo>
                    <a:pt x="0" y="20029"/>
                    <a:pt x="0" y="20560"/>
                    <a:pt x="231" y="20914"/>
                  </a:cubicBezTo>
                  <a:cubicBezTo>
                    <a:pt x="462" y="21268"/>
                    <a:pt x="923" y="21445"/>
                    <a:pt x="1892" y="21002"/>
                  </a:cubicBezTo>
                  <a:cubicBezTo>
                    <a:pt x="2862" y="20560"/>
                    <a:pt x="4338" y="19497"/>
                    <a:pt x="5954" y="17771"/>
                  </a:cubicBezTo>
                  <a:cubicBezTo>
                    <a:pt x="7569" y="16045"/>
                    <a:pt x="9323" y="13655"/>
                    <a:pt x="10615" y="10999"/>
                  </a:cubicBezTo>
                  <a:cubicBezTo>
                    <a:pt x="11908" y="8343"/>
                    <a:pt x="12738" y="5422"/>
                    <a:pt x="13015" y="3519"/>
                  </a:cubicBezTo>
                  <a:cubicBezTo>
                    <a:pt x="13292" y="1615"/>
                    <a:pt x="13015" y="730"/>
                    <a:pt x="12369" y="288"/>
                  </a:cubicBezTo>
                  <a:cubicBezTo>
                    <a:pt x="11723" y="-155"/>
                    <a:pt x="10708" y="-155"/>
                    <a:pt x="9415" y="775"/>
                  </a:cubicBezTo>
                  <a:cubicBezTo>
                    <a:pt x="8123" y="1704"/>
                    <a:pt x="6554" y="3563"/>
                    <a:pt x="5446" y="5820"/>
                  </a:cubicBezTo>
                  <a:cubicBezTo>
                    <a:pt x="4338" y="8078"/>
                    <a:pt x="3692" y="10734"/>
                    <a:pt x="3738" y="13124"/>
                  </a:cubicBezTo>
                  <a:cubicBezTo>
                    <a:pt x="3785" y="15514"/>
                    <a:pt x="4523" y="17638"/>
                    <a:pt x="5446" y="18922"/>
                  </a:cubicBezTo>
                  <a:cubicBezTo>
                    <a:pt x="6369" y="20206"/>
                    <a:pt x="7477" y="20648"/>
                    <a:pt x="8769" y="20294"/>
                  </a:cubicBezTo>
                  <a:cubicBezTo>
                    <a:pt x="10062" y="19940"/>
                    <a:pt x="11538" y="18789"/>
                    <a:pt x="12415" y="17948"/>
                  </a:cubicBezTo>
                  <a:cubicBezTo>
                    <a:pt x="13292" y="17107"/>
                    <a:pt x="13569" y="16576"/>
                    <a:pt x="13846" y="16089"/>
                  </a:cubicBezTo>
                  <a:cubicBezTo>
                    <a:pt x="14123" y="15602"/>
                    <a:pt x="14400" y="15160"/>
                    <a:pt x="14446" y="15204"/>
                  </a:cubicBezTo>
                  <a:cubicBezTo>
                    <a:pt x="14492" y="15248"/>
                    <a:pt x="14308" y="15779"/>
                    <a:pt x="14123" y="16532"/>
                  </a:cubicBezTo>
                  <a:cubicBezTo>
                    <a:pt x="13938" y="17284"/>
                    <a:pt x="13754" y="18258"/>
                    <a:pt x="13615" y="18966"/>
                  </a:cubicBezTo>
                  <a:cubicBezTo>
                    <a:pt x="13477" y="19675"/>
                    <a:pt x="13385" y="20117"/>
                    <a:pt x="13477" y="19940"/>
                  </a:cubicBezTo>
                  <a:cubicBezTo>
                    <a:pt x="13569" y="19763"/>
                    <a:pt x="13846" y="18966"/>
                    <a:pt x="14538" y="17727"/>
                  </a:cubicBezTo>
                  <a:cubicBezTo>
                    <a:pt x="15231" y="16488"/>
                    <a:pt x="16338" y="14806"/>
                    <a:pt x="17308" y="13876"/>
                  </a:cubicBezTo>
                  <a:cubicBezTo>
                    <a:pt x="18277" y="12947"/>
                    <a:pt x="19108" y="12770"/>
                    <a:pt x="19754" y="13478"/>
                  </a:cubicBezTo>
                  <a:cubicBezTo>
                    <a:pt x="20400" y="14186"/>
                    <a:pt x="20862" y="15779"/>
                    <a:pt x="21138" y="17152"/>
                  </a:cubicBezTo>
                  <a:cubicBezTo>
                    <a:pt x="21415" y="18524"/>
                    <a:pt x="21508" y="19675"/>
                    <a:pt x="21600" y="208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5581068" y="4826386"/>
              <a:ext cx="204736" cy="542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453" fill="norm" stroke="1" extrusionOk="0">
                  <a:moveTo>
                    <a:pt x="4408" y="5334"/>
                  </a:moveTo>
                  <a:cubicBezTo>
                    <a:pt x="3747" y="8180"/>
                    <a:pt x="3086" y="11027"/>
                    <a:pt x="2424" y="13539"/>
                  </a:cubicBezTo>
                  <a:cubicBezTo>
                    <a:pt x="1763" y="16050"/>
                    <a:pt x="1102" y="18227"/>
                    <a:pt x="661" y="19566"/>
                  </a:cubicBezTo>
                  <a:cubicBezTo>
                    <a:pt x="220" y="20906"/>
                    <a:pt x="0" y="21408"/>
                    <a:pt x="0" y="21450"/>
                  </a:cubicBezTo>
                  <a:cubicBezTo>
                    <a:pt x="0" y="21492"/>
                    <a:pt x="220" y="21073"/>
                    <a:pt x="1102" y="19273"/>
                  </a:cubicBezTo>
                  <a:cubicBezTo>
                    <a:pt x="1984" y="17473"/>
                    <a:pt x="3527" y="14292"/>
                    <a:pt x="5180" y="11320"/>
                  </a:cubicBezTo>
                  <a:cubicBezTo>
                    <a:pt x="6833" y="8348"/>
                    <a:pt x="8596" y="5585"/>
                    <a:pt x="9698" y="3952"/>
                  </a:cubicBezTo>
                  <a:cubicBezTo>
                    <a:pt x="10800" y="2320"/>
                    <a:pt x="11241" y="1818"/>
                    <a:pt x="11792" y="1315"/>
                  </a:cubicBezTo>
                  <a:cubicBezTo>
                    <a:pt x="12343" y="813"/>
                    <a:pt x="13004" y="311"/>
                    <a:pt x="13886" y="101"/>
                  </a:cubicBezTo>
                  <a:cubicBezTo>
                    <a:pt x="14767" y="-108"/>
                    <a:pt x="15869" y="-24"/>
                    <a:pt x="17412" y="645"/>
                  </a:cubicBezTo>
                  <a:cubicBezTo>
                    <a:pt x="18955" y="1315"/>
                    <a:pt x="20939" y="2571"/>
                    <a:pt x="21269" y="4162"/>
                  </a:cubicBezTo>
                  <a:cubicBezTo>
                    <a:pt x="21600" y="5752"/>
                    <a:pt x="20278" y="7678"/>
                    <a:pt x="17412" y="9101"/>
                  </a:cubicBezTo>
                  <a:cubicBezTo>
                    <a:pt x="14547" y="10525"/>
                    <a:pt x="10139" y="11445"/>
                    <a:pt x="5731" y="123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6372701" y="4980293"/>
              <a:ext cx="400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71" y="21600"/>
                    <a:pt x="9143" y="21600"/>
                    <a:pt x="12743" y="18000"/>
                  </a:cubicBezTo>
                  <a:cubicBezTo>
                    <a:pt x="16343" y="14400"/>
                    <a:pt x="18971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6601301" y="4821543"/>
              <a:ext cx="18109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0" y="0"/>
                  </a:moveTo>
                  <a:cubicBezTo>
                    <a:pt x="9600" y="4114"/>
                    <a:pt x="19200" y="8229"/>
                    <a:pt x="20400" y="11829"/>
                  </a:cubicBezTo>
                  <a:cubicBezTo>
                    <a:pt x="21600" y="15429"/>
                    <a:pt x="14400" y="18514"/>
                    <a:pt x="72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7187077" y="4654611"/>
              <a:ext cx="227025" cy="484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1" h="21493" fill="norm" stroke="1" extrusionOk="0">
                  <a:moveTo>
                    <a:pt x="21061" y="1208"/>
                  </a:moveTo>
                  <a:cubicBezTo>
                    <a:pt x="20865" y="738"/>
                    <a:pt x="20668" y="269"/>
                    <a:pt x="20079" y="81"/>
                  </a:cubicBezTo>
                  <a:cubicBezTo>
                    <a:pt x="19490" y="-107"/>
                    <a:pt x="18508" y="-13"/>
                    <a:pt x="16348" y="832"/>
                  </a:cubicBezTo>
                  <a:cubicBezTo>
                    <a:pt x="14188" y="1677"/>
                    <a:pt x="10850" y="3274"/>
                    <a:pt x="7806" y="5387"/>
                  </a:cubicBezTo>
                  <a:cubicBezTo>
                    <a:pt x="4763" y="7500"/>
                    <a:pt x="2014" y="10130"/>
                    <a:pt x="737" y="12430"/>
                  </a:cubicBezTo>
                  <a:cubicBezTo>
                    <a:pt x="-539" y="14731"/>
                    <a:pt x="-343" y="16703"/>
                    <a:pt x="2799" y="18159"/>
                  </a:cubicBezTo>
                  <a:cubicBezTo>
                    <a:pt x="5941" y="19615"/>
                    <a:pt x="12028" y="20554"/>
                    <a:pt x="18116" y="214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7" name="Line"/>
            <p:cNvSpPr/>
            <p:nvPr/>
          </p:nvSpPr>
          <p:spPr>
            <a:xfrm>
              <a:off x="7482880" y="4846943"/>
              <a:ext cx="147122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600" fill="norm" stroke="1" extrusionOk="0">
                  <a:moveTo>
                    <a:pt x="7455" y="4086"/>
                  </a:moveTo>
                  <a:cubicBezTo>
                    <a:pt x="4717" y="9341"/>
                    <a:pt x="1979" y="14595"/>
                    <a:pt x="762" y="16638"/>
                  </a:cubicBezTo>
                  <a:cubicBezTo>
                    <a:pt x="-455" y="18681"/>
                    <a:pt x="-151" y="17514"/>
                    <a:pt x="1218" y="14400"/>
                  </a:cubicBezTo>
                  <a:cubicBezTo>
                    <a:pt x="2587" y="11286"/>
                    <a:pt x="5021" y="6227"/>
                    <a:pt x="6999" y="3405"/>
                  </a:cubicBezTo>
                  <a:cubicBezTo>
                    <a:pt x="8976" y="584"/>
                    <a:pt x="10497" y="0"/>
                    <a:pt x="11866" y="0"/>
                  </a:cubicBezTo>
                  <a:cubicBezTo>
                    <a:pt x="13235" y="0"/>
                    <a:pt x="14452" y="584"/>
                    <a:pt x="15669" y="3211"/>
                  </a:cubicBezTo>
                  <a:cubicBezTo>
                    <a:pt x="16886" y="5838"/>
                    <a:pt x="18103" y="10508"/>
                    <a:pt x="19015" y="13914"/>
                  </a:cubicBezTo>
                  <a:cubicBezTo>
                    <a:pt x="19928" y="17319"/>
                    <a:pt x="20537" y="19459"/>
                    <a:pt x="2114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8" name="Line"/>
            <p:cNvSpPr/>
            <p:nvPr/>
          </p:nvSpPr>
          <p:spPr>
            <a:xfrm>
              <a:off x="7833201" y="4973373"/>
              <a:ext cx="190501" cy="19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21" fill="norm" stroke="1" extrusionOk="0">
                  <a:moveTo>
                    <a:pt x="0" y="20021"/>
                  </a:moveTo>
                  <a:cubicBezTo>
                    <a:pt x="720" y="11381"/>
                    <a:pt x="1440" y="2741"/>
                    <a:pt x="3120" y="581"/>
                  </a:cubicBezTo>
                  <a:cubicBezTo>
                    <a:pt x="4800" y="-1579"/>
                    <a:pt x="7440" y="2741"/>
                    <a:pt x="10680" y="5981"/>
                  </a:cubicBezTo>
                  <a:cubicBezTo>
                    <a:pt x="13920" y="9221"/>
                    <a:pt x="17760" y="11381"/>
                    <a:pt x="21600" y="135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9" name="Line"/>
            <p:cNvSpPr/>
            <p:nvPr/>
          </p:nvSpPr>
          <p:spPr>
            <a:xfrm>
              <a:off x="8187084" y="4785093"/>
              <a:ext cx="293818" cy="284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475" fill="norm" stroke="1" extrusionOk="0">
                  <a:moveTo>
                    <a:pt x="21417" y="2275"/>
                  </a:moveTo>
                  <a:cubicBezTo>
                    <a:pt x="21263" y="1475"/>
                    <a:pt x="21108" y="675"/>
                    <a:pt x="20414" y="275"/>
                  </a:cubicBezTo>
                  <a:cubicBezTo>
                    <a:pt x="19720" y="-125"/>
                    <a:pt x="18486" y="-125"/>
                    <a:pt x="16248" y="515"/>
                  </a:cubicBezTo>
                  <a:cubicBezTo>
                    <a:pt x="14011" y="1155"/>
                    <a:pt x="10771" y="2435"/>
                    <a:pt x="8766" y="3315"/>
                  </a:cubicBezTo>
                  <a:cubicBezTo>
                    <a:pt x="6760" y="4195"/>
                    <a:pt x="5988" y="4675"/>
                    <a:pt x="5371" y="5235"/>
                  </a:cubicBezTo>
                  <a:cubicBezTo>
                    <a:pt x="4754" y="5795"/>
                    <a:pt x="4291" y="6435"/>
                    <a:pt x="4446" y="6995"/>
                  </a:cubicBezTo>
                  <a:cubicBezTo>
                    <a:pt x="4600" y="7555"/>
                    <a:pt x="5371" y="8035"/>
                    <a:pt x="6374" y="8515"/>
                  </a:cubicBezTo>
                  <a:cubicBezTo>
                    <a:pt x="7377" y="8995"/>
                    <a:pt x="8611" y="9475"/>
                    <a:pt x="9614" y="9875"/>
                  </a:cubicBezTo>
                  <a:cubicBezTo>
                    <a:pt x="10617" y="10275"/>
                    <a:pt x="11388" y="10595"/>
                    <a:pt x="11466" y="10995"/>
                  </a:cubicBezTo>
                  <a:cubicBezTo>
                    <a:pt x="11543" y="11395"/>
                    <a:pt x="10926" y="11875"/>
                    <a:pt x="9306" y="12595"/>
                  </a:cubicBezTo>
                  <a:cubicBezTo>
                    <a:pt x="7686" y="13315"/>
                    <a:pt x="5063" y="14275"/>
                    <a:pt x="3366" y="15075"/>
                  </a:cubicBezTo>
                  <a:cubicBezTo>
                    <a:pt x="1668" y="15875"/>
                    <a:pt x="897" y="16515"/>
                    <a:pt x="434" y="17235"/>
                  </a:cubicBezTo>
                  <a:cubicBezTo>
                    <a:pt x="-29" y="17955"/>
                    <a:pt x="-183" y="18755"/>
                    <a:pt x="280" y="19395"/>
                  </a:cubicBezTo>
                  <a:cubicBezTo>
                    <a:pt x="743" y="20035"/>
                    <a:pt x="1823" y="20515"/>
                    <a:pt x="4908" y="20835"/>
                  </a:cubicBezTo>
                  <a:cubicBezTo>
                    <a:pt x="7994" y="21155"/>
                    <a:pt x="13086" y="21315"/>
                    <a:pt x="18177" y="214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8563451" y="4827893"/>
              <a:ext cx="2476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38" y="3684"/>
                    <a:pt x="6277" y="7367"/>
                    <a:pt x="9877" y="10967"/>
                  </a:cubicBezTo>
                  <a:cubicBezTo>
                    <a:pt x="13477" y="14567"/>
                    <a:pt x="17538" y="1808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8628775" y="4846943"/>
              <a:ext cx="214077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600" fill="norm" stroke="1" extrusionOk="0">
                  <a:moveTo>
                    <a:pt x="21210" y="0"/>
                  </a:moveTo>
                  <a:cubicBezTo>
                    <a:pt x="16387" y="3200"/>
                    <a:pt x="11563" y="6400"/>
                    <a:pt x="7893" y="9600"/>
                  </a:cubicBezTo>
                  <a:cubicBezTo>
                    <a:pt x="4224" y="12800"/>
                    <a:pt x="1707" y="16000"/>
                    <a:pt x="659" y="18000"/>
                  </a:cubicBezTo>
                  <a:cubicBezTo>
                    <a:pt x="-390" y="20000"/>
                    <a:pt x="29" y="20800"/>
                    <a:pt x="44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8811101" y="5113643"/>
              <a:ext cx="508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8893651" y="4986643"/>
              <a:ext cx="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8950801" y="4827893"/>
              <a:ext cx="118766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600" fill="norm" stroke="1" extrusionOk="0">
                  <a:moveTo>
                    <a:pt x="17053" y="0"/>
                  </a:moveTo>
                  <a:cubicBezTo>
                    <a:pt x="19326" y="3273"/>
                    <a:pt x="21600" y="6545"/>
                    <a:pt x="21221" y="9655"/>
                  </a:cubicBezTo>
                  <a:cubicBezTo>
                    <a:pt x="20842" y="12764"/>
                    <a:pt x="17811" y="15709"/>
                    <a:pt x="13832" y="17673"/>
                  </a:cubicBezTo>
                  <a:cubicBezTo>
                    <a:pt x="9853" y="19636"/>
                    <a:pt x="4926" y="2061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9249251" y="4631100"/>
              <a:ext cx="565251" cy="654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475" fill="norm" stroke="1" extrusionOk="0">
                  <a:moveTo>
                    <a:pt x="0" y="20834"/>
                  </a:moveTo>
                  <a:cubicBezTo>
                    <a:pt x="241" y="21112"/>
                    <a:pt x="482" y="21390"/>
                    <a:pt x="843" y="21460"/>
                  </a:cubicBezTo>
                  <a:cubicBezTo>
                    <a:pt x="1204" y="21529"/>
                    <a:pt x="1686" y="21390"/>
                    <a:pt x="2891" y="20487"/>
                  </a:cubicBezTo>
                  <a:cubicBezTo>
                    <a:pt x="4095" y="19584"/>
                    <a:pt x="6022" y="17917"/>
                    <a:pt x="7709" y="15938"/>
                  </a:cubicBezTo>
                  <a:cubicBezTo>
                    <a:pt x="9395" y="13959"/>
                    <a:pt x="10840" y="11667"/>
                    <a:pt x="11804" y="9375"/>
                  </a:cubicBezTo>
                  <a:cubicBezTo>
                    <a:pt x="12767" y="7083"/>
                    <a:pt x="13249" y="4791"/>
                    <a:pt x="13410" y="3263"/>
                  </a:cubicBezTo>
                  <a:cubicBezTo>
                    <a:pt x="13570" y="1735"/>
                    <a:pt x="13410" y="971"/>
                    <a:pt x="13129" y="519"/>
                  </a:cubicBezTo>
                  <a:cubicBezTo>
                    <a:pt x="12848" y="68"/>
                    <a:pt x="12446" y="-71"/>
                    <a:pt x="12085" y="33"/>
                  </a:cubicBezTo>
                  <a:cubicBezTo>
                    <a:pt x="11723" y="137"/>
                    <a:pt x="11402" y="485"/>
                    <a:pt x="10720" y="1735"/>
                  </a:cubicBezTo>
                  <a:cubicBezTo>
                    <a:pt x="10037" y="2985"/>
                    <a:pt x="8993" y="5138"/>
                    <a:pt x="8351" y="7222"/>
                  </a:cubicBezTo>
                  <a:cubicBezTo>
                    <a:pt x="7709" y="9305"/>
                    <a:pt x="7468" y="11319"/>
                    <a:pt x="7789" y="12917"/>
                  </a:cubicBezTo>
                  <a:cubicBezTo>
                    <a:pt x="8110" y="14514"/>
                    <a:pt x="8993" y="15695"/>
                    <a:pt x="9756" y="16285"/>
                  </a:cubicBezTo>
                  <a:cubicBezTo>
                    <a:pt x="10519" y="16876"/>
                    <a:pt x="11161" y="16876"/>
                    <a:pt x="11764" y="16563"/>
                  </a:cubicBezTo>
                  <a:cubicBezTo>
                    <a:pt x="12366" y="16251"/>
                    <a:pt x="12928" y="15625"/>
                    <a:pt x="13289" y="15105"/>
                  </a:cubicBezTo>
                  <a:cubicBezTo>
                    <a:pt x="13651" y="14584"/>
                    <a:pt x="13811" y="14167"/>
                    <a:pt x="13891" y="14132"/>
                  </a:cubicBezTo>
                  <a:cubicBezTo>
                    <a:pt x="13972" y="14097"/>
                    <a:pt x="13972" y="14445"/>
                    <a:pt x="13932" y="14792"/>
                  </a:cubicBezTo>
                  <a:cubicBezTo>
                    <a:pt x="13891" y="15139"/>
                    <a:pt x="13811" y="15487"/>
                    <a:pt x="13771" y="15973"/>
                  </a:cubicBezTo>
                  <a:cubicBezTo>
                    <a:pt x="13731" y="16459"/>
                    <a:pt x="13731" y="17084"/>
                    <a:pt x="13811" y="17188"/>
                  </a:cubicBezTo>
                  <a:cubicBezTo>
                    <a:pt x="13891" y="17292"/>
                    <a:pt x="14052" y="16876"/>
                    <a:pt x="14614" y="15660"/>
                  </a:cubicBezTo>
                  <a:cubicBezTo>
                    <a:pt x="15176" y="14445"/>
                    <a:pt x="16140" y="12431"/>
                    <a:pt x="16782" y="11250"/>
                  </a:cubicBezTo>
                  <a:cubicBezTo>
                    <a:pt x="17425" y="10069"/>
                    <a:pt x="17746" y="9722"/>
                    <a:pt x="18147" y="9514"/>
                  </a:cubicBezTo>
                  <a:cubicBezTo>
                    <a:pt x="18549" y="9305"/>
                    <a:pt x="19030" y="9236"/>
                    <a:pt x="19673" y="9791"/>
                  </a:cubicBezTo>
                  <a:cubicBezTo>
                    <a:pt x="20315" y="10347"/>
                    <a:pt x="21118" y="11528"/>
                    <a:pt x="21359" y="12813"/>
                  </a:cubicBezTo>
                  <a:cubicBezTo>
                    <a:pt x="21600" y="14097"/>
                    <a:pt x="21279" y="15487"/>
                    <a:pt x="20958" y="168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10027378" y="4757800"/>
              <a:ext cx="212474" cy="438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405" fill="norm" stroke="1" extrusionOk="0">
                  <a:moveTo>
                    <a:pt x="21257" y="1872"/>
                  </a:moveTo>
                  <a:cubicBezTo>
                    <a:pt x="20410" y="1252"/>
                    <a:pt x="19563" y="632"/>
                    <a:pt x="18081" y="270"/>
                  </a:cubicBezTo>
                  <a:cubicBezTo>
                    <a:pt x="16598" y="-92"/>
                    <a:pt x="14481" y="-195"/>
                    <a:pt x="11728" y="632"/>
                  </a:cubicBezTo>
                  <a:cubicBezTo>
                    <a:pt x="8975" y="1459"/>
                    <a:pt x="5586" y="3216"/>
                    <a:pt x="3257" y="5696"/>
                  </a:cubicBezTo>
                  <a:cubicBezTo>
                    <a:pt x="928" y="8176"/>
                    <a:pt x="-343" y="11380"/>
                    <a:pt x="81" y="14016"/>
                  </a:cubicBezTo>
                  <a:cubicBezTo>
                    <a:pt x="504" y="16651"/>
                    <a:pt x="2622" y="18718"/>
                    <a:pt x="5057" y="19855"/>
                  </a:cubicBezTo>
                  <a:cubicBezTo>
                    <a:pt x="7492" y="20992"/>
                    <a:pt x="10245" y="21198"/>
                    <a:pt x="12998" y="214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10340228" y="4872343"/>
              <a:ext cx="13924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4640"/>
                    <a:pt x="1783" y="9280"/>
                    <a:pt x="240" y="12880"/>
                  </a:cubicBezTo>
                  <a:cubicBezTo>
                    <a:pt x="-1303" y="16480"/>
                    <a:pt x="4868" y="19040"/>
                    <a:pt x="1104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10417651" y="5040366"/>
              <a:ext cx="209551" cy="47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2" fill="norm" stroke="1" extrusionOk="0">
                  <a:moveTo>
                    <a:pt x="0" y="21242"/>
                  </a:moveTo>
                  <a:cubicBezTo>
                    <a:pt x="218" y="14668"/>
                    <a:pt x="436" y="8094"/>
                    <a:pt x="2836" y="4338"/>
                  </a:cubicBezTo>
                  <a:cubicBezTo>
                    <a:pt x="5236" y="581"/>
                    <a:pt x="9818" y="-358"/>
                    <a:pt x="13309" y="112"/>
                  </a:cubicBezTo>
                  <a:cubicBezTo>
                    <a:pt x="16800" y="581"/>
                    <a:pt x="19200" y="2459"/>
                    <a:pt x="21600" y="43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10717260" y="4896530"/>
              <a:ext cx="206594" cy="551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565" fill="norm" stroke="1" extrusionOk="0">
                  <a:moveTo>
                    <a:pt x="12971" y="4517"/>
                  </a:moveTo>
                  <a:cubicBezTo>
                    <a:pt x="10353" y="6999"/>
                    <a:pt x="7735" y="9482"/>
                    <a:pt x="5880" y="12131"/>
                  </a:cubicBezTo>
                  <a:cubicBezTo>
                    <a:pt x="4025" y="14779"/>
                    <a:pt x="2935" y="17593"/>
                    <a:pt x="2062" y="19289"/>
                  </a:cubicBezTo>
                  <a:cubicBezTo>
                    <a:pt x="1189" y="20986"/>
                    <a:pt x="535" y="21565"/>
                    <a:pt x="207" y="21565"/>
                  </a:cubicBezTo>
                  <a:cubicBezTo>
                    <a:pt x="-120" y="21565"/>
                    <a:pt x="-120" y="20986"/>
                    <a:pt x="644" y="19248"/>
                  </a:cubicBezTo>
                  <a:cubicBezTo>
                    <a:pt x="1407" y="17510"/>
                    <a:pt x="2935" y="14613"/>
                    <a:pt x="4898" y="11717"/>
                  </a:cubicBezTo>
                  <a:cubicBezTo>
                    <a:pt x="6862" y="8820"/>
                    <a:pt x="9262" y="5924"/>
                    <a:pt x="11116" y="4020"/>
                  </a:cubicBezTo>
                  <a:cubicBezTo>
                    <a:pt x="12971" y="2117"/>
                    <a:pt x="14280" y="1206"/>
                    <a:pt x="15480" y="668"/>
                  </a:cubicBezTo>
                  <a:cubicBezTo>
                    <a:pt x="16680" y="131"/>
                    <a:pt x="17771" y="-35"/>
                    <a:pt x="18753" y="6"/>
                  </a:cubicBezTo>
                  <a:cubicBezTo>
                    <a:pt x="19735" y="48"/>
                    <a:pt x="20607" y="296"/>
                    <a:pt x="21044" y="1248"/>
                  </a:cubicBezTo>
                  <a:cubicBezTo>
                    <a:pt x="21480" y="2199"/>
                    <a:pt x="21480" y="3855"/>
                    <a:pt x="19953" y="5551"/>
                  </a:cubicBezTo>
                  <a:cubicBezTo>
                    <a:pt x="18425" y="7248"/>
                    <a:pt x="15371" y="8986"/>
                    <a:pt x="13298" y="9979"/>
                  </a:cubicBezTo>
                  <a:cubicBezTo>
                    <a:pt x="11225" y="10972"/>
                    <a:pt x="10135" y="11220"/>
                    <a:pt x="9044" y="114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10893901" y="4815193"/>
              <a:ext cx="165684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600" fill="norm" stroke="1" extrusionOk="0">
                  <a:moveTo>
                    <a:pt x="19440" y="0"/>
                  </a:moveTo>
                  <a:cubicBezTo>
                    <a:pt x="20520" y="2043"/>
                    <a:pt x="21600" y="4086"/>
                    <a:pt x="20925" y="6714"/>
                  </a:cubicBezTo>
                  <a:cubicBezTo>
                    <a:pt x="20250" y="9341"/>
                    <a:pt x="17820" y="12551"/>
                    <a:pt x="14040" y="15130"/>
                  </a:cubicBezTo>
                  <a:cubicBezTo>
                    <a:pt x="10260" y="17708"/>
                    <a:pt x="5130" y="1965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0" y="5324136"/>
              <a:ext cx="340202" cy="700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540" fill="norm" stroke="1" extrusionOk="0">
                  <a:moveTo>
                    <a:pt x="17430" y="14414"/>
                  </a:moveTo>
                  <a:cubicBezTo>
                    <a:pt x="17697" y="13634"/>
                    <a:pt x="17963" y="12853"/>
                    <a:pt x="17897" y="12332"/>
                  </a:cubicBezTo>
                  <a:cubicBezTo>
                    <a:pt x="17830" y="11812"/>
                    <a:pt x="17430" y="11552"/>
                    <a:pt x="16097" y="11454"/>
                  </a:cubicBezTo>
                  <a:cubicBezTo>
                    <a:pt x="14763" y="11357"/>
                    <a:pt x="12497" y="11422"/>
                    <a:pt x="10097" y="12040"/>
                  </a:cubicBezTo>
                  <a:cubicBezTo>
                    <a:pt x="7697" y="12658"/>
                    <a:pt x="5163" y="13829"/>
                    <a:pt x="3297" y="15260"/>
                  </a:cubicBezTo>
                  <a:cubicBezTo>
                    <a:pt x="1430" y="16691"/>
                    <a:pt x="230" y="18383"/>
                    <a:pt x="30" y="19587"/>
                  </a:cubicBezTo>
                  <a:cubicBezTo>
                    <a:pt x="-170" y="20790"/>
                    <a:pt x="630" y="21506"/>
                    <a:pt x="2430" y="21538"/>
                  </a:cubicBezTo>
                  <a:cubicBezTo>
                    <a:pt x="4230" y="21571"/>
                    <a:pt x="7030" y="20920"/>
                    <a:pt x="9563" y="19652"/>
                  </a:cubicBezTo>
                  <a:cubicBezTo>
                    <a:pt x="12097" y="18383"/>
                    <a:pt x="14363" y="16496"/>
                    <a:pt x="16030" y="14382"/>
                  </a:cubicBezTo>
                  <a:cubicBezTo>
                    <a:pt x="17697" y="12267"/>
                    <a:pt x="18763" y="9925"/>
                    <a:pt x="19430" y="7713"/>
                  </a:cubicBezTo>
                  <a:cubicBezTo>
                    <a:pt x="20097" y="5501"/>
                    <a:pt x="20363" y="3419"/>
                    <a:pt x="20363" y="2216"/>
                  </a:cubicBezTo>
                  <a:cubicBezTo>
                    <a:pt x="20363" y="1012"/>
                    <a:pt x="20097" y="687"/>
                    <a:pt x="19697" y="426"/>
                  </a:cubicBezTo>
                  <a:cubicBezTo>
                    <a:pt x="19297" y="166"/>
                    <a:pt x="18763" y="-29"/>
                    <a:pt x="18163" y="4"/>
                  </a:cubicBezTo>
                  <a:cubicBezTo>
                    <a:pt x="17563" y="36"/>
                    <a:pt x="16897" y="296"/>
                    <a:pt x="16230" y="1402"/>
                  </a:cubicBezTo>
                  <a:cubicBezTo>
                    <a:pt x="15563" y="2508"/>
                    <a:pt x="14897" y="4460"/>
                    <a:pt x="14497" y="6510"/>
                  </a:cubicBezTo>
                  <a:cubicBezTo>
                    <a:pt x="14097" y="8559"/>
                    <a:pt x="13963" y="10706"/>
                    <a:pt x="15163" y="12918"/>
                  </a:cubicBezTo>
                  <a:cubicBezTo>
                    <a:pt x="16363" y="15130"/>
                    <a:pt x="18897" y="17407"/>
                    <a:pt x="21430" y="196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454501" y="5273051"/>
              <a:ext cx="267204" cy="659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441" fill="norm" stroke="1" extrusionOk="0">
                  <a:moveTo>
                    <a:pt x="0" y="21441"/>
                  </a:moveTo>
                  <a:cubicBezTo>
                    <a:pt x="4592" y="19652"/>
                    <a:pt x="9184" y="17864"/>
                    <a:pt x="12671" y="15731"/>
                  </a:cubicBezTo>
                  <a:cubicBezTo>
                    <a:pt x="16157" y="13599"/>
                    <a:pt x="18539" y="11123"/>
                    <a:pt x="19899" y="8818"/>
                  </a:cubicBezTo>
                  <a:cubicBezTo>
                    <a:pt x="21260" y="6514"/>
                    <a:pt x="21600" y="4381"/>
                    <a:pt x="21430" y="2937"/>
                  </a:cubicBezTo>
                  <a:cubicBezTo>
                    <a:pt x="21260" y="1492"/>
                    <a:pt x="20580" y="735"/>
                    <a:pt x="19814" y="323"/>
                  </a:cubicBezTo>
                  <a:cubicBezTo>
                    <a:pt x="19049" y="-90"/>
                    <a:pt x="18198" y="-159"/>
                    <a:pt x="16583" y="426"/>
                  </a:cubicBezTo>
                  <a:cubicBezTo>
                    <a:pt x="14967" y="1010"/>
                    <a:pt x="12586" y="2249"/>
                    <a:pt x="10970" y="4175"/>
                  </a:cubicBezTo>
                  <a:cubicBezTo>
                    <a:pt x="9354" y="6101"/>
                    <a:pt x="8504" y="8715"/>
                    <a:pt x="8929" y="11157"/>
                  </a:cubicBezTo>
                  <a:cubicBezTo>
                    <a:pt x="9354" y="13599"/>
                    <a:pt x="11055" y="15869"/>
                    <a:pt x="13011" y="17348"/>
                  </a:cubicBezTo>
                  <a:cubicBezTo>
                    <a:pt x="14967" y="18827"/>
                    <a:pt x="17178" y="19515"/>
                    <a:pt x="19389" y="202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3" name="Line"/>
            <p:cNvSpPr/>
            <p:nvPr/>
          </p:nvSpPr>
          <p:spPr>
            <a:xfrm>
              <a:off x="867251" y="5774043"/>
              <a:ext cx="1" cy="508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4" name="Line"/>
            <p:cNvSpPr/>
            <p:nvPr/>
          </p:nvSpPr>
          <p:spPr>
            <a:xfrm>
              <a:off x="838963" y="5477261"/>
              <a:ext cx="136239" cy="413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1215" fill="norm" stroke="1" extrusionOk="0">
                  <a:moveTo>
                    <a:pt x="21065" y="2194"/>
                  </a:moveTo>
                  <a:cubicBezTo>
                    <a:pt x="20083" y="1326"/>
                    <a:pt x="19101" y="457"/>
                    <a:pt x="17792" y="132"/>
                  </a:cubicBezTo>
                  <a:cubicBezTo>
                    <a:pt x="16483" y="-194"/>
                    <a:pt x="14847" y="23"/>
                    <a:pt x="12065" y="1488"/>
                  </a:cubicBezTo>
                  <a:cubicBezTo>
                    <a:pt x="9283" y="2954"/>
                    <a:pt x="5356" y="5667"/>
                    <a:pt x="2901" y="8761"/>
                  </a:cubicBezTo>
                  <a:cubicBezTo>
                    <a:pt x="447" y="11854"/>
                    <a:pt x="-535" y="15328"/>
                    <a:pt x="283" y="17553"/>
                  </a:cubicBezTo>
                  <a:cubicBezTo>
                    <a:pt x="1101" y="19778"/>
                    <a:pt x="3720" y="20755"/>
                    <a:pt x="6829" y="21080"/>
                  </a:cubicBezTo>
                  <a:cubicBezTo>
                    <a:pt x="9938" y="21406"/>
                    <a:pt x="13538" y="21080"/>
                    <a:pt x="17138" y="207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5" name="Line"/>
            <p:cNvSpPr/>
            <p:nvPr/>
          </p:nvSpPr>
          <p:spPr>
            <a:xfrm>
              <a:off x="997185" y="5580281"/>
              <a:ext cx="145411" cy="447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9" h="21427" fill="norm" stroke="1" extrusionOk="0">
                  <a:moveTo>
                    <a:pt x="6784" y="5936"/>
                  </a:moveTo>
                  <a:cubicBezTo>
                    <a:pt x="5884" y="8674"/>
                    <a:pt x="4984" y="11412"/>
                    <a:pt x="4084" y="13846"/>
                  </a:cubicBezTo>
                  <a:cubicBezTo>
                    <a:pt x="3184" y="16280"/>
                    <a:pt x="2284" y="18409"/>
                    <a:pt x="1534" y="19728"/>
                  </a:cubicBezTo>
                  <a:cubicBezTo>
                    <a:pt x="784" y="21046"/>
                    <a:pt x="184" y="21553"/>
                    <a:pt x="34" y="21401"/>
                  </a:cubicBezTo>
                  <a:cubicBezTo>
                    <a:pt x="-116" y="21249"/>
                    <a:pt x="184" y="20438"/>
                    <a:pt x="1834" y="18359"/>
                  </a:cubicBezTo>
                  <a:cubicBezTo>
                    <a:pt x="3484" y="16280"/>
                    <a:pt x="6484" y="12933"/>
                    <a:pt x="8734" y="9840"/>
                  </a:cubicBezTo>
                  <a:cubicBezTo>
                    <a:pt x="10984" y="6747"/>
                    <a:pt x="12484" y="3908"/>
                    <a:pt x="13384" y="2235"/>
                  </a:cubicBezTo>
                  <a:cubicBezTo>
                    <a:pt x="14284" y="561"/>
                    <a:pt x="14584" y="54"/>
                    <a:pt x="15334" y="4"/>
                  </a:cubicBezTo>
                  <a:cubicBezTo>
                    <a:pt x="16084" y="-47"/>
                    <a:pt x="17284" y="359"/>
                    <a:pt x="18634" y="1576"/>
                  </a:cubicBezTo>
                  <a:cubicBezTo>
                    <a:pt x="19984" y="2792"/>
                    <a:pt x="21484" y="4821"/>
                    <a:pt x="19984" y="6494"/>
                  </a:cubicBezTo>
                  <a:cubicBezTo>
                    <a:pt x="18484" y="8167"/>
                    <a:pt x="13984" y="9485"/>
                    <a:pt x="10834" y="10043"/>
                  </a:cubicBezTo>
                  <a:cubicBezTo>
                    <a:pt x="7684" y="10601"/>
                    <a:pt x="5884" y="10398"/>
                    <a:pt x="4084" y="101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6" name="Line"/>
            <p:cNvSpPr/>
            <p:nvPr/>
          </p:nvSpPr>
          <p:spPr>
            <a:xfrm>
              <a:off x="1089501" y="5424793"/>
              <a:ext cx="184757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9" h="21600" fill="norm" stroke="1" extrusionOk="0">
                  <a:moveTo>
                    <a:pt x="20160" y="0"/>
                  </a:moveTo>
                  <a:cubicBezTo>
                    <a:pt x="20880" y="2466"/>
                    <a:pt x="21600" y="4932"/>
                    <a:pt x="19920" y="7644"/>
                  </a:cubicBezTo>
                  <a:cubicBezTo>
                    <a:pt x="18240" y="10356"/>
                    <a:pt x="14160" y="13315"/>
                    <a:pt x="10440" y="15682"/>
                  </a:cubicBezTo>
                  <a:cubicBezTo>
                    <a:pt x="6720" y="18049"/>
                    <a:pt x="3360" y="1982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7" name="Line"/>
            <p:cNvSpPr/>
            <p:nvPr/>
          </p:nvSpPr>
          <p:spPr>
            <a:xfrm>
              <a:off x="29051" y="6034393"/>
              <a:ext cx="11239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90" y="19543"/>
                    <a:pt x="3580" y="17486"/>
                    <a:pt x="5207" y="15429"/>
                  </a:cubicBezTo>
                  <a:cubicBezTo>
                    <a:pt x="6834" y="13371"/>
                    <a:pt x="8298" y="11314"/>
                    <a:pt x="9905" y="9129"/>
                  </a:cubicBezTo>
                  <a:cubicBezTo>
                    <a:pt x="11512" y="6943"/>
                    <a:pt x="13261" y="4629"/>
                    <a:pt x="15234" y="3086"/>
                  </a:cubicBezTo>
                  <a:cubicBezTo>
                    <a:pt x="17207" y="1543"/>
                    <a:pt x="19403" y="77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8" name="Line"/>
            <p:cNvSpPr/>
            <p:nvPr/>
          </p:nvSpPr>
          <p:spPr>
            <a:xfrm>
              <a:off x="289136" y="6121090"/>
              <a:ext cx="305066" cy="697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431" fill="norm" stroke="1" extrusionOk="0">
                  <a:moveTo>
                    <a:pt x="14320" y="14121"/>
                  </a:moveTo>
                  <a:cubicBezTo>
                    <a:pt x="13873" y="13601"/>
                    <a:pt x="13426" y="13080"/>
                    <a:pt x="12904" y="12722"/>
                  </a:cubicBezTo>
                  <a:cubicBezTo>
                    <a:pt x="12383" y="12365"/>
                    <a:pt x="11787" y="12169"/>
                    <a:pt x="11117" y="12072"/>
                  </a:cubicBezTo>
                  <a:cubicBezTo>
                    <a:pt x="10447" y="11974"/>
                    <a:pt x="9702" y="11974"/>
                    <a:pt x="8063" y="12625"/>
                  </a:cubicBezTo>
                  <a:cubicBezTo>
                    <a:pt x="6424" y="13275"/>
                    <a:pt x="3892" y="14577"/>
                    <a:pt x="2253" y="15910"/>
                  </a:cubicBezTo>
                  <a:cubicBezTo>
                    <a:pt x="615" y="17244"/>
                    <a:pt x="-130" y="18610"/>
                    <a:pt x="19" y="19619"/>
                  </a:cubicBezTo>
                  <a:cubicBezTo>
                    <a:pt x="168" y="20627"/>
                    <a:pt x="1211" y="21278"/>
                    <a:pt x="2849" y="21408"/>
                  </a:cubicBezTo>
                  <a:cubicBezTo>
                    <a:pt x="4488" y="21538"/>
                    <a:pt x="6722" y="21148"/>
                    <a:pt x="9031" y="19911"/>
                  </a:cubicBezTo>
                  <a:cubicBezTo>
                    <a:pt x="11340" y="18675"/>
                    <a:pt x="13724" y="16593"/>
                    <a:pt x="15437" y="14414"/>
                  </a:cubicBezTo>
                  <a:cubicBezTo>
                    <a:pt x="17150" y="12234"/>
                    <a:pt x="18193" y="9957"/>
                    <a:pt x="18640" y="7713"/>
                  </a:cubicBezTo>
                  <a:cubicBezTo>
                    <a:pt x="19087" y="5468"/>
                    <a:pt x="18938" y="3256"/>
                    <a:pt x="18565" y="1987"/>
                  </a:cubicBezTo>
                  <a:cubicBezTo>
                    <a:pt x="18193" y="719"/>
                    <a:pt x="17597" y="393"/>
                    <a:pt x="16927" y="198"/>
                  </a:cubicBezTo>
                  <a:cubicBezTo>
                    <a:pt x="16256" y="3"/>
                    <a:pt x="15511" y="-62"/>
                    <a:pt x="14990" y="68"/>
                  </a:cubicBezTo>
                  <a:cubicBezTo>
                    <a:pt x="14469" y="198"/>
                    <a:pt x="14171" y="524"/>
                    <a:pt x="13649" y="1760"/>
                  </a:cubicBezTo>
                  <a:cubicBezTo>
                    <a:pt x="13128" y="2996"/>
                    <a:pt x="12383" y="5143"/>
                    <a:pt x="12309" y="7160"/>
                  </a:cubicBezTo>
                  <a:cubicBezTo>
                    <a:pt x="12234" y="9177"/>
                    <a:pt x="12830" y="11063"/>
                    <a:pt x="14469" y="12918"/>
                  </a:cubicBezTo>
                  <a:cubicBezTo>
                    <a:pt x="16107" y="14772"/>
                    <a:pt x="18789" y="16593"/>
                    <a:pt x="21470" y="184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9" name="Line"/>
            <p:cNvSpPr/>
            <p:nvPr/>
          </p:nvSpPr>
          <p:spPr>
            <a:xfrm>
              <a:off x="778351" y="6374490"/>
              <a:ext cx="205936" cy="680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432" fill="norm" stroke="1" extrusionOk="0">
                  <a:moveTo>
                    <a:pt x="7855" y="5088"/>
                  </a:moveTo>
                  <a:cubicBezTo>
                    <a:pt x="7636" y="7488"/>
                    <a:pt x="7418" y="9888"/>
                    <a:pt x="6655" y="12255"/>
                  </a:cubicBezTo>
                  <a:cubicBezTo>
                    <a:pt x="5891" y="14622"/>
                    <a:pt x="4582" y="16955"/>
                    <a:pt x="3818" y="18388"/>
                  </a:cubicBezTo>
                  <a:cubicBezTo>
                    <a:pt x="3055" y="19822"/>
                    <a:pt x="2836" y="20355"/>
                    <a:pt x="2618" y="20788"/>
                  </a:cubicBezTo>
                  <a:cubicBezTo>
                    <a:pt x="2400" y="21222"/>
                    <a:pt x="2182" y="21555"/>
                    <a:pt x="2073" y="21388"/>
                  </a:cubicBezTo>
                  <a:cubicBezTo>
                    <a:pt x="1964" y="21222"/>
                    <a:pt x="1964" y="20555"/>
                    <a:pt x="2073" y="18988"/>
                  </a:cubicBezTo>
                  <a:cubicBezTo>
                    <a:pt x="2182" y="17422"/>
                    <a:pt x="2400" y="14955"/>
                    <a:pt x="3055" y="12522"/>
                  </a:cubicBezTo>
                  <a:cubicBezTo>
                    <a:pt x="3709" y="10088"/>
                    <a:pt x="4800" y="7688"/>
                    <a:pt x="6109" y="5688"/>
                  </a:cubicBezTo>
                  <a:cubicBezTo>
                    <a:pt x="7418" y="3688"/>
                    <a:pt x="8945" y="2088"/>
                    <a:pt x="10145" y="1188"/>
                  </a:cubicBezTo>
                  <a:cubicBezTo>
                    <a:pt x="11345" y="288"/>
                    <a:pt x="12218" y="88"/>
                    <a:pt x="13309" y="22"/>
                  </a:cubicBezTo>
                  <a:cubicBezTo>
                    <a:pt x="14400" y="-45"/>
                    <a:pt x="15709" y="22"/>
                    <a:pt x="17236" y="522"/>
                  </a:cubicBezTo>
                  <a:cubicBezTo>
                    <a:pt x="18764" y="1022"/>
                    <a:pt x="20509" y="1955"/>
                    <a:pt x="21055" y="3422"/>
                  </a:cubicBezTo>
                  <a:cubicBezTo>
                    <a:pt x="21600" y="4888"/>
                    <a:pt x="20945" y="6888"/>
                    <a:pt x="17782" y="8488"/>
                  </a:cubicBezTo>
                  <a:cubicBezTo>
                    <a:pt x="14618" y="10088"/>
                    <a:pt x="8945" y="11288"/>
                    <a:pt x="5564" y="11955"/>
                  </a:cubicBezTo>
                  <a:cubicBezTo>
                    <a:pt x="2182" y="12622"/>
                    <a:pt x="1091" y="12755"/>
                    <a:pt x="0" y="128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0" name="Line"/>
            <p:cNvSpPr/>
            <p:nvPr/>
          </p:nvSpPr>
          <p:spPr>
            <a:xfrm>
              <a:off x="1591151" y="6011323"/>
              <a:ext cx="298451" cy="29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217" y="11375"/>
                    <a:pt x="6434" y="2735"/>
                    <a:pt x="10034" y="575"/>
                  </a:cubicBezTo>
                  <a:cubicBezTo>
                    <a:pt x="13634" y="-1585"/>
                    <a:pt x="17617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1" name="Line"/>
            <p:cNvSpPr/>
            <p:nvPr/>
          </p:nvSpPr>
          <p:spPr>
            <a:xfrm>
              <a:off x="1639834" y="6129643"/>
              <a:ext cx="402168" cy="31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0" fill="norm" stroke="1" extrusionOk="0">
                  <a:moveTo>
                    <a:pt x="4547" y="8640"/>
                  </a:moveTo>
                  <a:cubicBezTo>
                    <a:pt x="3411" y="10080"/>
                    <a:pt x="2274" y="11520"/>
                    <a:pt x="1421" y="13680"/>
                  </a:cubicBezTo>
                  <a:cubicBezTo>
                    <a:pt x="568" y="15840"/>
                    <a:pt x="0" y="18720"/>
                    <a:pt x="0" y="20160"/>
                  </a:cubicBezTo>
                  <a:cubicBezTo>
                    <a:pt x="0" y="21600"/>
                    <a:pt x="568" y="21600"/>
                    <a:pt x="2956" y="20160"/>
                  </a:cubicBezTo>
                  <a:cubicBezTo>
                    <a:pt x="5343" y="18720"/>
                    <a:pt x="9549" y="15840"/>
                    <a:pt x="12960" y="12240"/>
                  </a:cubicBezTo>
                  <a:cubicBezTo>
                    <a:pt x="16371" y="8640"/>
                    <a:pt x="18985" y="43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2" name="Line"/>
            <p:cNvSpPr/>
            <p:nvPr/>
          </p:nvSpPr>
          <p:spPr>
            <a:xfrm>
              <a:off x="2094599" y="5959135"/>
              <a:ext cx="194929" cy="310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1276" fill="norm" stroke="1" extrusionOk="0">
                  <a:moveTo>
                    <a:pt x="16177" y="805"/>
                  </a:moveTo>
                  <a:cubicBezTo>
                    <a:pt x="15267" y="370"/>
                    <a:pt x="14358" y="-65"/>
                    <a:pt x="12539" y="7"/>
                  </a:cubicBezTo>
                  <a:cubicBezTo>
                    <a:pt x="10720" y="80"/>
                    <a:pt x="7992" y="660"/>
                    <a:pt x="5491" y="2689"/>
                  </a:cubicBezTo>
                  <a:cubicBezTo>
                    <a:pt x="2990" y="4719"/>
                    <a:pt x="716" y="8198"/>
                    <a:pt x="147" y="11387"/>
                  </a:cubicBezTo>
                  <a:cubicBezTo>
                    <a:pt x="-421" y="14577"/>
                    <a:pt x="716" y="17476"/>
                    <a:pt x="2421" y="19216"/>
                  </a:cubicBezTo>
                  <a:cubicBezTo>
                    <a:pt x="4126" y="20955"/>
                    <a:pt x="6400" y="21535"/>
                    <a:pt x="9128" y="21173"/>
                  </a:cubicBezTo>
                  <a:cubicBezTo>
                    <a:pt x="11857" y="20810"/>
                    <a:pt x="15040" y="19505"/>
                    <a:pt x="17200" y="17114"/>
                  </a:cubicBezTo>
                  <a:cubicBezTo>
                    <a:pt x="19360" y="14722"/>
                    <a:pt x="20497" y="11242"/>
                    <a:pt x="20838" y="8561"/>
                  </a:cubicBezTo>
                  <a:cubicBezTo>
                    <a:pt x="21179" y="5879"/>
                    <a:pt x="20724" y="3994"/>
                    <a:pt x="18337" y="3052"/>
                  </a:cubicBezTo>
                  <a:cubicBezTo>
                    <a:pt x="15950" y="2109"/>
                    <a:pt x="11630" y="2109"/>
                    <a:pt x="8901" y="2617"/>
                  </a:cubicBezTo>
                  <a:cubicBezTo>
                    <a:pt x="6173" y="3124"/>
                    <a:pt x="5036" y="4139"/>
                    <a:pt x="3899" y="51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3" name="Line"/>
            <p:cNvSpPr/>
            <p:nvPr/>
          </p:nvSpPr>
          <p:spPr>
            <a:xfrm>
              <a:off x="2650469" y="6097893"/>
              <a:ext cx="324983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600" fill="norm" stroke="1" extrusionOk="0">
                  <a:moveTo>
                    <a:pt x="1338" y="10800"/>
                  </a:moveTo>
                  <a:cubicBezTo>
                    <a:pt x="636" y="7200"/>
                    <a:pt x="-65" y="3600"/>
                    <a:pt x="5" y="1800"/>
                  </a:cubicBezTo>
                  <a:cubicBezTo>
                    <a:pt x="75" y="0"/>
                    <a:pt x="917" y="0"/>
                    <a:pt x="3792" y="0"/>
                  </a:cubicBezTo>
                  <a:cubicBezTo>
                    <a:pt x="6667" y="0"/>
                    <a:pt x="11577" y="0"/>
                    <a:pt x="14873" y="3600"/>
                  </a:cubicBezTo>
                  <a:cubicBezTo>
                    <a:pt x="18169" y="7200"/>
                    <a:pt x="19852" y="14400"/>
                    <a:pt x="2153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4" name="Line"/>
            <p:cNvSpPr/>
            <p:nvPr/>
          </p:nvSpPr>
          <p:spPr>
            <a:xfrm>
              <a:off x="2745719" y="6212193"/>
              <a:ext cx="204333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0018" fill="norm" stroke="1" extrusionOk="0">
                  <a:moveTo>
                    <a:pt x="2123" y="16200"/>
                  </a:moveTo>
                  <a:cubicBezTo>
                    <a:pt x="1009" y="18900"/>
                    <a:pt x="-104" y="21600"/>
                    <a:pt x="7" y="18900"/>
                  </a:cubicBezTo>
                  <a:cubicBezTo>
                    <a:pt x="119" y="16200"/>
                    <a:pt x="1455" y="8100"/>
                    <a:pt x="5240" y="4050"/>
                  </a:cubicBezTo>
                  <a:cubicBezTo>
                    <a:pt x="9026" y="0"/>
                    <a:pt x="15261" y="0"/>
                    <a:pt x="2149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785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3715454" y="5310963"/>
              <a:ext cx="1730148" cy="266231"/>
            </a:xfrm>
            <a:prstGeom prst="rect">
              <a:avLst/>
            </a:prstGeom>
            <a:effectLst/>
          </p:spPr>
        </p:pic>
        <p:pic>
          <p:nvPicPr>
            <p:cNvPr id="1787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3887191" y="5367907"/>
              <a:ext cx="1888611" cy="228337"/>
            </a:xfrm>
            <a:prstGeom prst="rect">
              <a:avLst/>
            </a:prstGeom>
            <a:effectLst/>
          </p:spPr>
        </p:pic>
        <p:sp>
          <p:nvSpPr>
            <p:cNvPr id="1789" name="Line"/>
            <p:cNvSpPr/>
            <p:nvPr/>
          </p:nvSpPr>
          <p:spPr>
            <a:xfrm>
              <a:off x="3629686" y="5809745"/>
              <a:ext cx="476066" cy="377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376" fill="norm" stroke="1" extrusionOk="0">
                  <a:moveTo>
                    <a:pt x="16048" y="2656"/>
                  </a:moveTo>
                  <a:cubicBezTo>
                    <a:pt x="16144" y="1576"/>
                    <a:pt x="16239" y="496"/>
                    <a:pt x="16096" y="136"/>
                  </a:cubicBezTo>
                  <a:cubicBezTo>
                    <a:pt x="15953" y="-224"/>
                    <a:pt x="15570" y="136"/>
                    <a:pt x="14280" y="1156"/>
                  </a:cubicBezTo>
                  <a:cubicBezTo>
                    <a:pt x="12990" y="2176"/>
                    <a:pt x="10792" y="3856"/>
                    <a:pt x="8307" y="5656"/>
                  </a:cubicBezTo>
                  <a:cubicBezTo>
                    <a:pt x="5822" y="7456"/>
                    <a:pt x="3050" y="9376"/>
                    <a:pt x="1569" y="10636"/>
                  </a:cubicBezTo>
                  <a:cubicBezTo>
                    <a:pt x="87" y="11896"/>
                    <a:pt x="-104" y="12496"/>
                    <a:pt x="39" y="12856"/>
                  </a:cubicBezTo>
                  <a:cubicBezTo>
                    <a:pt x="183" y="13216"/>
                    <a:pt x="661" y="13336"/>
                    <a:pt x="1569" y="13396"/>
                  </a:cubicBezTo>
                  <a:cubicBezTo>
                    <a:pt x="2477" y="13456"/>
                    <a:pt x="3815" y="13456"/>
                    <a:pt x="4723" y="13456"/>
                  </a:cubicBezTo>
                  <a:cubicBezTo>
                    <a:pt x="5631" y="13456"/>
                    <a:pt x="6108" y="13456"/>
                    <a:pt x="6491" y="13696"/>
                  </a:cubicBezTo>
                  <a:cubicBezTo>
                    <a:pt x="6873" y="13936"/>
                    <a:pt x="7160" y="14416"/>
                    <a:pt x="7064" y="14836"/>
                  </a:cubicBezTo>
                  <a:cubicBezTo>
                    <a:pt x="6969" y="15256"/>
                    <a:pt x="6491" y="15616"/>
                    <a:pt x="5439" y="16336"/>
                  </a:cubicBezTo>
                  <a:cubicBezTo>
                    <a:pt x="4388" y="17056"/>
                    <a:pt x="2763" y="18136"/>
                    <a:pt x="1808" y="18916"/>
                  </a:cubicBezTo>
                  <a:cubicBezTo>
                    <a:pt x="852" y="19696"/>
                    <a:pt x="565" y="20176"/>
                    <a:pt x="661" y="20596"/>
                  </a:cubicBezTo>
                  <a:cubicBezTo>
                    <a:pt x="756" y="21016"/>
                    <a:pt x="1234" y="21376"/>
                    <a:pt x="2811" y="21376"/>
                  </a:cubicBezTo>
                  <a:cubicBezTo>
                    <a:pt x="4388" y="21376"/>
                    <a:pt x="7064" y="21016"/>
                    <a:pt x="10361" y="20476"/>
                  </a:cubicBezTo>
                  <a:cubicBezTo>
                    <a:pt x="13659" y="19936"/>
                    <a:pt x="17577" y="19216"/>
                    <a:pt x="21496" y="184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0" name="Line"/>
            <p:cNvSpPr/>
            <p:nvPr/>
          </p:nvSpPr>
          <p:spPr>
            <a:xfrm>
              <a:off x="4118451" y="5876591"/>
              <a:ext cx="292101" cy="246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7" fill="norm" stroke="1" extrusionOk="0">
                  <a:moveTo>
                    <a:pt x="0" y="1579"/>
                  </a:moveTo>
                  <a:cubicBezTo>
                    <a:pt x="470" y="840"/>
                    <a:pt x="939" y="102"/>
                    <a:pt x="1487" y="9"/>
                  </a:cubicBezTo>
                  <a:cubicBezTo>
                    <a:pt x="2035" y="-83"/>
                    <a:pt x="2661" y="471"/>
                    <a:pt x="4617" y="2686"/>
                  </a:cubicBezTo>
                  <a:cubicBezTo>
                    <a:pt x="6574" y="4902"/>
                    <a:pt x="9861" y="8779"/>
                    <a:pt x="12522" y="12009"/>
                  </a:cubicBezTo>
                  <a:cubicBezTo>
                    <a:pt x="15183" y="15240"/>
                    <a:pt x="17217" y="17825"/>
                    <a:pt x="18626" y="19302"/>
                  </a:cubicBezTo>
                  <a:cubicBezTo>
                    <a:pt x="20035" y="20779"/>
                    <a:pt x="20817" y="21148"/>
                    <a:pt x="21600" y="215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1" name="Line"/>
            <p:cNvSpPr/>
            <p:nvPr/>
          </p:nvSpPr>
          <p:spPr>
            <a:xfrm>
              <a:off x="4173317" y="5806500"/>
              <a:ext cx="262635" cy="386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443" fill="norm" stroke="1" extrusionOk="0">
                  <a:moveTo>
                    <a:pt x="21441" y="1721"/>
                  </a:moveTo>
                  <a:cubicBezTo>
                    <a:pt x="21095" y="1017"/>
                    <a:pt x="20750" y="313"/>
                    <a:pt x="20145" y="78"/>
                  </a:cubicBezTo>
                  <a:cubicBezTo>
                    <a:pt x="19540" y="-157"/>
                    <a:pt x="18676" y="78"/>
                    <a:pt x="16689" y="1604"/>
                  </a:cubicBezTo>
                  <a:cubicBezTo>
                    <a:pt x="14702" y="3130"/>
                    <a:pt x="11591" y="5947"/>
                    <a:pt x="8654" y="8941"/>
                  </a:cubicBezTo>
                  <a:cubicBezTo>
                    <a:pt x="5716" y="11934"/>
                    <a:pt x="2951" y="15104"/>
                    <a:pt x="1483" y="17041"/>
                  </a:cubicBezTo>
                  <a:cubicBezTo>
                    <a:pt x="14" y="18978"/>
                    <a:pt x="-159" y="19682"/>
                    <a:pt x="100" y="20210"/>
                  </a:cubicBezTo>
                  <a:cubicBezTo>
                    <a:pt x="359" y="20739"/>
                    <a:pt x="1051" y="21091"/>
                    <a:pt x="1742" y="214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2" name="Line"/>
            <p:cNvSpPr/>
            <p:nvPr/>
          </p:nvSpPr>
          <p:spPr>
            <a:xfrm>
              <a:off x="4416901" y="6078843"/>
              <a:ext cx="127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3" name="Line"/>
            <p:cNvSpPr/>
            <p:nvPr/>
          </p:nvSpPr>
          <p:spPr>
            <a:xfrm>
              <a:off x="4531201" y="5907393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4" name="Line"/>
            <p:cNvSpPr/>
            <p:nvPr/>
          </p:nvSpPr>
          <p:spPr>
            <a:xfrm>
              <a:off x="3591401" y="6297636"/>
              <a:ext cx="1060451" cy="149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8" fill="norm" stroke="1" extrusionOk="0">
                  <a:moveTo>
                    <a:pt x="0" y="21488"/>
                  </a:moveTo>
                  <a:cubicBezTo>
                    <a:pt x="86" y="19967"/>
                    <a:pt x="172" y="18446"/>
                    <a:pt x="841" y="16773"/>
                  </a:cubicBezTo>
                  <a:cubicBezTo>
                    <a:pt x="1509" y="15099"/>
                    <a:pt x="2759" y="13274"/>
                    <a:pt x="4182" y="11296"/>
                  </a:cubicBezTo>
                  <a:cubicBezTo>
                    <a:pt x="5605" y="9319"/>
                    <a:pt x="7200" y="7189"/>
                    <a:pt x="8709" y="5516"/>
                  </a:cubicBezTo>
                  <a:cubicBezTo>
                    <a:pt x="10218" y="3843"/>
                    <a:pt x="11641" y="2626"/>
                    <a:pt x="13365" y="1713"/>
                  </a:cubicBezTo>
                  <a:cubicBezTo>
                    <a:pt x="15090" y="801"/>
                    <a:pt x="17116" y="192"/>
                    <a:pt x="18539" y="40"/>
                  </a:cubicBezTo>
                  <a:cubicBezTo>
                    <a:pt x="19962" y="-112"/>
                    <a:pt x="20781" y="192"/>
                    <a:pt x="21600" y="4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5" name="Line"/>
            <p:cNvSpPr/>
            <p:nvPr/>
          </p:nvSpPr>
          <p:spPr>
            <a:xfrm>
              <a:off x="4093608" y="6402349"/>
              <a:ext cx="296407" cy="53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370" fill="norm" stroke="1" extrusionOk="0">
                  <a:moveTo>
                    <a:pt x="4523" y="4333"/>
                  </a:moveTo>
                  <a:cubicBezTo>
                    <a:pt x="3915" y="6790"/>
                    <a:pt x="3306" y="9246"/>
                    <a:pt x="2774" y="11660"/>
                  </a:cubicBezTo>
                  <a:cubicBezTo>
                    <a:pt x="2242" y="14075"/>
                    <a:pt x="1785" y="16446"/>
                    <a:pt x="1405" y="17844"/>
                  </a:cubicBezTo>
                  <a:cubicBezTo>
                    <a:pt x="1025" y="19242"/>
                    <a:pt x="721" y="19665"/>
                    <a:pt x="492" y="20173"/>
                  </a:cubicBezTo>
                  <a:cubicBezTo>
                    <a:pt x="264" y="20682"/>
                    <a:pt x="112" y="21275"/>
                    <a:pt x="36" y="21359"/>
                  </a:cubicBezTo>
                  <a:cubicBezTo>
                    <a:pt x="-40" y="21444"/>
                    <a:pt x="-40" y="21020"/>
                    <a:pt x="492" y="19411"/>
                  </a:cubicBezTo>
                  <a:cubicBezTo>
                    <a:pt x="1025" y="17802"/>
                    <a:pt x="2090" y="15006"/>
                    <a:pt x="3459" y="12084"/>
                  </a:cubicBezTo>
                  <a:cubicBezTo>
                    <a:pt x="4828" y="9162"/>
                    <a:pt x="6501" y="6112"/>
                    <a:pt x="8022" y="4079"/>
                  </a:cubicBezTo>
                  <a:cubicBezTo>
                    <a:pt x="9543" y="2046"/>
                    <a:pt x="10912" y="1030"/>
                    <a:pt x="12433" y="479"/>
                  </a:cubicBezTo>
                  <a:cubicBezTo>
                    <a:pt x="13954" y="-71"/>
                    <a:pt x="15628" y="-156"/>
                    <a:pt x="17377" y="268"/>
                  </a:cubicBezTo>
                  <a:cubicBezTo>
                    <a:pt x="19126" y="691"/>
                    <a:pt x="20952" y="1623"/>
                    <a:pt x="21256" y="2893"/>
                  </a:cubicBezTo>
                  <a:cubicBezTo>
                    <a:pt x="21560" y="4164"/>
                    <a:pt x="20343" y="5773"/>
                    <a:pt x="17225" y="7086"/>
                  </a:cubicBezTo>
                  <a:cubicBezTo>
                    <a:pt x="14106" y="8399"/>
                    <a:pt x="9087" y="9416"/>
                    <a:pt x="6121" y="9966"/>
                  </a:cubicBezTo>
                  <a:cubicBezTo>
                    <a:pt x="3154" y="10517"/>
                    <a:pt x="2242" y="10602"/>
                    <a:pt x="1329" y="106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6" name="Line"/>
            <p:cNvSpPr/>
            <p:nvPr/>
          </p:nvSpPr>
          <p:spPr>
            <a:xfrm>
              <a:off x="5064601" y="6320143"/>
              <a:ext cx="3238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71" y="14400"/>
                    <a:pt x="7341" y="7200"/>
                    <a:pt x="10941" y="3600"/>
                  </a:cubicBezTo>
                  <a:cubicBezTo>
                    <a:pt x="14541" y="0"/>
                    <a:pt x="18071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7" name="Line"/>
            <p:cNvSpPr/>
            <p:nvPr/>
          </p:nvSpPr>
          <p:spPr>
            <a:xfrm>
              <a:off x="5283857" y="6161393"/>
              <a:ext cx="66495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600" fill="norm" stroke="1" extrusionOk="0">
                  <a:moveTo>
                    <a:pt x="21205" y="0"/>
                  </a:moveTo>
                  <a:cubicBezTo>
                    <a:pt x="15805" y="847"/>
                    <a:pt x="10405" y="1694"/>
                    <a:pt x="6693" y="4094"/>
                  </a:cubicBezTo>
                  <a:cubicBezTo>
                    <a:pt x="2980" y="6494"/>
                    <a:pt x="955" y="10447"/>
                    <a:pt x="280" y="13624"/>
                  </a:cubicBezTo>
                  <a:cubicBezTo>
                    <a:pt x="-395" y="16800"/>
                    <a:pt x="280" y="19200"/>
                    <a:pt x="9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8" name="Line"/>
            <p:cNvSpPr/>
            <p:nvPr/>
          </p:nvSpPr>
          <p:spPr>
            <a:xfrm>
              <a:off x="5983230" y="5972812"/>
              <a:ext cx="160872" cy="372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0" h="21489" fill="norm" stroke="1" extrusionOk="0">
                  <a:moveTo>
                    <a:pt x="20780" y="1353"/>
                  </a:moveTo>
                  <a:cubicBezTo>
                    <a:pt x="19139" y="865"/>
                    <a:pt x="17499" y="377"/>
                    <a:pt x="15858" y="133"/>
                  </a:cubicBezTo>
                  <a:cubicBezTo>
                    <a:pt x="14218" y="-111"/>
                    <a:pt x="12577" y="-111"/>
                    <a:pt x="10253" y="926"/>
                  </a:cubicBezTo>
                  <a:cubicBezTo>
                    <a:pt x="7929" y="1964"/>
                    <a:pt x="4922" y="4038"/>
                    <a:pt x="2734" y="6845"/>
                  </a:cubicBezTo>
                  <a:cubicBezTo>
                    <a:pt x="547" y="9652"/>
                    <a:pt x="-820" y="13191"/>
                    <a:pt x="547" y="15753"/>
                  </a:cubicBezTo>
                  <a:cubicBezTo>
                    <a:pt x="1914" y="18316"/>
                    <a:pt x="6015" y="19903"/>
                    <a:pt x="10117" y="214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9" name="Line"/>
            <p:cNvSpPr/>
            <p:nvPr/>
          </p:nvSpPr>
          <p:spPr>
            <a:xfrm>
              <a:off x="6193096" y="6047082"/>
              <a:ext cx="151875" cy="228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1208" fill="norm" stroke="1" extrusionOk="0">
                  <a:moveTo>
                    <a:pt x="6379" y="4124"/>
                  </a:moveTo>
                  <a:cubicBezTo>
                    <a:pt x="6087" y="3143"/>
                    <a:pt x="5795" y="2161"/>
                    <a:pt x="5211" y="2063"/>
                  </a:cubicBezTo>
                  <a:cubicBezTo>
                    <a:pt x="4627" y="1964"/>
                    <a:pt x="3751" y="2750"/>
                    <a:pt x="3022" y="5597"/>
                  </a:cubicBezTo>
                  <a:cubicBezTo>
                    <a:pt x="2292" y="8444"/>
                    <a:pt x="1708" y="13353"/>
                    <a:pt x="1270" y="16299"/>
                  </a:cubicBezTo>
                  <a:cubicBezTo>
                    <a:pt x="833" y="19244"/>
                    <a:pt x="541" y="20226"/>
                    <a:pt x="249" y="20128"/>
                  </a:cubicBezTo>
                  <a:cubicBezTo>
                    <a:pt x="-43" y="20030"/>
                    <a:pt x="-335" y="18852"/>
                    <a:pt x="979" y="15808"/>
                  </a:cubicBezTo>
                  <a:cubicBezTo>
                    <a:pt x="2292" y="12764"/>
                    <a:pt x="5211" y="7855"/>
                    <a:pt x="7400" y="4910"/>
                  </a:cubicBezTo>
                  <a:cubicBezTo>
                    <a:pt x="9589" y="1964"/>
                    <a:pt x="11049" y="983"/>
                    <a:pt x="12508" y="393"/>
                  </a:cubicBezTo>
                  <a:cubicBezTo>
                    <a:pt x="13968" y="-196"/>
                    <a:pt x="15427" y="-392"/>
                    <a:pt x="17033" y="1768"/>
                  </a:cubicBezTo>
                  <a:cubicBezTo>
                    <a:pt x="18638" y="3928"/>
                    <a:pt x="20389" y="8444"/>
                    <a:pt x="20827" y="12077"/>
                  </a:cubicBezTo>
                  <a:cubicBezTo>
                    <a:pt x="21265" y="15710"/>
                    <a:pt x="20389" y="18459"/>
                    <a:pt x="19514" y="212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0" name="Line"/>
            <p:cNvSpPr/>
            <p:nvPr/>
          </p:nvSpPr>
          <p:spPr>
            <a:xfrm>
              <a:off x="6569551" y="6125409"/>
              <a:ext cx="234951" cy="35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5" y="15247"/>
                    <a:pt x="389" y="8894"/>
                    <a:pt x="1070" y="5082"/>
                  </a:cubicBezTo>
                  <a:cubicBezTo>
                    <a:pt x="1751" y="1271"/>
                    <a:pt x="2919" y="0"/>
                    <a:pt x="6422" y="0"/>
                  </a:cubicBezTo>
                  <a:cubicBezTo>
                    <a:pt x="9924" y="0"/>
                    <a:pt x="15762" y="1271"/>
                    <a:pt x="21600" y="25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1" name="Line"/>
            <p:cNvSpPr/>
            <p:nvPr/>
          </p:nvSpPr>
          <p:spPr>
            <a:xfrm>
              <a:off x="6877438" y="5989842"/>
              <a:ext cx="282664" cy="253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224" fill="norm" stroke="1" extrusionOk="0">
                  <a:moveTo>
                    <a:pt x="21526" y="1070"/>
                  </a:moveTo>
                  <a:cubicBezTo>
                    <a:pt x="19430" y="362"/>
                    <a:pt x="17335" y="-346"/>
                    <a:pt x="14433" y="185"/>
                  </a:cubicBezTo>
                  <a:cubicBezTo>
                    <a:pt x="11532" y="716"/>
                    <a:pt x="7825" y="2487"/>
                    <a:pt x="5648" y="3638"/>
                  </a:cubicBezTo>
                  <a:cubicBezTo>
                    <a:pt x="3472" y="4788"/>
                    <a:pt x="2827" y="5320"/>
                    <a:pt x="2183" y="5939"/>
                  </a:cubicBezTo>
                  <a:cubicBezTo>
                    <a:pt x="1538" y="6559"/>
                    <a:pt x="893" y="7267"/>
                    <a:pt x="813" y="8064"/>
                  </a:cubicBezTo>
                  <a:cubicBezTo>
                    <a:pt x="732" y="8861"/>
                    <a:pt x="1216" y="9746"/>
                    <a:pt x="2505" y="10454"/>
                  </a:cubicBezTo>
                  <a:cubicBezTo>
                    <a:pt x="3795" y="11162"/>
                    <a:pt x="5890" y="11693"/>
                    <a:pt x="7341" y="12313"/>
                  </a:cubicBezTo>
                  <a:cubicBezTo>
                    <a:pt x="8792" y="12933"/>
                    <a:pt x="9598" y="13641"/>
                    <a:pt x="9598" y="14349"/>
                  </a:cubicBezTo>
                  <a:cubicBezTo>
                    <a:pt x="9598" y="15057"/>
                    <a:pt x="8792" y="15765"/>
                    <a:pt x="7260" y="16474"/>
                  </a:cubicBezTo>
                  <a:cubicBezTo>
                    <a:pt x="5729" y="17182"/>
                    <a:pt x="3472" y="17890"/>
                    <a:pt x="2022" y="18598"/>
                  </a:cubicBezTo>
                  <a:cubicBezTo>
                    <a:pt x="571" y="19306"/>
                    <a:pt x="-74" y="20015"/>
                    <a:pt x="7" y="20457"/>
                  </a:cubicBezTo>
                  <a:cubicBezTo>
                    <a:pt x="87" y="20900"/>
                    <a:pt x="893" y="21077"/>
                    <a:pt x="3956" y="21165"/>
                  </a:cubicBezTo>
                  <a:cubicBezTo>
                    <a:pt x="7019" y="21254"/>
                    <a:pt x="12338" y="21254"/>
                    <a:pt x="15562" y="21077"/>
                  </a:cubicBezTo>
                  <a:cubicBezTo>
                    <a:pt x="18786" y="20900"/>
                    <a:pt x="19914" y="20546"/>
                    <a:pt x="21042" y="201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2" name="Line"/>
            <p:cNvSpPr/>
            <p:nvPr/>
          </p:nvSpPr>
          <p:spPr>
            <a:xfrm>
              <a:off x="7249001" y="6008993"/>
              <a:ext cx="2794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36" y="4566"/>
                    <a:pt x="6873" y="9132"/>
                    <a:pt x="10473" y="12732"/>
                  </a:cubicBezTo>
                  <a:cubicBezTo>
                    <a:pt x="14073" y="16332"/>
                    <a:pt x="17836" y="1896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3" name="Line"/>
            <p:cNvSpPr/>
            <p:nvPr/>
          </p:nvSpPr>
          <p:spPr>
            <a:xfrm>
              <a:off x="7325201" y="6000838"/>
              <a:ext cx="254001" cy="306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0" fill="norm" stroke="1" extrusionOk="0">
                  <a:moveTo>
                    <a:pt x="21600" y="126"/>
                  </a:moveTo>
                  <a:cubicBezTo>
                    <a:pt x="20160" y="-22"/>
                    <a:pt x="18720" y="-170"/>
                    <a:pt x="17280" y="496"/>
                  </a:cubicBezTo>
                  <a:cubicBezTo>
                    <a:pt x="15840" y="1162"/>
                    <a:pt x="14400" y="2641"/>
                    <a:pt x="11790" y="5230"/>
                  </a:cubicBezTo>
                  <a:cubicBezTo>
                    <a:pt x="9180" y="7819"/>
                    <a:pt x="5400" y="11518"/>
                    <a:pt x="3240" y="14403"/>
                  </a:cubicBezTo>
                  <a:cubicBezTo>
                    <a:pt x="1080" y="17288"/>
                    <a:pt x="540" y="19359"/>
                    <a:pt x="0" y="214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4" name="Line"/>
            <p:cNvSpPr/>
            <p:nvPr/>
          </p:nvSpPr>
          <p:spPr>
            <a:xfrm>
              <a:off x="7610951" y="6186793"/>
              <a:ext cx="571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5" name="Line"/>
            <p:cNvSpPr/>
            <p:nvPr/>
          </p:nvSpPr>
          <p:spPr>
            <a:xfrm>
              <a:off x="7680801" y="6085193"/>
              <a:ext cx="190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6" name="Line"/>
            <p:cNvSpPr/>
            <p:nvPr/>
          </p:nvSpPr>
          <p:spPr>
            <a:xfrm>
              <a:off x="7731601" y="5933498"/>
              <a:ext cx="211236" cy="500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8" h="21479" fill="norm" stroke="1" extrusionOk="0">
                  <a:moveTo>
                    <a:pt x="9437" y="242"/>
                  </a:moveTo>
                  <a:cubicBezTo>
                    <a:pt x="10485" y="61"/>
                    <a:pt x="11534" y="-121"/>
                    <a:pt x="13002" y="106"/>
                  </a:cubicBezTo>
                  <a:cubicBezTo>
                    <a:pt x="14470" y="333"/>
                    <a:pt x="16357" y="968"/>
                    <a:pt x="18140" y="2738"/>
                  </a:cubicBezTo>
                  <a:cubicBezTo>
                    <a:pt x="19922" y="4508"/>
                    <a:pt x="21600" y="7412"/>
                    <a:pt x="20656" y="10089"/>
                  </a:cubicBezTo>
                  <a:cubicBezTo>
                    <a:pt x="19713" y="12766"/>
                    <a:pt x="16148" y="15217"/>
                    <a:pt x="12268" y="17077"/>
                  </a:cubicBezTo>
                  <a:cubicBezTo>
                    <a:pt x="8388" y="18938"/>
                    <a:pt x="4194" y="20208"/>
                    <a:pt x="0" y="214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7" name="Line"/>
            <p:cNvSpPr/>
            <p:nvPr/>
          </p:nvSpPr>
          <p:spPr>
            <a:xfrm>
              <a:off x="6029801" y="6549276"/>
              <a:ext cx="1536701" cy="75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9" fill="norm" stroke="1" extrusionOk="0">
                  <a:moveTo>
                    <a:pt x="0" y="1649"/>
                  </a:moveTo>
                  <a:cubicBezTo>
                    <a:pt x="1309" y="1649"/>
                    <a:pt x="2618" y="1649"/>
                    <a:pt x="3779" y="1649"/>
                  </a:cubicBezTo>
                  <a:cubicBezTo>
                    <a:pt x="4939" y="1649"/>
                    <a:pt x="5950" y="1649"/>
                    <a:pt x="7066" y="1349"/>
                  </a:cubicBezTo>
                  <a:cubicBezTo>
                    <a:pt x="8182" y="1049"/>
                    <a:pt x="9402" y="449"/>
                    <a:pt x="10473" y="149"/>
                  </a:cubicBezTo>
                  <a:cubicBezTo>
                    <a:pt x="11544" y="-151"/>
                    <a:pt x="12466" y="-151"/>
                    <a:pt x="13671" y="1649"/>
                  </a:cubicBezTo>
                  <a:cubicBezTo>
                    <a:pt x="14876" y="3449"/>
                    <a:pt x="16364" y="7049"/>
                    <a:pt x="17732" y="10649"/>
                  </a:cubicBezTo>
                  <a:cubicBezTo>
                    <a:pt x="19101" y="14249"/>
                    <a:pt x="20350" y="17849"/>
                    <a:pt x="21600" y="214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8" name="Line"/>
            <p:cNvSpPr/>
            <p:nvPr/>
          </p:nvSpPr>
          <p:spPr>
            <a:xfrm>
              <a:off x="6619788" y="6711726"/>
              <a:ext cx="35307" cy="287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6" h="21600" fill="norm" stroke="1" extrusionOk="0">
                  <a:moveTo>
                    <a:pt x="18319" y="1588"/>
                  </a:moveTo>
                  <a:cubicBezTo>
                    <a:pt x="19519" y="794"/>
                    <a:pt x="20719" y="0"/>
                    <a:pt x="19519" y="0"/>
                  </a:cubicBezTo>
                  <a:cubicBezTo>
                    <a:pt x="18319" y="0"/>
                    <a:pt x="14719" y="794"/>
                    <a:pt x="10519" y="3653"/>
                  </a:cubicBezTo>
                  <a:cubicBezTo>
                    <a:pt x="6319" y="6512"/>
                    <a:pt x="1519" y="11435"/>
                    <a:pt x="319" y="14771"/>
                  </a:cubicBezTo>
                  <a:cubicBezTo>
                    <a:pt x="-881" y="18106"/>
                    <a:pt x="1519" y="19853"/>
                    <a:pt x="391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9" name="Line"/>
            <p:cNvSpPr/>
            <p:nvPr/>
          </p:nvSpPr>
          <p:spPr>
            <a:xfrm>
              <a:off x="6728301" y="6817147"/>
              <a:ext cx="311151" cy="68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3" fill="norm" stroke="1" extrusionOk="0">
                  <a:moveTo>
                    <a:pt x="0" y="21073"/>
                  </a:moveTo>
                  <a:cubicBezTo>
                    <a:pt x="0" y="17800"/>
                    <a:pt x="0" y="14528"/>
                    <a:pt x="220" y="11582"/>
                  </a:cubicBezTo>
                  <a:cubicBezTo>
                    <a:pt x="441" y="8637"/>
                    <a:pt x="882" y="6018"/>
                    <a:pt x="2351" y="3728"/>
                  </a:cubicBezTo>
                  <a:cubicBezTo>
                    <a:pt x="3820" y="1437"/>
                    <a:pt x="6318" y="-527"/>
                    <a:pt x="9698" y="128"/>
                  </a:cubicBezTo>
                  <a:cubicBezTo>
                    <a:pt x="13078" y="782"/>
                    <a:pt x="17339" y="4055"/>
                    <a:pt x="21600" y="73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0" name="Line"/>
            <p:cNvSpPr/>
            <p:nvPr/>
          </p:nvSpPr>
          <p:spPr>
            <a:xfrm>
              <a:off x="7053159" y="6735269"/>
              <a:ext cx="273065" cy="436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392" fill="norm" stroke="1" extrusionOk="0">
                  <a:moveTo>
                    <a:pt x="8758" y="3933"/>
                  </a:moveTo>
                  <a:cubicBezTo>
                    <a:pt x="7122" y="7048"/>
                    <a:pt x="5486" y="10164"/>
                    <a:pt x="4258" y="12916"/>
                  </a:cubicBezTo>
                  <a:cubicBezTo>
                    <a:pt x="3031" y="15668"/>
                    <a:pt x="2213" y="18056"/>
                    <a:pt x="1558" y="19510"/>
                  </a:cubicBezTo>
                  <a:cubicBezTo>
                    <a:pt x="904" y="20964"/>
                    <a:pt x="413" y="21483"/>
                    <a:pt x="167" y="21379"/>
                  </a:cubicBezTo>
                  <a:cubicBezTo>
                    <a:pt x="-78" y="21275"/>
                    <a:pt x="-78" y="20548"/>
                    <a:pt x="331" y="18731"/>
                  </a:cubicBezTo>
                  <a:cubicBezTo>
                    <a:pt x="740" y="16914"/>
                    <a:pt x="1558" y="14006"/>
                    <a:pt x="3277" y="10943"/>
                  </a:cubicBezTo>
                  <a:cubicBezTo>
                    <a:pt x="4995" y="7879"/>
                    <a:pt x="7613" y="4660"/>
                    <a:pt x="9740" y="2739"/>
                  </a:cubicBezTo>
                  <a:cubicBezTo>
                    <a:pt x="11867" y="818"/>
                    <a:pt x="13504" y="195"/>
                    <a:pt x="15222" y="39"/>
                  </a:cubicBezTo>
                  <a:cubicBezTo>
                    <a:pt x="16940" y="-117"/>
                    <a:pt x="18740" y="195"/>
                    <a:pt x="19886" y="921"/>
                  </a:cubicBezTo>
                  <a:cubicBezTo>
                    <a:pt x="21031" y="1648"/>
                    <a:pt x="21522" y="2791"/>
                    <a:pt x="20704" y="4296"/>
                  </a:cubicBezTo>
                  <a:cubicBezTo>
                    <a:pt x="19886" y="5802"/>
                    <a:pt x="17758" y="7671"/>
                    <a:pt x="15058" y="9281"/>
                  </a:cubicBezTo>
                  <a:cubicBezTo>
                    <a:pt x="12358" y="10891"/>
                    <a:pt x="9086" y="12241"/>
                    <a:pt x="5813" y="135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1" name="Line"/>
            <p:cNvSpPr/>
            <p:nvPr/>
          </p:nvSpPr>
          <p:spPr>
            <a:xfrm>
              <a:off x="5497493" y="6179776"/>
              <a:ext cx="144959" cy="254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302" fill="norm" stroke="1" extrusionOk="0">
                  <a:moveTo>
                    <a:pt x="21438" y="3774"/>
                  </a:moveTo>
                  <a:cubicBezTo>
                    <a:pt x="20186" y="2358"/>
                    <a:pt x="18934" y="941"/>
                    <a:pt x="17525" y="322"/>
                  </a:cubicBezTo>
                  <a:cubicBezTo>
                    <a:pt x="16116" y="-298"/>
                    <a:pt x="14551" y="-121"/>
                    <a:pt x="11890" y="1738"/>
                  </a:cubicBezTo>
                  <a:cubicBezTo>
                    <a:pt x="9229" y="3597"/>
                    <a:pt x="5473" y="7138"/>
                    <a:pt x="3281" y="9882"/>
                  </a:cubicBezTo>
                  <a:cubicBezTo>
                    <a:pt x="1090" y="12627"/>
                    <a:pt x="464" y="14574"/>
                    <a:pt x="151" y="16079"/>
                  </a:cubicBezTo>
                  <a:cubicBezTo>
                    <a:pt x="-162" y="17584"/>
                    <a:pt x="-162" y="18646"/>
                    <a:pt x="1873" y="19443"/>
                  </a:cubicBezTo>
                  <a:cubicBezTo>
                    <a:pt x="3908" y="20240"/>
                    <a:pt x="7977" y="20771"/>
                    <a:pt x="12047" y="213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2" name="Line"/>
            <p:cNvSpPr/>
            <p:nvPr/>
          </p:nvSpPr>
          <p:spPr>
            <a:xfrm>
              <a:off x="5642451" y="6313793"/>
              <a:ext cx="114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3" name="Line"/>
            <p:cNvSpPr/>
            <p:nvPr/>
          </p:nvSpPr>
          <p:spPr>
            <a:xfrm>
              <a:off x="5820251" y="6294743"/>
              <a:ext cx="254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4" name="Line"/>
            <p:cNvSpPr/>
            <p:nvPr/>
          </p:nvSpPr>
          <p:spPr>
            <a:xfrm>
              <a:off x="5826601" y="6142343"/>
              <a:ext cx="111459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1" h="21600" fill="norm" stroke="1" extrusionOk="0">
                  <a:moveTo>
                    <a:pt x="15043" y="0"/>
                  </a:moveTo>
                  <a:cubicBezTo>
                    <a:pt x="16200" y="1440"/>
                    <a:pt x="17357" y="2880"/>
                    <a:pt x="18707" y="4818"/>
                  </a:cubicBezTo>
                  <a:cubicBezTo>
                    <a:pt x="20057" y="6757"/>
                    <a:pt x="21600" y="9194"/>
                    <a:pt x="18514" y="12074"/>
                  </a:cubicBezTo>
                  <a:cubicBezTo>
                    <a:pt x="15429" y="14954"/>
                    <a:pt x="7714" y="1827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8398351" y="6415393"/>
              <a:ext cx="3111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80" y="14400"/>
                    <a:pt x="6759" y="7200"/>
                    <a:pt x="10359" y="3600"/>
                  </a:cubicBezTo>
                  <a:cubicBezTo>
                    <a:pt x="13959" y="0"/>
                    <a:pt x="1778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6" name="Line"/>
            <p:cNvSpPr/>
            <p:nvPr/>
          </p:nvSpPr>
          <p:spPr>
            <a:xfrm>
              <a:off x="8423751" y="6555093"/>
              <a:ext cx="3683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24" y="16800"/>
                    <a:pt x="7448" y="12000"/>
                    <a:pt x="11048" y="8400"/>
                  </a:cubicBezTo>
                  <a:cubicBezTo>
                    <a:pt x="14648" y="4800"/>
                    <a:pt x="18124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7" name="Line"/>
            <p:cNvSpPr/>
            <p:nvPr/>
          </p:nvSpPr>
          <p:spPr>
            <a:xfrm>
              <a:off x="8978707" y="6369592"/>
              <a:ext cx="264070" cy="300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0" h="20969" fill="norm" stroke="1" extrusionOk="0">
                  <a:moveTo>
                    <a:pt x="16881" y="2314"/>
                  </a:moveTo>
                  <a:cubicBezTo>
                    <a:pt x="16713" y="1574"/>
                    <a:pt x="16546" y="835"/>
                    <a:pt x="15960" y="391"/>
                  </a:cubicBezTo>
                  <a:cubicBezTo>
                    <a:pt x="15374" y="-53"/>
                    <a:pt x="14369" y="-201"/>
                    <a:pt x="12443" y="391"/>
                  </a:cubicBezTo>
                  <a:cubicBezTo>
                    <a:pt x="10518" y="983"/>
                    <a:pt x="7671" y="2314"/>
                    <a:pt x="5327" y="4977"/>
                  </a:cubicBezTo>
                  <a:cubicBezTo>
                    <a:pt x="2983" y="7640"/>
                    <a:pt x="1141" y="11635"/>
                    <a:pt x="387" y="14446"/>
                  </a:cubicBezTo>
                  <a:cubicBezTo>
                    <a:pt x="-366" y="17257"/>
                    <a:pt x="-31" y="18884"/>
                    <a:pt x="1476" y="19920"/>
                  </a:cubicBezTo>
                  <a:cubicBezTo>
                    <a:pt x="2983" y="20955"/>
                    <a:pt x="5662" y="21399"/>
                    <a:pt x="8927" y="20437"/>
                  </a:cubicBezTo>
                  <a:cubicBezTo>
                    <a:pt x="12192" y="19476"/>
                    <a:pt x="16043" y="17109"/>
                    <a:pt x="18304" y="14150"/>
                  </a:cubicBezTo>
                  <a:cubicBezTo>
                    <a:pt x="20564" y="11191"/>
                    <a:pt x="21234" y="7640"/>
                    <a:pt x="20732" y="5347"/>
                  </a:cubicBezTo>
                  <a:cubicBezTo>
                    <a:pt x="20229" y="3054"/>
                    <a:pt x="18555" y="2018"/>
                    <a:pt x="16546" y="1796"/>
                  </a:cubicBezTo>
                  <a:cubicBezTo>
                    <a:pt x="14536" y="1574"/>
                    <a:pt x="12192" y="2166"/>
                    <a:pt x="9848" y="27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8" name="Line"/>
            <p:cNvSpPr/>
            <p:nvPr/>
          </p:nvSpPr>
          <p:spPr>
            <a:xfrm>
              <a:off x="1171478" y="7692385"/>
              <a:ext cx="419674" cy="37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236" fill="norm" stroke="1" extrusionOk="0">
                  <a:moveTo>
                    <a:pt x="2297" y="14036"/>
                  </a:moveTo>
                  <a:cubicBezTo>
                    <a:pt x="1757" y="12836"/>
                    <a:pt x="1217" y="11636"/>
                    <a:pt x="731" y="9236"/>
                  </a:cubicBezTo>
                  <a:cubicBezTo>
                    <a:pt x="245" y="6836"/>
                    <a:pt x="-187" y="3236"/>
                    <a:pt x="83" y="1436"/>
                  </a:cubicBezTo>
                  <a:cubicBezTo>
                    <a:pt x="353" y="-364"/>
                    <a:pt x="1325" y="-364"/>
                    <a:pt x="3107" y="836"/>
                  </a:cubicBezTo>
                  <a:cubicBezTo>
                    <a:pt x="4889" y="2036"/>
                    <a:pt x="7481" y="4436"/>
                    <a:pt x="10667" y="8036"/>
                  </a:cubicBezTo>
                  <a:cubicBezTo>
                    <a:pt x="13853" y="11636"/>
                    <a:pt x="17633" y="16436"/>
                    <a:pt x="21413" y="212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9" name="Line"/>
            <p:cNvSpPr/>
            <p:nvPr/>
          </p:nvSpPr>
          <p:spPr>
            <a:xfrm>
              <a:off x="1201684" y="7774293"/>
              <a:ext cx="452968" cy="82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7" fill="norm" stroke="1" extrusionOk="0">
                  <a:moveTo>
                    <a:pt x="3129" y="16200"/>
                  </a:moveTo>
                  <a:cubicBezTo>
                    <a:pt x="2422" y="16740"/>
                    <a:pt x="1716" y="17280"/>
                    <a:pt x="1110" y="17820"/>
                  </a:cubicBezTo>
                  <a:cubicBezTo>
                    <a:pt x="505" y="18360"/>
                    <a:pt x="0" y="18900"/>
                    <a:pt x="0" y="19710"/>
                  </a:cubicBezTo>
                  <a:cubicBezTo>
                    <a:pt x="0" y="20520"/>
                    <a:pt x="505" y="21600"/>
                    <a:pt x="2422" y="20790"/>
                  </a:cubicBezTo>
                  <a:cubicBezTo>
                    <a:pt x="4340" y="19980"/>
                    <a:pt x="7671" y="17280"/>
                    <a:pt x="11103" y="13500"/>
                  </a:cubicBezTo>
                  <a:cubicBezTo>
                    <a:pt x="14535" y="9720"/>
                    <a:pt x="18067" y="48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0" name="Line"/>
            <p:cNvSpPr/>
            <p:nvPr/>
          </p:nvSpPr>
          <p:spPr>
            <a:xfrm>
              <a:off x="1575546" y="7588026"/>
              <a:ext cx="180726" cy="338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6" h="21600" fill="norm" stroke="1" extrusionOk="0">
                  <a:moveTo>
                    <a:pt x="5311" y="540"/>
                  </a:moveTo>
                  <a:cubicBezTo>
                    <a:pt x="2937" y="270"/>
                    <a:pt x="563" y="0"/>
                    <a:pt x="89" y="0"/>
                  </a:cubicBezTo>
                  <a:cubicBezTo>
                    <a:pt x="-386" y="0"/>
                    <a:pt x="1038" y="270"/>
                    <a:pt x="4717" y="1283"/>
                  </a:cubicBezTo>
                  <a:cubicBezTo>
                    <a:pt x="8396" y="2295"/>
                    <a:pt x="14330" y="4050"/>
                    <a:pt x="17535" y="6143"/>
                  </a:cubicBezTo>
                  <a:cubicBezTo>
                    <a:pt x="20739" y="8235"/>
                    <a:pt x="21214" y="10665"/>
                    <a:pt x="18484" y="13297"/>
                  </a:cubicBezTo>
                  <a:cubicBezTo>
                    <a:pt x="15755" y="15930"/>
                    <a:pt x="9821" y="18765"/>
                    <a:pt x="388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1" name="Line"/>
            <p:cNvSpPr/>
            <p:nvPr/>
          </p:nvSpPr>
          <p:spPr>
            <a:xfrm>
              <a:off x="2154560" y="7399643"/>
              <a:ext cx="281142" cy="288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495" fill="norm" stroke="1" extrusionOk="0">
                  <a:moveTo>
                    <a:pt x="21410" y="0"/>
                  </a:moveTo>
                  <a:cubicBezTo>
                    <a:pt x="19153" y="158"/>
                    <a:pt x="16897" y="315"/>
                    <a:pt x="13995" y="1182"/>
                  </a:cubicBezTo>
                  <a:cubicBezTo>
                    <a:pt x="11094" y="2050"/>
                    <a:pt x="7547" y="3626"/>
                    <a:pt x="5452" y="4651"/>
                  </a:cubicBezTo>
                  <a:cubicBezTo>
                    <a:pt x="3356" y="5676"/>
                    <a:pt x="2711" y="6149"/>
                    <a:pt x="2711" y="6622"/>
                  </a:cubicBezTo>
                  <a:cubicBezTo>
                    <a:pt x="2711" y="7095"/>
                    <a:pt x="3356" y="7568"/>
                    <a:pt x="5532" y="7804"/>
                  </a:cubicBezTo>
                  <a:cubicBezTo>
                    <a:pt x="7709" y="8041"/>
                    <a:pt x="11416" y="8041"/>
                    <a:pt x="13673" y="8120"/>
                  </a:cubicBezTo>
                  <a:cubicBezTo>
                    <a:pt x="15929" y="8199"/>
                    <a:pt x="16735" y="8356"/>
                    <a:pt x="16897" y="9066"/>
                  </a:cubicBezTo>
                  <a:cubicBezTo>
                    <a:pt x="17058" y="9775"/>
                    <a:pt x="16574" y="11036"/>
                    <a:pt x="14156" y="12771"/>
                  </a:cubicBezTo>
                  <a:cubicBezTo>
                    <a:pt x="11738" y="14505"/>
                    <a:pt x="7386" y="16712"/>
                    <a:pt x="4888" y="18053"/>
                  </a:cubicBezTo>
                  <a:cubicBezTo>
                    <a:pt x="2389" y="19393"/>
                    <a:pt x="1744" y="19866"/>
                    <a:pt x="1100" y="20339"/>
                  </a:cubicBezTo>
                  <a:cubicBezTo>
                    <a:pt x="455" y="20812"/>
                    <a:pt x="-190" y="21285"/>
                    <a:pt x="52" y="21442"/>
                  </a:cubicBezTo>
                  <a:cubicBezTo>
                    <a:pt x="294" y="21600"/>
                    <a:pt x="1422" y="21442"/>
                    <a:pt x="4968" y="20418"/>
                  </a:cubicBezTo>
                  <a:cubicBezTo>
                    <a:pt x="8514" y="19393"/>
                    <a:pt x="14479" y="17501"/>
                    <a:pt x="20443" y="156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2492584" y="7417517"/>
              <a:ext cx="216168" cy="261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350" fill="norm" stroke="1" extrusionOk="0">
                  <a:moveTo>
                    <a:pt x="3172" y="3206"/>
                  </a:moveTo>
                  <a:cubicBezTo>
                    <a:pt x="1704" y="1996"/>
                    <a:pt x="236" y="787"/>
                    <a:pt x="27" y="268"/>
                  </a:cubicBezTo>
                  <a:cubicBezTo>
                    <a:pt x="-183" y="-250"/>
                    <a:pt x="866" y="-77"/>
                    <a:pt x="2858" y="1305"/>
                  </a:cubicBezTo>
                  <a:cubicBezTo>
                    <a:pt x="4850" y="2688"/>
                    <a:pt x="7786" y="5280"/>
                    <a:pt x="10512" y="8476"/>
                  </a:cubicBezTo>
                  <a:cubicBezTo>
                    <a:pt x="13238" y="11673"/>
                    <a:pt x="15755" y="15475"/>
                    <a:pt x="17537" y="17721"/>
                  </a:cubicBezTo>
                  <a:cubicBezTo>
                    <a:pt x="19320" y="19968"/>
                    <a:pt x="20368" y="20659"/>
                    <a:pt x="21417" y="213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3" name="Line"/>
            <p:cNvSpPr/>
            <p:nvPr/>
          </p:nvSpPr>
          <p:spPr>
            <a:xfrm>
              <a:off x="2581751" y="7361271"/>
              <a:ext cx="171451" cy="35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21600" y="1167"/>
                  </a:moveTo>
                  <a:cubicBezTo>
                    <a:pt x="20800" y="528"/>
                    <a:pt x="20000" y="-111"/>
                    <a:pt x="18800" y="17"/>
                  </a:cubicBezTo>
                  <a:cubicBezTo>
                    <a:pt x="17600" y="145"/>
                    <a:pt x="16000" y="1039"/>
                    <a:pt x="13200" y="3276"/>
                  </a:cubicBezTo>
                  <a:cubicBezTo>
                    <a:pt x="10400" y="5513"/>
                    <a:pt x="6400" y="9091"/>
                    <a:pt x="4000" y="12351"/>
                  </a:cubicBezTo>
                  <a:cubicBezTo>
                    <a:pt x="1600" y="15610"/>
                    <a:pt x="800" y="18549"/>
                    <a:pt x="0" y="214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4" name="Line"/>
            <p:cNvSpPr/>
            <p:nvPr/>
          </p:nvSpPr>
          <p:spPr>
            <a:xfrm>
              <a:off x="2765901" y="7590143"/>
              <a:ext cx="1" cy="635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5" name="Line"/>
            <p:cNvSpPr/>
            <p:nvPr/>
          </p:nvSpPr>
          <p:spPr>
            <a:xfrm>
              <a:off x="2791301" y="7450443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6" name="Line"/>
            <p:cNvSpPr/>
            <p:nvPr/>
          </p:nvSpPr>
          <p:spPr>
            <a:xfrm>
              <a:off x="2302351" y="7758599"/>
              <a:ext cx="514351" cy="66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5" fill="norm" stroke="1" extrusionOk="0">
                  <a:moveTo>
                    <a:pt x="0" y="21205"/>
                  </a:moveTo>
                  <a:cubicBezTo>
                    <a:pt x="3111" y="15805"/>
                    <a:pt x="6222" y="10405"/>
                    <a:pt x="9600" y="6693"/>
                  </a:cubicBezTo>
                  <a:cubicBezTo>
                    <a:pt x="12978" y="2980"/>
                    <a:pt x="16622" y="955"/>
                    <a:pt x="18667" y="280"/>
                  </a:cubicBezTo>
                  <a:cubicBezTo>
                    <a:pt x="20711" y="-395"/>
                    <a:pt x="21156" y="280"/>
                    <a:pt x="21600" y="9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7" name="Line"/>
            <p:cNvSpPr/>
            <p:nvPr/>
          </p:nvSpPr>
          <p:spPr>
            <a:xfrm>
              <a:off x="2518251" y="7867106"/>
              <a:ext cx="225891" cy="321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414" fill="norm" stroke="1" extrusionOk="0">
                  <a:moveTo>
                    <a:pt x="4200" y="8633"/>
                  </a:moveTo>
                  <a:cubicBezTo>
                    <a:pt x="3800" y="11174"/>
                    <a:pt x="3400" y="13715"/>
                    <a:pt x="3400" y="15621"/>
                  </a:cubicBezTo>
                  <a:cubicBezTo>
                    <a:pt x="3400" y="17527"/>
                    <a:pt x="3800" y="18798"/>
                    <a:pt x="4000" y="19786"/>
                  </a:cubicBezTo>
                  <a:cubicBezTo>
                    <a:pt x="4200" y="20774"/>
                    <a:pt x="4200" y="21480"/>
                    <a:pt x="4300" y="21409"/>
                  </a:cubicBezTo>
                  <a:cubicBezTo>
                    <a:pt x="4400" y="21339"/>
                    <a:pt x="4600" y="20492"/>
                    <a:pt x="5300" y="17739"/>
                  </a:cubicBezTo>
                  <a:cubicBezTo>
                    <a:pt x="6000" y="14986"/>
                    <a:pt x="7200" y="10327"/>
                    <a:pt x="8300" y="7221"/>
                  </a:cubicBezTo>
                  <a:cubicBezTo>
                    <a:pt x="9400" y="4115"/>
                    <a:pt x="10400" y="2562"/>
                    <a:pt x="11900" y="1504"/>
                  </a:cubicBezTo>
                  <a:cubicBezTo>
                    <a:pt x="13400" y="445"/>
                    <a:pt x="15400" y="-120"/>
                    <a:pt x="17300" y="21"/>
                  </a:cubicBezTo>
                  <a:cubicBezTo>
                    <a:pt x="19200" y="162"/>
                    <a:pt x="21000" y="1009"/>
                    <a:pt x="21300" y="2421"/>
                  </a:cubicBezTo>
                  <a:cubicBezTo>
                    <a:pt x="21600" y="3833"/>
                    <a:pt x="20400" y="5809"/>
                    <a:pt x="16600" y="7433"/>
                  </a:cubicBezTo>
                  <a:cubicBezTo>
                    <a:pt x="12800" y="9056"/>
                    <a:pt x="6400" y="10327"/>
                    <a:pt x="0" y="115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8" name="Line"/>
            <p:cNvSpPr/>
            <p:nvPr/>
          </p:nvSpPr>
          <p:spPr>
            <a:xfrm>
              <a:off x="3153251" y="7701765"/>
              <a:ext cx="2540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400" y="12302"/>
                    <a:pt x="10800" y="4448"/>
                    <a:pt x="14400" y="1502"/>
                  </a:cubicBezTo>
                  <a:cubicBezTo>
                    <a:pt x="18000" y="-1443"/>
                    <a:pt x="19800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9" name="Line"/>
            <p:cNvSpPr/>
            <p:nvPr/>
          </p:nvSpPr>
          <p:spPr>
            <a:xfrm>
              <a:off x="3235801" y="7799693"/>
              <a:ext cx="285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40" y="15600"/>
                    <a:pt x="12480" y="9600"/>
                    <a:pt x="16080" y="6000"/>
                  </a:cubicBezTo>
                  <a:cubicBezTo>
                    <a:pt x="19680" y="2400"/>
                    <a:pt x="20640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0" name="Line"/>
            <p:cNvSpPr/>
            <p:nvPr/>
          </p:nvSpPr>
          <p:spPr>
            <a:xfrm>
              <a:off x="3858101" y="7405993"/>
              <a:ext cx="17145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00" y="3671"/>
                    <a:pt x="3200" y="7341"/>
                    <a:pt x="4000" y="9882"/>
                  </a:cubicBezTo>
                  <a:cubicBezTo>
                    <a:pt x="4800" y="12424"/>
                    <a:pt x="4800" y="13835"/>
                    <a:pt x="4533" y="15106"/>
                  </a:cubicBezTo>
                  <a:cubicBezTo>
                    <a:pt x="4267" y="16376"/>
                    <a:pt x="3733" y="17506"/>
                    <a:pt x="3600" y="17506"/>
                  </a:cubicBezTo>
                  <a:cubicBezTo>
                    <a:pt x="3467" y="17506"/>
                    <a:pt x="3733" y="16376"/>
                    <a:pt x="4400" y="14329"/>
                  </a:cubicBezTo>
                  <a:cubicBezTo>
                    <a:pt x="5067" y="12282"/>
                    <a:pt x="6133" y="9318"/>
                    <a:pt x="7067" y="7482"/>
                  </a:cubicBezTo>
                  <a:cubicBezTo>
                    <a:pt x="8000" y="5647"/>
                    <a:pt x="8800" y="4941"/>
                    <a:pt x="9733" y="4376"/>
                  </a:cubicBezTo>
                  <a:cubicBezTo>
                    <a:pt x="10667" y="3812"/>
                    <a:pt x="11733" y="3388"/>
                    <a:pt x="12800" y="3388"/>
                  </a:cubicBezTo>
                  <a:cubicBezTo>
                    <a:pt x="13867" y="3388"/>
                    <a:pt x="14933" y="3812"/>
                    <a:pt x="16000" y="5365"/>
                  </a:cubicBezTo>
                  <a:cubicBezTo>
                    <a:pt x="17067" y="6918"/>
                    <a:pt x="18133" y="9600"/>
                    <a:pt x="19067" y="12494"/>
                  </a:cubicBezTo>
                  <a:cubicBezTo>
                    <a:pt x="20000" y="15388"/>
                    <a:pt x="20800" y="1849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4118451" y="7577443"/>
              <a:ext cx="1778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2" name="Line"/>
            <p:cNvSpPr/>
            <p:nvPr/>
          </p:nvSpPr>
          <p:spPr>
            <a:xfrm>
              <a:off x="4375536" y="7412343"/>
              <a:ext cx="257266" cy="244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530" fill="norm" stroke="1" extrusionOk="0">
                  <a:moveTo>
                    <a:pt x="21519" y="0"/>
                  </a:moveTo>
                  <a:cubicBezTo>
                    <a:pt x="15853" y="1303"/>
                    <a:pt x="10188" y="2607"/>
                    <a:pt x="6912" y="3445"/>
                  </a:cubicBezTo>
                  <a:cubicBezTo>
                    <a:pt x="3637" y="4283"/>
                    <a:pt x="2752" y="4655"/>
                    <a:pt x="1867" y="5121"/>
                  </a:cubicBezTo>
                  <a:cubicBezTo>
                    <a:pt x="981" y="5586"/>
                    <a:pt x="96" y="6145"/>
                    <a:pt x="8" y="6797"/>
                  </a:cubicBezTo>
                  <a:cubicBezTo>
                    <a:pt x="-81" y="7448"/>
                    <a:pt x="627" y="8193"/>
                    <a:pt x="1512" y="8566"/>
                  </a:cubicBezTo>
                  <a:cubicBezTo>
                    <a:pt x="2398" y="8938"/>
                    <a:pt x="3460" y="8938"/>
                    <a:pt x="4699" y="9124"/>
                  </a:cubicBezTo>
                  <a:cubicBezTo>
                    <a:pt x="5939" y="9310"/>
                    <a:pt x="7355" y="9683"/>
                    <a:pt x="8152" y="10334"/>
                  </a:cubicBezTo>
                  <a:cubicBezTo>
                    <a:pt x="8949" y="10986"/>
                    <a:pt x="9126" y="11917"/>
                    <a:pt x="8860" y="12662"/>
                  </a:cubicBezTo>
                  <a:cubicBezTo>
                    <a:pt x="8594" y="13407"/>
                    <a:pt x="7886" y="13966"/>
                    <a:pt x="7001" y="14524"/>
                  </a:cubicBezTo>
                  <a:cubicBezTo>
                    <a:pt x="6116" y="15083"/>
                    <a:pt x="5053" y="15641"/>
                    <a:pt x="3991" y="16293"/>
                  </a:cubicBezTo>
                  <a:cubicBezTo>
                    <a:pt x="2929" y="16945"/>
                    <a:pt x="1867" y="17690"/>
                    <a:pt x="1601" y="18528"/>
                  </a:cubicBezTo>
                  <a:cubicBezTo>
                    <a:pt x="1335" y="19366"/>
                    <a:pt x="1867" y="20297"/>
                    <a:pt x="3991" y="20855"/>
                  </a:cubicBezTo>
                  <a:cubicBezTo>
                    <a:pt x="6116" y="21414"/>
                    <a:pt x="9834" y="21600"/>
                    <a:pt x="13021" y="21507"/>
                  </a:cubicBezTo>
                  <a:cubicBezTo>
                    <a:pt x="16208" y="21414"/>
                    <a:pt x="18863" y="21041"/>
                    <a:pt x="21519" y="206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3" name="Line"/>
            <p:cNvSpPr/>
            <p:nvPr/>
          </p:nvSpPr>
          <p:spPr>
            <a:xfrm>
              <a:off x="4702651" y="7475843"/>
              <a:ext cx="1778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4221"/>
                    <a:pt x="10286" y="8441"/>
                    <a:pt x="13886" y="12041"/>
                  </a:cubicBezTo>
                  <a:cubicBezTo>
                    <a:pt x="17486" y="15641"/>
                    <a:pt x="19543" y="1862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4" name="Line"/>
            <p:cNvSpPr/>
            <p:nvPr/>
          </p:nvSpPr>
          <p:spPr>
            <a:xfrm>
              <a:off x="4769871" y="7374243"/>
              <a:ext cx="16773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600" fill="norm" stroke="1" extrusionOk="0">
                  <a:moveTo>
                    <a:pt x="21131" y="0"/>
                  </a:moveTo>
                  <a:cubicBezTo>
                    <a:pt x="16064" y="3527"/>
                    <a:pt x="10998" y="7053"/>
                    <a:pt x="7264" y="10359"/>
                  </a:cubicBezTo>
                  <a:cubicBezTo>
                    <a:pt x="3531" y="13665"/>
                    <a:pt x="1131" y="16751"/>
                    <a:pt x="331" y="18588"/>
                  </a:cubicBezTo>
                  <a:cubicBezTo>
                    <a:pt x="-469" y="20424"/>
                    <a:pt x="331" y="21012"/>
                    <a:pt x="113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5" name="Line"/>
            <p:cNvSpPr/>
            <p:nvPr/>
          </p:nvSpPr>
          <p:spPr>
            <a:xfrm>
              <a:off x="4950301" y="7615543"/>
              <a:ext cx="127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6" name="Line"/>
            <p:cNvSpPr/>
            <p:nvPr/>
          </p:nvSpPr>
          <p:spPr>
            <a:xfrm>
              <a:off x="4994116" y="7482193"/>
              <a:ext cx="127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7" name="Line"/>
            <p:cNvSpPr/>
            <p:nvPr/>
          </p:nvSpPr>
          <p:spPr>
            <a:xfrm>
              <a:off x="4074001" y="7826004"/>
              <a:ext cx="831851" cy="56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5" fill="norm" stroke="1" extrusionOk="0">
                  <a:moveTo>
                    <a:pt x="0" y="21255"/>
                  </a:moveTo>
                  <a:cubicBezTo>
                    <a:pt x="1979" y="17255"/>
                    <a:pt x="3957" y="13255"/>
                    <a:pt x="5936" y="9655"/>
                  </a:cubicBezTo>
                  <a:cubicBezTo>
                    <a:pt x="7915" y="6055"/>
                    <a:pt x="9893" y="2855"/>
                    <a:pt x="12009" y="1255"/>
                  </a:cubicBezTo>
                  <a:cubicBezTo>
                    <a:pt x="14125" y="-345"/>
                    <a:pt x="16379" y="-345"/>
                    <a:pt x="18000" y="855"/>
                  </a:cubicBezTo>
                  <a:cubicBezTo>
                    <a:pt x="19621" y="2055"/>
                    <a:pt x="20611" y="4455"/>
                    <a:pt x="21600" y="68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4264501" y="7945743"/>
              <a:ext cx="381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181"/>
                    <a:pt x="7200" y="8361"/>
                    <a:pt x="10800" y="11961"/>
                  </a:cubicBezTo>
                  <a:cubicBezTo>
                    <a:pt x="14400" y="15561"/>
                    <a:pt x="18000" y="1858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9" name="Line"/>
            <p:cNvSpPr/>
            <p:nvPr/>
          </p:nvSpPr>
          <p:spPr>
            <a:xfrm>
              <a:off x="4347051" y="8053148"/>
              <a:ext cx="190501" cy="38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56" fill="norm" stroke="1" extrusionOk="0">
                  <a:moveTo>
                    <a:pt x="0" y="20756"/>
                  </a:moveTo>
                  <a:cubicBezTo>
                    <a:pt x="240" y="15072"/>
                    <a:pt x="480" y="9388"/>
                    <a:pt x="2760" y="5409"/>
                  </a:cubicBezTo>
                  <a:cubicBezTo>
                    <a:pt x="5040" y="1430"/>
                    <a:pt x="9360" y="-844"/>
                    <a:pt x="12840" y="293"/>
                  </a:cubicBezTo>
                  <a:cubicBezTo>
                    <a:pt x="16320" y="1430"/>
                    <a:pt x="18960" y="5977"/>
                    <a:pt x="21600" y="105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0" name="Line"/>
            <p:cNvSpPr/>
            <p:nvPr/>
          </p:nvSpPr>
          <p:spPr>
            <a:xfrm>
              <a:off x="4582001" y="7884422"/>
              <a:ext cx="166199" cy="354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3" h="21409" fill="norm" stroke="1" extrusionOk="0">
                  <a:moveTo>
                    <a:pt x="7112" y="9070"/>
                  </a:moveTo>
                  <a:cubicBezTo>
                    <a:pt x="6059" y="12010"/>
                    <a:pt x="5005" y="14950"/>
                    <a:pt x="4478" y="16803"/>
                  </a:cubicBezTo>
                  <a:cubicBezTo>
                    <a:pt x="3951" y="18656"/>
                    <a:pt x="3951" y="19423"/>
                    <a:pt x="3951" y="20126"/>
                  </a:cubicBezTo>
                  <a:cubicBezTo>
                    <a:pt x="3951" y="20829"/>
                    <a:pt x="3951" y="21468"/>
                    <a:pt x="3820" y="21404"/>
                  </a:cubicBezTo>
                  <a:cubicBezTo>
                    <a:pt x="3688" y="21340"/>
                    <a:pt x="3424" y="20573"/>
                    <a:pt x="3688" y="18209"/>
                  </a:cubicBezTo>
                  <a:cubicBezTo>
                    <a:pt x="3951" y="15844"/>
                    <a:pt x="4741" y="11882"/>
                    <a:pt x="5137" y="8943"/>
                  </a:cubicBezTo>
                  <a:cubicBezTo>
                    <a:pt x="5532" y="6003"/>
                    <a:pt x="5532" y="4086"/>
                    <a:pt x="5663" y="2744"/>
                  </a:cubicBezTo>
                  <a:cubicBezTo>
                    <a:pt x="5795" y="1402"/>
                    <a:pt x="6059" y="635"/>
                    <a:pt x="6980" y="251"/>
                  </a:cubicBezTo>
                  <a:cubicBezTo>
                    <a:pt x="7902" y="-132"/>
                    <a:pt x="9483" y="-132"/>
                    <a:pt x="11854" y="635"/>
                  </a:cubicBezTo>
                  <a:cubicBezTo>
                    <a:pt x="14224" y="1402"/>
                    <a:pt x="17385" y="2935"/>
                    <a:pt x="19229" y="4469"/>
                  </a:cubicBezTo>
                  <a:cubicBezTo>
                    <a:pt x="21073" y="6003"/>
                    <a:pt x="21600" y="7537"/>
                    <a:pt x="18176" y="9070"/>
                  </a:cubicBezTo>
                  <a:cubicBezTo>
                    <a:pt x="14751" y="10604"/>
                    <a:pt x="7376" y="12138"/>
                    <a:pt x="0" y="136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5553551" y="7823961"/>
              <a:ext cx="565151" cy="64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6" fill="norm" stroke="1" extrusionOk="0">
                  <a:moveTo>
                    <a:pt x="0" y="21276"/>
                  </a:moveTo>
                  <a:cubicBezTo>
                    <a:pt x="2831" y="16399"/>
                    <a:pt x="5663" y="11521"/>
                    <a:pt x="8616" y="7341"/>
                  </a:cubicBezTo>
                  <a:cubicBezTo>
                    <a:pt x="11569" y="3160"/>
                    <a:pt x="14643" y="-324"/>
                    <a:pt x="16827" y="24"/>
                  </a:cubicBezTo>
                  <a:cubicBezTo>
                    <a:pt x="19011" y="373"/>
                    <a:pt x="20306" y="4553"/>
                    <a:pt x="21600" y="87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2" name="Line"/>
            <p:cNvSpPr/>
            <p:nvPr/>
          </p:nvSpPr>
          <p:spPr>
            <a:xfrm>
              <a:off x="5731351" y="7869543"/>
              <a:ext cx="4508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35" y="18400"/>
                    <a:pt x="5070" y="15200"/>
                    <a:pt x="7656" y="12800"/>
                  </a:cubicBezTo>
                  <a:cubicBezTo>
                    <a:pt x="10242" y="10400"/>
                    <a:pt x="12879" y="8800"/>
                    <a:pt x="15211" y="6800"/>
                  </a:cubicBezTo>
                  <a:cubicBezTo>
                    <a:pt x="17544" y="4800"/>
                    <a:pt x="19572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3" name="Line"/>
            <p:cNvSpPr/>
            <p:nvPr/>
          </p:nvSpPr>
          <p:spPr>
            <a:xfrm>
              <a:off x="6128955" y="7698201"/>
              <a:ext cx="144103" cy="298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4" h="21440" fill="norm" stroke="1" extrusionOk="0">
                  <a:moveTo>
                    <a:pt x="2147" y="1817"/>
                  </a:moveTo>
                  <a:cubicBezTo>
                    <a:pt x="947" y="1057"/>
                    <a:pt x="-253" y="296"/>
                    <a:pt x="47" y="68"/>
                  </a:cubicBezTo>
                  <a:cubicBezTo>
                    <a:pt x="347" y="-160"/>
                    <a:pt x="2147" y="144"/>
                    <a:pt x="6047" y="1589"/>
                  </a:cubicBezTo>
                  <a:cubicBezTo>
                    <a:pt x="9947" y="3034"/>
                    <a:pt x="15947" y="5620"/>
                    <a:pt x="18647" y="8054"/>
                  </a:cubicBezTo>
                  <a:cubicBezTo>
                    <a:pt x="21347" y="10488"/>
                    <a:pt x="20747" y="12770"/>
                    <a:pt x="18347" y="14975"/>
                  </a:cubicBezTo>
                  <a:cubicBezTo>
                    <a:pt x="15947" y="17181"/>
                    <a:pt x="11747" y="19310"/>
                    <a:pt x="7547" y="214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4" name="Line"/>
            <p:cNvSpPr/>
            <p:nvPr/>
          </p:nvSpPr>
          <p:spPr>
            <a:xfrm>
              <a:off x="6912451" y="7623734"/>
              <a:ext cx="181111" cy="488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2" h="21475" fill="norm" stroke="1" extrusionOk="0">
                  <a:moveTo>
                    <a:pt x="2209" y="8857"/>
                  </a:moveTo>
                  <a:cubicBezTo>
                    <a:pt x="1964" y="8298"/>
                    <a:pt x="1718" y="7740"/>
                    <a:pt x="1718" y="7693"/>
                  </a:cubicBezTo>
                  <a:cubicBezTo>
                    <a:pt x="1718" y="7647"/>
                    <a:pt x="1964" y="8112"/>
                    <a:pt x="2332" y="10021"/>
                  </a:cubicBezTo>
                  <a:cubicBezTo>
                    <a:pt x="2700" y="11929"/>
                    <a:pt x="3191" y="15281"/>
                    <a:pt x="3436" y="17190"/>
                  </a:cubicBezTo>
                  <a:cubicBezTo>
                    <a:pt x="3682" y="19098"/>
                    <a:pt x="3682" y="19564"/>
                    <a:pt x="3682" y="20169"/>
                  </a:cubicBezTo>
                  <a:cubicBezTo>
                    <a:pt x="3682" y="20774"/>
                    <a:pt x="3682" y="21519"/>
                    <a:pt x="3927" y="21472"/>
                  </a:cubicBezTo>
                  <a:cubicBezTo>
                    <a:pt x="4173" y="21426"/>
                    <a:pt x="4664" y="20588"/>
                    <a:pt x="4909" y="18353"/>
                  </a:cubicBezTo>
                  <a:cubicBezTo>
                    <a:pt x="5155" y="16119"/>
                    <a:pt x="5155" y="12488"/>
                    <a:pt x="5400" y="9369"/>
                  </a:cubicBezTo>
                  <a:cubicBezTo>
                    <a:pt x="5645" y="6250"/>
                    <a:pt x="6136" y="3643"/>
                    <a:pt x="6750" y="2153"/>
                  </a:cubicBezTo>
                  <a:cubicBezTo>
                    <a:pt x="7364" y="664"/>
                    <a:pt x="8100" y="291"/>
                    <a:pt x="9327" y="105"/>
                  </a:cubicBezTo>
                  <a:cubicBezTo>
                    <a:pt x="10555" y="-81"/>
                    <a:pt x="12273" y="-81"/>
                    <a:pt x="14605" y="617"/>
                  </a:cubicBezTo>
                  <a:cubicBezTo>
                    <a:pt x="16936" y="1316"/>
                    <a:pt x="19882" y="2712"/>
                    <a:pt x="20741" y="4109"/>
                  </a:cubicBezTo>
                  <a:cubicBezTo>
                    <a:pt x="21600" y="5505"/>
                    <a:pt x="20373" y="6902"/>
                    <a:pt x="16568" y="7926"/>
                  </a:cubicBezTo>
                  <a:cubicBezTo>
                    <a:pt x="12764" y="8950"/>
                    <a:pt x="6382" y="9602"/>
                    <a:pt x="0" y="102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7255351" y="7698093"/>
              <a:ext cx="2095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55" y="14400"/>
                    <a:pt x="1309" y="7200"/>
                    <a:pt x="4909" y="3600"/>
                  </a:cubicBezTo>
                  <a:cubicBezTo>
                    <a:pt x="8509" y="0"/>
                    <a:pt x="15055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7285996" y="7786993"/>
              <a:ext cx="210656" cy="35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121" fill="norm" stroke="1" extrusionOk="0">
                  <a:moveTo>
                    <a:pt x="4001" y="15247"/>
                  </a:moveTo>
                  <a:cubicBezTo>
                    <a:pt x="2057" y="17788"/>
                    <a:pt x="113" y="20329"/>
                    <a:pt x="5" y="20965"/>
                  </a:cubicBezTo>
                  <a:cubicBezTo>
                    <a:pt x="-103" y="21600"/>
                    <a:pt x="1625" y="20329"/>
                    <a:pt x="5513" y="16518"/>
                  </a:cubicBezTo>
                  <a:cubicBezTo>
                    <a:pt x="9401" y="12706"/>
                    <a:pt x="15449" y="6353"/>
                    <a:pt x="2149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7784296" y="7497010"/>
              <a:ext cx="290206" cy="274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539" fill="norm" stroke="1" extrusionOk="0">
                  <a:moveTo>
                    <a:pt x="18643" y="1329"/>
                  </a:moveTo>
                  <a:cubicBezTo>
                    <a:pt x="18173" y="665"/>
                    <a:pt x="17703" y="0"/>
                    <a:pt x="16451" y="0"/>
                  </a:cubicBezTo>
                  <a:cubicBezTo>
                    <a:pt x="15199" y="0"/>
                    <a:pt x="13164" y="665"/>
                    <a:pt x="11208" y="1578"/>
                  </a:cubicBezTo>
                  <a:cubicBezTo>
                    <a:pt x="9251" y="2492"/>
                    <a:pt x="7373" y="3655"/>
                    <a:pt x="6043" y="4486"/>
                  </a:cubicBezTo>
                  <a:cubicBezTo>
                    <a:pt x="4712" y="5317"/>
                    <a:pt x="3930" y="5815"/>
                    <a:pt x="3460" y="6480"/>
                  </a:cubicBezTo>
                  <a:cubicBezTo>
                    <a:pt x="2990" y="7145"/>
                    <a:pt x="2834" y="7975"/>
                    <a:pt x="3382" y="8640"/>
                  </a:cubicBezTo>
                  <a:cubicBezTo>
                    <a:pt x="3930" y="9305"/>
                    <a:pt x="5182" y="9803"/>
                    <a:pt x="6277" y="10302"/>
                  </a:cubicBezTo>
                  <a:cubicBezTo>
                    <a:pt x="7373" y="10800"/>
                    <a:pt x="8312" y="11298"/>
                    <a:pt x="9017" y="11880"/>
                  </a:cubicBezTo>
                  <a:cubicBezTo>
                    <a:pt x="9721" y="12462"/>
                    <a:pt x="10190" y="13126"/>
                    <a:pt x="10190" y="13791"/>
                  </a:cubicBezTo>
                  <a:cubicBezTo>
                    <a:pt x="10190" y="14455"/>
                    <a:pt x="9721" y="15120"/>
                    <a:pt x="8390" y="15951"/>
                  </a:cubicBezTo>
                  <a:cubicBezTo>
                    <a:pt x="7060" y="16782"/>
                    <a:pt x="4869" y="17778"/>
                    <a:pt x="3147" y="18609"/>
                  </a:cubicBezTo>
                  <a:cubicBezTo>
                    <a:pt x="1425" y="19440"/>
                    <a:pt x="173" y="20105"/>
                    <a:pt x="17" y="20603"/>
                  </a:cubicBezTo>
                  <a:cubicBezTo>
                    <a:pt x="-140" y="21102"/>
                    <a:pt x="799" y="21434"/>
                    <a:pt x="3930" y="21517"/>
                  </a:cubicBezTo>
                  <a:cubicBezTo>
                    <a:pt x="7060" y="21600"/>
                    <a:pt x="12382" y="21434"/>
                    <a:pt x="15669" y="21268"/>
                  </a:cubicBezTo>
                  <a:cubicBezTo>
                    <a:pt x="18956" y="21102"/>
                    <a:pt x="20208" y="20935"/>
                    <a:pt x="21460" y="207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8" name="Line"/>
            <p:cNvSpPr/>
            <p:nvPr/>
          </p:nvSpPr>
          <p:spPr>
            <a:xfrm>
              <a:off x="8150701" y="7526643"/>
              <a:ext cx="2603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15" y="4476"/>
                    <a:pt x="8429" y="8951"/>
                    <a:pt x="12029" y="12551"/>
                  </a:cubicBezTo>
                  <a:cubicBezTo>
                    <a:pt x="15629" y="16151"/>
                    <a:pt x="18615" y="1887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8263791" y="7488543"/>
              <a:ext cx="14091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600" fill="norm" stroke="1" extrusionOk="0">
                  <a:moveTo>
                    <a:pt x="21462" y="0"/>
                  </a:moveTo>
                  <a:cubicBezTo>
                    <a:pt x="19850" y="0"/>
                    <a:pt x="18238" y="0"/>
                    <a:pt x="17110" y="450"/>
                  </a:cubicBezTo>
                  <a:cubicBezTo>
                    <a:pt x="15981" y="900"/>
                    <a:pt x="15337" y="1800"/>
                    <a:pt x="12758" y="4200"/>
                  </a:cubicBezTo>
                  <a:cubicBezTo>
                    <a:pt x="10178" y="6600"/>
                    <a:pt x="5665" y="10500"/>
                    <a:pt x="3086" y="13350"/>
                  </a:cubicBezTo>
                  <a:cubicBezTo>
                    <a:pt x="507" y="16200"/>
                    <a:pt x="-138" y="18000"/>
                    <a:pt x="23" y="19200"/>
                  </a:cubicBezTo>
                  <a:cubicBezTo>
                    <a:pt x="184" y="20400"/>
                    <a:pt x="1152" y="21000"/>
                    <a:pt x="211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8493601" y="7698093"/>
              <a:ext cx="6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8544401" y="7539343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2" name="Line"/>
            <p:cNvSpPr/>
            <p:nvPr/>
          </p:nvSpPr>
          <p:spPr>
            <a:xfrm>
              <a:off x="7731601" y="7924322"/>
              <a:ext cx="793751" cy="72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7" fill="norm" stroke="1" extrusionOk="0">
                  <a:moveTo>
                    <a:pt x="0" y="21057"/>
                  </a:moveTo>
                  <a:cubicBezTo>
                    <a:pt x="1843" y="16737"/>
                    <a:pt x="3686" y="12417"/>
                    <a:pt x="5674" y="8714"/>
                  </a:cubicBezTo>
                  <a:cubicBezTo>
                    <a:pt x="7661" y="5011"/>
                    <a:pt x="9792" y="1926"/>
                    <a:pt x="12182" y="691"/>
                  </a:cubicBezTo>
                  <a:cubicBezTo>
                    <a:pt x="14573" y="-543"/>
                    <a:pt x="17222" y="74"/>
                    <a:pt x="18835" y="1000"/>
                  </a:cubicBezTo>
                  <a:cubicBezTo>
                    <a:pt x="20448" y="1926"/>
                    <a:pt x="21024" y="3160"/>
                    <a:pt x="21600" y="43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3" name="Line"/>
            <p:cNvSpPr/>
            <p:nvPr/>
          </p:nvSpPr>
          <p:spPr>
            <a:xfrm>
              <a:off x="8128628" y="8052180"/>
              <a:ext cx="211201" cy="261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378" fill="norm" stroke="1" extrusionOk="0">
                  <a:moveTo>
                    <a:pt x="2872" y="4789"/>
                  </a:moveTo>
                  <a:cubicBezTo>
                    <a:pt x="2017" y="5308"/>
                    <a:pt x="1161" y="5826"/>
                    <a:pt x="733" y="7468"/>
                  </a:cubicBezTo>
                  <a:cubicBezTo>
                    <a:pt x="306" y="9109"/>
                    <a:pt x="306" y="11874"/>
                    <a:pt x="306" y="13688"/>
                  </a:cubicBezTo>
                  <a:cubicBezTo>
                    <a:pt x="306" y="15503"/>
                    <a:pt x="306" y="16367"/>
                    <a:pt x="199" y="17231"/>
                  </a:cubicBezTo>
                  <a:cubicBezTo>
                    <a:pt x="92" y="18095"/>
                    <a:pt x="-122" y="18959"/>
                    <a:pt x="92" y="18872"/>
                  </a:cubicBezTo>
                  <a:cubicBezTo>
                    <a:pt x="306" y="18786"/>
                    <a:pt x="947" y="17749"/>
                    <a:pt x="2444" y="15157"/>
                  </a:cubicBezTo>
                  <a:cubicBezTo>
                    <a:pt x="3941" y="12565"/>
                    <a:pt x="6294" y="8418"/>
                    <a:pt x="8219" y="5653"/>
                  </a:cubicBezTo>
                  <a:cubicBezTo>
                    <a:pt x="10143" y="2888"/>
                    <a:pt x="11640" y="1506"/>
                    <a:pt x="13030" y="728"/>
                  </a:cubicBezTo>
                  <a:cubicBezTo>
                    <a:pt x="14421" y="-49"/>
                    <a:pt x="15704" y="-222"/>
                    <a:pt x="17094" y="296"/>
                  </a:cubicBezTo>
                  <a:cubicBezTo>
                    <a:pt x="18484" y="815"/>
                    <a:pt x="19981" y="2024"/>
                    <a:pt x="20729" y="4444"/>
                  </a:cubicBezTo>
                  <a:cubicBezTo>
                    <a:pt x="21478" y="6863"/>
                    <a:pt x="21478" y="10492"/>
                    <a:pt x="21050" y="13516"/>
                  </a:cubicBezTo>
                  <a:cubicBezTo>
                    <a:pt x="20623" y="16540"/>
                    <a:pt x="19767" y="18959"/>
                    <a:pt x="18912" y="213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4" name="Line"/>
            <p:cNvSpPr/>
            <p:nvPr/>
          </p:nvSpPr>
          <p:spPr>
            <a:xfrm>
              <a:off x="6848951" y="7374772"/>
              <a:ext cx="190501" cy="221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5" fill="norm" stroke="1" extrusionOk="0">
                  <a:moveTo>
                    <a:pt x="0" y="20734"/>
                  </a:moveTo>
                  <a:cubicBezTo>
                    <a:pt x="1920" y="16047"/>
                    <a:pt x="3840" y="11360"/>
                    <a:pt x="5520" y="7998"/>
                  </a:cubicBezTo>
                  <a:cubicBezTo>
                    <a:pt x="7200" y="4636"/>
                    <a:pt x="8640" y="2598"/>
                    <a:pt x="10080" y="1375"/>
                  </a:cubicBezTo>
                  <a:cubicBezTo>
                    <a:pt x="11520" y="153"/>
                    <a:pt x="12960" y="-255"/>
                    <a:pt x="14040" y="153"/>
                  </a:cubicBezTo>
                  <a:cubicBezTo>
                    <a:pt x="15120" y="560"/>
                    <a:pt x="15840" y="1783"/>
                    <a:pt x="17040" y="5451"/>
                  </a:cubicBezTo>
                  <a:cubicBezTo>
                    <a:pt x="18240" y="9119"/>
                    <a:pt x="19920" y="15232"/>
                    <a:pt x="21600" y="213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5" name="Line"/>
            <p:cNvSpPr/>
            <p:nvPr/>
          </p:nvSpPr>
          <p:spPr>
            <a:xfrm>
              <a:off x="6995001" y="7997866"/>
              <a:ext cx="127001" cy="182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fill="norm" stroke="1" extrusionOk="0">
                  <a:moveTo>
                    <a:pt x="0" y="21445"/>
                  </a:moveTo>
                  <a:cubicBezTo>
                    <a:pt x="360" y="16728"/>
                    <a:pt x="720" y="12011"/>
                    <a:pt x="1080" y="9031"/>
                  </a:cubicBezTo>
                  <a:cubicBezTo>
                    <a:pt x="1440" y="6052"/>
                    <a:pt x="1800" y="4811"/>
                    <a:pt x="2520" y="3569"/>
                  </a:cubicBezTo>
                  <a:cubicBezTo>
                    <a:pt x="3240" y="2328"/>
                    <a:pt x="4320" y="1086"/>
                    <a:pt x="5760" y="466"/>
                  </a:cubicBezTo>
                  <a:cubicBezTo>
                    <a:pt x="7200" y="-155"/>
                    <a:pt x="9000" y="-155"/>
                    <a:pt x="10260" y="466"/>
                  </a:cubicBezTo>
                  <a:cubicBezTo>
                    <a:pt x="11520" y="1086"/>
                    <a:pt x="12240" y="2328"/>
                    <a:pt x="12960" y="3569"/>
                  </a:cubicBezTo>
                  <a:cubicBezTo>
                    <a:pt x="13680" y="4811"/>
                    <a:pt x="14400" y="6052"/>
                    <a:pt x="15480" y="6176"/>
                  </a:cubicBezTo>
                  <a:cubicBezTo>
                    <a:pt x="16560" y="6300"/>
                    <a:pt x="18000" y="5307"/>
                    <a:pt x="18900" y="4190"/>
                  </a:cubicBezTo>
                  <a:cubicBezTo>
                    <a:pt x="19800" y="3073"/>
                    <a:pt x="20160" y="1831"/>
                    <a:pt x="20520" y="1955"/>
                  </a:cubicBezTo>
                  <a:cubicBezTo>
                    <a:pt x="20880" y="2079"/>
                    <a:pt x="21240" y="3569"/>
                    <a:pt x="21420" y="7045"/>
                  </a:cubicBezTo>
                  <a:cubicBezTo>
                    <a:pt x="21600" y="10521"/>
                    <a:pt x="21600" y="15983"/>
                    <a:pt x="21600" y="214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7176271" y="8053693"/>
              <a:ext cx="66381" cy="164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534" fill="norm" stroke="1" extrusionOk="0">
                  <a:moveTo>
                    <a:pt x="4968" y="0"/>
                  </a:moveTo>
                  <a:cubicBezTo>
                    <a:pt x="2943" y="5815"/>
                    <a:pt x="918" y="11631"/>
                    <a:pt x="243" y="15231"/>
                  </a:cubicBezTo>
                  <a:cubicBezTo>
                    <a:pt x="-432" y="18831"/>
                    <a:pt x="243" y="20215"/>
                    <a:pt x="2943" y="20908"/>
                  </a:cubicBezTo>
                  <a:cubicBezTo>
                    <a:pt x="5643" y="21600"/>
                    <a:pt x="10368" y="21600"/>
                    <a:pt x="13743" y="21462"/>
                  </a:cubicBezTo>
                  <a:cubicBezTo>
                    <a:pt x="17118" y="21323"/>
                    <a:pt x="19143" y="21046"/>
                    <a:pt x="21168" y="207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7273890" y="8053693"/>
              <a:ext cx="83062" cy="199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467" fill="norm" stroke="1" extrusionOk="0">
                  <a:moveTo>
                    <a:pt x="21190" y="0"/>
                  </a:moveTo>
                  <a:cubicBezTo>
                    <a:pt x="14710" y="4775"/>
                    <a:pt x="8230" y="9549"/>
                    <a:pt x="4450" y="12846"/>
                  </a:cubicBezTo>
                  <a:cubicBezTo>
                    <a:pt x="670" y="16143"/>
                    <a:pt x="-410" y="17962"/>
                    <a:pt x="130" y="19213"/>
                  </a:cubicBezTo>
                  <a:cubicBezTo>
                    <a:pt x="670" y="20463"/>
                    <a:pt x="2830" y="21145"/>
                    <a:pt x="6070" y="21373"/>
                  </a:cubicBezTo>
                  <a:cubicBezTo>
                    <a:pt x="9310" y="21600"/>
                    <a:pt x="13630" y="21373"/>
                    <a:pt x="17950" y="211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7268051" y="8187043"/>
              <a:ext cx="698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69" name="Drawing"/>
          <p:cNvGrpSpPr/>
          <p:nvPr/>
        </p:nvGrpSpPr>
        <p:grpSpPr>
          <a:xfrm>
            <a:off x="1745119" y="1219864"/>
            <a:ext cx="10234318" cy="6234038"/>
            <a:chOff x="0" y="0"/>
            <a:chExt cx="10234317" cy="6234037"/>
          </a:xfrm>
        </p:grpSpPr>
        <p:sp>
          <p:nvSpPr>
            <p:cNvPr id="1861" name="Line"/>
            <p:cNvSpPr/>
            <p:nvPr/>
          </p:nvSpPr>
          <p:spPr>
            <a:xfrm>
              <a:off x="96380" y="0"/>
              <a:ext cx="412751" cy="831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8" fill="norm" stroke="1" extrusionOk="0">
                  <a:moveTo>
                    <a:pt x="0" y="21528"/>
                  </a:moveTo>
                  <a:cubicBezTo>
                    <a:pt x="1218" y="20760"/>
                    <a:pt x="2437" y="19993"/>
                    <a:pt x="3822" y="18924"/>
                  </a:cubicBezTo>
                  <a:cubicBezTo>
                    <a:pt x="5206" y="17855"/>
                    <a:pt x="6757" y="16484"/>
                    <a:pt x="8086" y="14867"/>
                  </a:cubicBezTo>
                  <a:cubicBezTo>
                    <a:pt x="9415" y="13250"/>
                    <a:pt x="10523" y="11386"/>
                    <a:pt x="11298" y="9440"/>
                  </a:cubicBezTo>
                  <a:cubicBezTo>
                    <a:pt x="12074" y="7493"/>
                    <a:pt x="12517" y="5465"/>
                    <a:pt x="12517" y="3903"/>
                  </a:cubicBezTo>
                  <a:cubicBezTo>
                    <a:pt x="12517" y="2340"/>
                    <a:pt x="12074" y="1244"/>
                    <a:pt x="11575" y="641"/>
                  </a:cubicBezTo>
                  <a:cubicBezTo>
                    <a:pt x="11077" y="38"/>
                    <a:pt x="10523" y="-72"/>
                    <a:pt x="10080" y="38"/>
                  </a:cubicBezTo>
                  <a:cubicBezTo>
                    <a:pt x="9637" y="147"/>
                    <a:pt x="9305" y="476"/>
                    <a:pt x="8640" y="1600"/>
                  </a:cubicBezTo>
                  <a:cubicBezTo>
                    <a:pt x="7975" y="2724"/>
                    <a:pt x="6978" y="4643"/>
                    <a:pt x="6314" y="6452"/>
                  </a:cubicBezTo>
                  <a:cubicBezTo>
                    <a:pt x="5649" y="8261"/>
                    <a:pt x="5317" y="9960"/>
                    <a:pt x="5317" y="11879"/>
                  </a:cubicBezTo>
                  <a:cubicBezTo>
                    <a:pt x="5317" y="13798"/>
                    <a:pt x="5649" y="15936"/>
                    <a:pt x="6535" y="17416"/>
                  </a:cubicBezTo>
                  <a:cubicBezTo>
                    <a:pt x="7422" y="18897"/>
                    <a:pt x="8862" y="19719"/>
                    <a:pt x="10745" y="19993"/>
                  </a:cubicBezTo>
                  <a:cubicBezTo>
                    <a:pt x="12628" y="20267"/>
                    <a:pt x="14954" y="19993"/>
                    <a:pt x="16837" y="19554"/>
                  </a:cubicBezTo>
                  <a:cubicBezTo>
                    <a:pt x="18720" y="19116"/>
                    <a:pt x="20160" y="18513"/>
                    <a:pt x="21600" y="179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2" name="Line"/>
            <p:cNvSpPr/>
            <p:nvPr/>
          </p:nvSpPr>
          <p:spPr>
            <a:xfrm>
              <a:off x="618791" y="111085"/>
              <a:ext cx="169740" cy="738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470" fill="norm" stroke="1" extrusionOk="0">
                  <a:moveTo>
                    <a:pt x="16584" y="813"/>
                  </a:moveTo>
                  <a:cubicBezTo>
                    <a:pt x="15517" y="566"/>
                    <a:pt x="14451" y="320"/>
                    <a:pt x="13251" y="166"/>
                  </a:cubicBezTo>
                  <a:cubicBezTo>
                    <a:pt x="12051" y="13"/>
                    <a:pt x="10717" y="-49"/>
                    <a:pt x="9651" y="43"/>
                  </a:cubicBezTo>
                  <a:cubicBezTo>
                    <a:pt x="8584" y="136"/>
                    <a:pt x="7784" y="382"/>
                    <a:pt x="6451" y="1489"/>
                  </a:cubicBezTo>
                  <a:cubicBezTo>
                    <a:pt x="5117" y="2597"/>
                    <a:pt x="3251" y="4566"/>
                    <a:pt x="1917" y="6659"/>
                  </a:cubicBezTo>
                  <a:cubicBezTo>
                    <a:pt x="584" y="8751"/>
                    <a:pt x="-216" y="10966"/>
                    <a:pt x="51" y="13213"/>
                  </a:cubicBezTo>
                  <a:cubicBezTo>
                    <a:pt x="317" y="15459"/>
                    <a:pt x="1651" y="17736"/>
                    <a:pt x="3517" y="19213"/>
                  </a:cubicBezTo>
                  <a:cubicBezTo>
                    <a:pt x="5384" y="20689"/>
                    <a:pt x="7784" y="21366"/>
                    <a:pt x="10851" y="21459"/>
                  </a:cubicBezTo>
                  <a:cubicBezTo>
                    <a:pt x="13917" y="21551"/>
                    <a:pt x="17651" y="21059"/>
                    <a:pt x="21384" y="205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3" name="Line"/>
            <p:cNvSpPr/>
            <p:nvPr/>
          </p:nvSpPr>
          <p:spPr>
            <a:xfrm>
              <a:off x="832411" y="302860"/>
              <a:ext cx="180441" cy="752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4" h="21461" fill="norm" stroke="1" extrusionOk="0">
                  <a:moveTo>
                    <a:pt x="2276" y="8182"/>
                  </a:moveTo>
                  <a:cubicBezTo>
                    <a:pt x="1294" y="9147"/>
                    <a:pt x="312" y="10113"/>
                    <a:pt x="66" y="11802"/>
                  </a:cubicBezTo>
                  <a:cubicBezTo>
                    <a:pt x="-179" y="13491"/>
                    <a:pt x="312" y="15905"/>
                    <a:pt x="680" y="17504"/>
                  </a:cubicBezTo>
                  <a:cubicBezTo>
                    <a:pt x="1048" y="19103"/>
                    <a:pt x="1294" y="19887"/>
                    <a:pt x="1662" y="20490"/>
                  </a:cubicBezTo>
                  <a:cubicBezTo>
                    <a:pt x="2030" y="21094"/>
                    <a:pt x="2521" y="21516"/>
                    <a:pt x="2766" y="21456"/>
                  </a:cubicBezTo>
                  <a:cubicBezTo>
                    <a:pt x="3012" y="21395"/>
                    <a:pt x="3012" y="20852"/>
                    <a:pt x="3012" y="19344"/>
                  </a:cubicBezTo>
                  <a:cubicBezTo>
                    <a:pt x="3012" y="17836"/>
                    <a:pt x="3012" y="15362"/>
                    <a:pt x="3012" y="12888"/>
                  </a:cubicBezTo>
                  <a:cubicBezTo>
                    <a:pt x="3012" y="10414"/>
                    <a:pt x="3012" y="7941"/>
                    <a:pt x="3626" y="5950"/>
                  </a:cubicBezTo>
                  <a:cubicBezTo>
                    <a:pt x="4239" y="3958"/>
                    <a:pt x="5466" y="2450"/>
                    <a:pt x="6694" y="1515"/>
                  </a:cubicBezTo>
                  <a:cubicBezTo>
                    <a:pt x="7921" y="580"/>
                    <a:pt x="9148" y="218"/>
                    <a:pt x="10498" y="67"/>
                  </a:cubicBezTo>
                  <a:cubicBezTo>
                    <a:pt x="11848" y="-84"/>
                    <a:pt x="13321" y="-24"/>
                    <a:pt x="15285" y="731"/>
                  </a:cubicBezTo>
                  <a:cubicBezTo>
                    <a:pt x="17248" y="1485"/>
                    <a:pt x="19703" y="2933"/>
                    <a:pt x="20562" y="4592"/>
                  </a:cubicBezTo>
                  <a:cubicBezTo>
                    <a:pt x="21421" y="6251"/>
                    <a:pt x="20685" y="8122"/>
                    <a:pt x="19089" y="9419"/>
                  </a:cubicBezTo>
                  <a:cubicBezTo>
                    <a:pt x="17494" y="10716"/>
                    <a:pt x="15039" y="11440"/>
                    <a:pt x="12953" y="11802"/>
                  </a:cubicBezTo>
                  <a:cubicBezTo>
                    <a:pt x="10866" y="12164"/>
                    <a:pt x="9148" y="12164"/>
                    <a:pt x="7921" y="11923"/>
                  </a:cubicBezTo>
                  <a:cubicBezTo>
                    <a:pt x="6694" y="11681"/>
                    <a:pt x="5957" y="11199"/>
                    <a:pt x="5221" y="107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4" name="Line"/>
            <p:cNvSpPr/>
            <p:nvPr/>
          </p:nvSpPr>
          <p:spPr>
            <a:xfrm>
              <a:off x="1106030" y="126335"/>
              <a:ext cx="94065" cy="558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7" h="21600" fill="norm" stroke="1" extrusionOk="0">
                  <a:moveTo>
                    <a:pt x="2817" y="0"/>
                  </a:moveTo>
                  <a:cubicBezTo>
                    <a:pt x="5635" y="2127"/>
                    <a:pt x="8452" y="4255"/>
                    <a:pt x="11974" y="6464"/>
                  </a:cubicBezTo>
                  <a:cubicBezTo>
                    <a:pt x="15496" y="8673"/>
                    <a:pt x="19722" y="10964"/>
                    <a:pt x="20661" y="13173"/>
                  </a:cubicBezTo>
                  <a:cubicBezTo>
                    <a:pt x="21600" y="15382"/>
                    <a:pt x="19252" y="17509"/>
                    <a:pt x="15261" y="18900"/>
                  </a:cubicBezTo>
                  <a:cubicBezTo>
                    <a:pt x="11270" y="20291"/>
                    <a:pt x="5635" y="2094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5" name="Line"/>
            <p:cNvSpPr/>
            <p:nvPr/>
          </p:nvSpPr>
          <p:spPr>
            <a:xfrm>
              <a:off x="1544180" y="386685"/>
              <a:ext cx="2159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18" y="18000"/>
                    <a:pt x="11435" y="14400"/>
                    <a:pt x="15035" y="10800"/>
                  </a:cubicBezTo>
                  <a:cubicBezTo>
                    <a:pt x="18635" y="7200"/>
                    <a:pt x="20118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6" name="Line"/>
            <p:cNvSpPr/>
            <p:nvPr/>
          </p:nvSpPr>
          <p:spPr>
            <a:xfrm>
              <a:off x="1601330" y="551785"/>
              <a:ext cx="1905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9800"/>
                    <a:pt x="4800" y="18000"/>
                    <a:pt x="8400" y="14400"/>
                  </a:cubicBezTo>
                  <a:cubicBezTo>
                    <a:pt x="12000" y="10800"/>
                    <a:pt x="16800" y="5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7" name="Line"/>
            <p:cNvSpPr/>
            <p:nvPr/>
          </p:nvSpPr>
          <p:spPr>
            <a:xfrm>
              <a:off x="2298700" y="140787"/>
              <a:ext cx="274181" cy="541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492" fill="norm" stroke="1" extrusionOk="0">
                  <a:moveTo>
                    <a:pt x="21523" y="939"/>
                  </a:moveTo>
                  <a:cubicBezTo>
                    <a:pt x="19861" y="518"/>
                    <a:pt x="18200" y="98"/>
                    <a:pt x="16372" y="14"/>
                  </a:cubicBezTo>
                  <a:cubicBezTo>
                    <a:pt x="14545" y="-70"/>
                    <a:pt x="12551" y="182"/>
                    <a:pt x="10141" y="1569"/>
                  </a:cubicBezTo>
                  <a:cubicBezTo>
                    <a:pt x="7732" y="2956"/>
                    <a:pt x="4908" y="5477"/>
                    <a:pt x="2997" y="8041"/>
                  </a:cubicBezTo>
                  <a:cubicBezTo>
                    <a:pt x="1086" y="10604"/>
                    <a:pt x="89" y="13209"/>
                    <a:pt x="6" y="15311"/>
                  </a:cubicBezTo>
                  <a:cubicBezTo>
                    <a:pt x="-77" y="17412"/>
                    <a:pt x="754" y="19009"/>
                    <a:pt x="2581" y="20017"/>
                  </a:cubicBezTo>
                  <a:cubicBezTo>
                    <a:pt x="4409" y="21026"/>
                    <a:pt x="7234" y="21446"/>
                    <a:pt x="9394" y="21488"/>
                  </a:cubicBezTo>
                  <a:cubicBezTo>
                    <a:pt x="11554" y="21530"/>
                    <a:pt x="13049" y="21194"/>
                    <a:pt x="14545" y="208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8" name="Line"/>
            <p:cNvSpPr/>
            <p:nvPr/>
          </p:nvSpPr>
          <p:spPr>
            <a:xfrm>
              <a:off x="2551714" y="202535"/>
              <a:ext cx="414867" cy="408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21600" y="0"/>
                  </a:moveTo>
                  <a:cubicBezTo>
                    <a:pt x="18735" y="557"/>
                    <a:pt x="15869" y="1113"/>
                    <a:pt x="13169" y="2115"/>
                  </a:cubicBezTo>
                  <a:cubicBezTo>
                    <a:pt x="10469" y="3118"/>
                    <a:pt x="7935" y="4565"/>
                    <a:pt x="6171" y="5678"/>
                  </a:cubicBezTo>
                  <a:cubicBezTo>
                    <a:pt x="4408" y="6792"/>
                    <a:pt x="3416" y="7571"/>
                    <a:pt x="2865" y="8239"/>
                  </a:cubicBezTo>
                  <a:cubicBezTo>
                    <a:pt x="2314" y="8907"/>
                    <a:pt x="2204" y="9464"/>
                    <a:pt x="2480" y="9798"/>
                  </a:cubicBezTo>
                  <a:cubicBezTo>
                    <a:pt x="2755" y="10132"/>
                    <a:pt x="3416" y="10243"/>
                    <a:pt x="4739" y="10355"/>
                  </a:cubicBezTo>
                  <a:cubicBezTo>
                    <a:pt x="6061" y="10466"/>
                    <a:pt x="8045" y="10577"/>
                    <a:pt x="9312" y="10744"/>
                  </a:cubicBezTo>
                  <a:cubicBezTo>
                    <a:pt x="10580" y="10911"/>
                    <a:pt x="11131" y="11134"/>
                    <a:pt x="11296" y="11524"/>
                  </a:cubicBezTo>
                  <a:cubicBezTo>
                    <a:pt x="11461" y="11913"/>
                    <a:pt x="11241" y="12470"/>
                    <a:pt x="10029" y="13305"/>
                  </a:cubicBezTo>
                  <a:cubicBezTo>
                    <a:pt x="8816" y="14140"/>
                    <a:pt x="6612" y="15254"/>
                    <a:pt x="4959" y="16200"/>
                  </a:cubicBezTo>
                  <a:cubicBezTo>
                    <a:pt x="3306" y="17146"/>
                    <a:pt x="2204" y="17926"/>
                    <a:pt x="1378" y="18761"/>
                  </a:cubicBezTo>
                  <a:cubicBezTo>
                    <a:pt x="551" y="19596"/>
                    <a:pt x="0" y="20487"/>
                    <a:pt x="0" y="20988"/>
                  </a:cubicBezTo>
                  <a:cubicBezTo>
                    <a:pt x="0" y="21489"/>
                    <a:pt x="551" y="21600"/>
                    <a:pt x="2755" y="21433"/>
                  </a:cubicBezTo>
                  <a:cubicBezTo>
                    <a:pt x="4959" y="21266"/>
                    <a:pt x="8816" y="20821"/>
                    <a:pt x="11792" y="20487"/>
                  </a:cubicBezTo>
                  <a:cubicBezTo>
                    <a:pt x="14767" y="20153"/>
                    <a:pt x="16861" y="19930"/>
                    <a:pt x="18955" y="197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9" name="Line"/>
            <p:cNvSpPr/>
            <p:nvPr/>
          </p:nvSpPr>
          <p:spPr>
            <a:xfrm>
              <a:off x="3028876" y="238518"/>
              <a:ext cx="280605" cy="357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600" fill="norm" stroke="1" extrusionOk="0">
                  <a:moveTo>
                    <a:pt x="1067" y="1278"/>
                  </a:moveTo>
                  <a:cubicBezTo>
                    <a:pt x="580" y="639"/>
                    <a:pt x="92" y="0"/>
                    <a:pt x="11" y="0"/>
                  </a:cubicBezTo>
                  <a:cubicBezTo>
                    <a:pt x="-70" y="0"/>
                    <a:pt x="255" y="639"/>
                    <a:pt x="2204" y="2620"/>
                  </a:cubicBezTo>
                  <a:cubicBezTo>
                    <a:pt x="4153" y="4601"/>
                    <a:pt x="7725" y="7924"/>
                    <a:pt x="10811" y="11183"/>
                  </a:cubicBezTo>
                  <a:cubicBezTo>
                    <a:pt x="13897" y="14443"/>
                    <a:pt x="16495" y="17638"/>
                    <a:pt x="18201" y="19363"/>
                  </a:cubicBezTo>
                  <a:cubicBezTo>
                    <a:pt x="19906" y="21089"/>
                    <a:pt x="20718" y="21344"/>
                    <a:pt x="2153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0" name="Line"/>
            <p:cNvSpPr/>
            <p:nvPr/>
          </p:nvSpPr>
          <p:spPr>
            <a:xfrm>
              <a:off x="3092134" y="177135"/>
              <a:ext cx="274497" cy="465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485" fill="norm" stroke="1" extrusionOk="0">
                  <a:moveTo>
                    <a:pt x="21383" y="0"/>
                  </a:moveTo>
                  <a:cubicBezTo>
                    <a:pt x="19899" y="782"/>
                    <a:pt x="18415" y="1564"/>
                    <a:pt x="16272" y="3372"/>
                  </a:cubicBezTo>
                  <a:cubicBezTo>
                    <a:pt x="14128" y="5180"/>
                    <a:pt x="11325" y="8014"/>
                    <a:pt x="8522" y="10947"/>
                  </a:cubicBezTo>
                  <a:cubicBezTo>
                    <a:pt x="5719" y="13879"/>
                    <a:pt x="2916" y="16909"/>
                    <a:pt x="1432" y="18766"/>
                  </a:cubicBezTo>
                  <a:cubicBezTo>
                    <a:pt x="-52" y="20623"/>
                    <a:pt x="-217" y="21307"/>
                    <a:pt x="195" y="21453"/>
                  </a:cubicBezTo>
                  <a:cubicBezTo>
                    <a:pt x="607" y="21600"/>
                    <a:pt x="1597" y="21209"/>
                    <a:pt x="2586" y="20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1" name="Line"/>
            <p:cNvSpPr/>
            <p:nvPr/>
          </p:nvSpPr>
          <p:spPr>
            <a:xfrm>
              <a:off x="3323188" y="431135"/>
              <a:ext cx="30743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600" fill="norm" stroke="1" extrusionOk="0">
                  <a:moveTo>
                    <a:pt x="12274" y="0"/>
                  </a:moveTo>
                  <a:cubicBezTo>
                    <a:pt x="7954" y="5520"/>
                    <a:pt x="3634" y="11040"/>
                    <a:pt x="1474" y="14400"/>
                  </a:cubicBezTo>
                  <a:cubicBezTo>
                    <a:pt x="-686" y="17760"/>
                    <a:pt x="-686" y="18960"/>
                    <a:pt x="2914" y="19800"/>
                  </a:cubicBezTo>
                  <a:cubicBezTo>
                    <a:pt x="6514" y="20640"/>
                    <a:pt x="13714" y="21120"/>
                    <a:pt x="2091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2" name="Line"/>
            <p:cNvSpPr/>
            <p:nvPr/>
          </p:nvSpPr>
          <p:spPr>
            <a:xfrm>
              <a:off x="3379330" y="304135"/>
              <a:ext cx="19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3499980" y="145385"/>
              <a:ext cx="102432" cy="571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6" h="21600" fill="norm" stroke="1" extrusionOk="0">
                  <a:moveTo>
                    <a:pt x="11664" y="0"/>
                  </a:moveTo>
                  <a:cubicBezTo>
                    <a:pt x="15120" y="2640"/>
                    <a:pt x="18576" y="5280"/>
                    <a:pt x="20088" y="8000"/>
                  </a:cubicBezTo>
                  <a:cubicBezTo>
                    <a:pt x="21600" y="10720"/>
                    <a:pt x="21168" y="13520"/>
                    <a:pt x="17496" y="15800"/>
                  </a:cubicBezTo>
                  <a:cubicBezTo>
                    <a:pt x="13824" y="18080"/>
                    <a:pt x="6912" y="1984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3734930" y="99778"/>
              <a:ext cx="431801" cy="591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8" fill="norm" stroke="1" extrusionOk="0">
                  <a:moveTo>
                    <a:pt x="0" y="21488"/>
                  </a:moveTo>
                  <a:cubicBezTo>
                    <a:pt x="2329" y="19797"/>
                    <a:pt x="4659" y="18106"/>
                    <a:pt x="6565" y="16030"/>
                  </a:cubicBezTo>
                  <a:cubicBezTo>
                    <a:pt x="8471" y="13955"/>
                    <a:pt x="9953" y="11495"/>
                    <a:pt x="10694" y="9035"/>
                  </a:cubicBezTo>
                  <a:cubicBezTo>
                    <a:pt x="11435" y="6576"/>
                    <a:pt x="11435" y="4116"/>
                    <a:pt x="11276" y="2617"/>
                  </a:cubicBezTo>
                  <a:cubicBezTo>
                    <a:pt x="11118" y="1118"/>
                    <a:pt x="10800" y="580"/>
                    <a:pt x="10324" y="272"/>
                  </a:cubicBezTo>
                  <a:cubicBezTo>
                    <a:pt x="9847" y="-35"/>
                    <a:pt x="9212" y="-112"/>
                    <a:pt x="8576" y="195"/>
                  </a:cubicBezTo>
                  <a:cubicBezTo>
                    <a:pt x="7941" y="503"/>
                    <a:pt x="7306" y="1195"/>
                    <a:pt x="6776" y="2809"/>
                  </a:cubicBezTo>
                  <a:cubicBezTo>
                    <a:pt x="6247" y="4423"/>
                    <a:pt x="5824" y="6960"/>
                    <a:pt x="5771" y="9612"/>
                  </a:cubicBezTo>
                  <a:cubicBezTo>
                    <a:pt x="5718" y="12264"/>
                    <a:pt x="6035" y="15031"/>
                    <a:pt x="6406" y="16914"/>
                  </a:cubicBezTo>
                  <a:cubicBezTo>
                    <a:pt x="6776" y="18798"/>
                    <a:pt x="7200" y="19797"/>
                    <a:pt x="7624" y="20412"/>
                  </a:cubicBezTo>
                  <a:cubicBezTo>
                    <a:pt x="8047" y="21027"/>
                    <a:pt x="8471" y="21257"/>
                    <a:pt x="8947" y="21373"/>
                  </a:cubicBezTo>
                  <a:cubicBezTo>
                    <a:pt x="9424" y="21488"/>
                    <a:pt x="9953" y="21488"/>
                    <a:pt x="10694" y="20873"/>
                  </a:cubicBezTo>
                  <a:cubicBezTo>
                    <a:pt x="11435" y="20258"/>
                    <a:pt x="12388" y="19028"/>
                    <a:pt x="13024" y="18183"/>
                  </a:cubicBezTo>
                  <a:cubicBezTo>
                    <a:pt x="13659" y="17337"/>
                    <a:pt x="13976" y="16876"/>
                    <a:pt x="14188" y="17107"/>
                  </a:cubicBezTo>
                  <a:cubicBezTo>
                    <a:pt x="14400" y="17337"/>
                    <a:pt x="14506" y="18260"/>
                    <a:pt x="14718" y="17875"/>
                  </a:cubicBezTo>
                  <a:cubicBezTo>
                    <a:pt x="14929" y="17491"/>
                    <a:pt x="15247" y="15800"/>
                    <a:pt x="15671" y="14608"/>
                  </a:cubicBezTo>
                  <a:cubicBezTo>
                    <a:pt x="16094" y="13417"/>
                    <a:pt x="16624" y="12725"/>
                    <a:pt x="17153" y="12418"/>
                  </a:cubicBezTo>
                  <a:cubicBezTo>
                    <a:pt x="17682" y="12110"/>
                    <a:pt x="18212" y="12187"/>
                    <a:pt x="18794" y="12840"/>
                  </a:cubicBezTo>
                  <a:cubicBezTo>
                    <a:pt x="19376" y="13494"/>
                    <a:pt x="20012" y="14724"/>
                    <a:pt x="20488" y="15915"/>
                  </a:cubicBezTo>
                  <a:cubicBezTo>
                    <a:pt x="20965" y="17107"/>
                    <a:pt x="21282" y="18260"/>
                    <a:pt x="21600" y="194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4268065" y="223762"/>
              <a:ext cx="171716" cy="513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380" fill="norm" stroke="1" extrusionOk="0">
                  <a:moveTo>
                    <a:pt x="21370" y="1231"/>
                  </a:moveTo>
                  <a:cubicBezTo>
                    <a:pt x="20316" y="791"/>
                    <a:pt x="19263" y="350"/>
                    <a:pt x="17814" y="129"/>
                  </a:cubicBezTo>
                  <a:cubicBezTo>
                    <a:pt x="16365" y="-91"/>
                    <a:pt x="14521" y="-91"/>
                    <a:pt x="12150" y="614"/>
                  </a:cubicBezTo>
                  <a:cubicBezTo>
                    <a:pt x="9780" y="1320"/>
                    <a:pt x="6882" y="2730"/>
                    <a:pt x="4511" y="4890"/>
                  </a:cubicBezTo>
                  <a:cubicBezTo>
                    <a:pt x="2141" y="7050"/>
                    <a:pt x="297" y="9960"/>
                    <a:pt x="33" y="12560"/>
                  </a:cubicBezTo>
                  <a:cubicBezTo>
                    <a:pt x="-230" y="15161"/>
                    <a:pt x="1087" y="17453"/>
                    <a:pt x="3721" y="18952"/>
                  </a:cubicBezTo>
                  <a:cubicBezTo>
                    <a:pt x="6355" y="20451"/>
                    <a:pt x="10307" y="21156"/>
                    <a:pt x="13072" y="21333"/>
                  </a:cubicBezTo>
                  <a:cubicBezTo>
                    <a:pt x="15838" y="21509"/>
                    <a:pt x="17419" y="21156"/>
                    <a:pt x="18999" y="208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4471530" y="334029"/>
              <a:ext cx="156905" cy="594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8" h="21438" fill="norm" stroke="1" extrusionOk="0">
                  <a:moveTo>
                    <a:pt x="3411" y="7165"/>
                  </a:moveTo>
                  <a:cubicBezTo>
                    <a:pt x="2274" y="9684"/>
                    <a:pt x="1137" y="12203"/>
                    <a:pt x="568" y="14454"/>
                  </a:cubicBezTo>
                  <a:cubicBezTo>
                    <a:pt x="0" y="16706"/>
                    <a:pt x="0" y="18690"/>
                    <a:pt x="0" y="19873"/>
                  </a:cubicBezTo>
                  <a:cubicBezTo>
                    <a:pt x="0" y="21056"/>
                    <a:pt x="0" y="21438"/>
                    <a:pt x="0" y="21438"/>
                  </a:cubicBezTo>
                  <a:cubicBezTo>
                    <a:pt x="0" y="21438"/>
                    <a:pt x="0" y="21056"/>
                    <a:pt x="426" y="19454"/>
                  </a:cubicBezTo>
                  <a:cubicBezTo>
                    <a:pt x="853" y="17851"/>
                    <a:pt x="1705" y="15027"/>
                    <a:pt x="2558" y="12393"/>
                  </a:cubicBezTo>
                  <a:cubicBezTo>
                    <a:pt x="3411" y="9760"/>
                    <a:pt x="4263" y="7318"/>
                    <a:pt x="5116" y="5333"/>
                  </a:cubicBezTo>
                  <a:cubicBezTo>
                    <a:pt x="5968" y="3349"/>
                    <a:pt x="6821" y="1822"/>
                    <a:pt x="8242" y="945"/>
                  </a:cubicBezTo>
                  <a:cubicBezTo>
                    <a:pt x="9663" y="67"/>
                    <a:pt x="11653" y="-162"/>
                    <a:pt x="13784" y="105"/>
                  </a:cubicBezTo>
                  <a:cubicBezTo>
                    <a:pt x="15916" y="372"/>
                    <a:pt x="18189" y="1136"/>
                    <a:pt x="19611" y="2242"/>
                  </a:cubicBezTo>
                  <a:cubicBezTo>
                    <a:pt x="21032" y="3349"/>
                    <a:pt x="21600" y="4799"/>
                    <a:pt x="20463" y="6135"/>
                  </a:cubicBezTo>
                  <a:cubicBezTo>
                    <a:pt x="19326" y="7471"/>
                    <a:pt x="16484" y="8692"/>
                    <a:pt x="14495" y="9417"/>
                  </a:cubicBezTo>
                  <a:cubicBezTo>
                    <a:pt x="12505" y="10142"/>
                    <a:pt x="11368" y="10371"/>
                    <a:pt x="10232" y="10371"/>
                  </a:cubicBezTo>
                  <a:cubicBezTo>
                    <a:pt x="9095" y="10371"/>
                    <a:pt x="7958" y="10142"/>
                    <a:pt x="6821" y="99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4642980" y="234285"/>
              <a:ext cx="98514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600" fill="norm" stroke="1" extrusionOk="0">
                  <a:moveTo>
                    <a:pt x="0" y="0"/>
                  </a:moveTo>
                  <a:cubicBezTo>
                    <a:pt x="5974" y="2367"/>
                    <a:pt x="11949" y="4734"/>
                    <a:pt x="15855" y="7644"/>
                  </a:cubicBezTo>
                  <a:cubicBezTo>
                    <a:pt x="19762" y="10553"/>
                    <a:pt x="21600" y="14005"/>
                    <a:pt x="21370" y="16274"/>
                  </a:cubicBezTo>
                  <a:cubicBezTo>
                    <a:pt x="21140" y="18542"/>
                    <a:pt x="18843" y="19627"/>
                    <a:pt x="15396" y="20318"/>
                  </a:cubicBezTo>
                  <a:cubicBezTo>
                    <a:pt x="11949" y="21008"/>
                    <a:pt x="7353" y="21304"/>
                    <a:pt x="275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8" name="Line"/>
            <p:cNvSpPr/>
            <p:nvPr/>
          </p:nvSpPr>
          <p:spPr>
            <a:xfrm>
              <a:off x="5157330" y="462885"/>
              <a:ext cx="3492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82" y="16200"/>
                    <a:pt x="9164" y="10800"/>
                    <a:pt x="12764" y="7200"/>
                  </a:cubicBezTo>
                  <a:cubicBezTo>
                    <a:pt x="16364" y="3600"/>
                    <a:pt x="18982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9" name="Line"/>
            <p:cNvSpPr/>
            <p:nvPr/>
          </p:nvSpPr>
          <p:spPr>
            <a:xfrm>
              <a:off x="5347830" y="361285"/>
              <a:ext cx="3810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804"/>
                    <a:pt x="0" y="7608"/>
                    <a:pt x="3600" y="11208"/>
                  </a:cubicBezTo>
                  <a:cubicBezTo>
                    <a:pt x="7200" y="14808"/>
                    <a:pt x="14400" y="1820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0" name="Line"/>
            <p:cNvSpPr/>
            <p:nvPr/>
          </p:nvSpPr>
          <p:spPr>
            <a:xfrm>
              <a:off x="5916890" y="235446"/>
              <a:ext cx="186591" cy="460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357" fill="norm" stroke="1" extrusionOk="0">
                  <a:moveTo>
                    <a:pt x="17754" y="830"/>
                  </a:moveTo>
                  <a:cubicBezTo>
                    <a:pt x="14598" y="339"/>
                    <a:pt x="11443" y="-152"/>
                    <a:pt x="9016" y="44"/>
                  </a:cubicBezTo>
                  <a:cubicBezTo>
                    <a:pt x="6590" y="241"/>
                    <a:pt x="4891" y="1124"/>
                    <a:pt x="3313" y="3235"/>
                  </a:cubicBezTo>
                  <a:cubicBezTo>
                    <a:pt x="1736" y="5346"/>
                    <a:pt x="279" y="8684"/>
                    <a:pt x="37" y="11630"/>
                  </a:cubicBezTo>
                  <a:cubicBezTo>
                    <a:pt x="-206" y="14575"/>
                    <a:pt x="765" y="17128"/>
                    <a:pt x="2221" y="18846"/>
                  </a:cubicBezTo>
                  <a:cubicBezTo>
                    <a:pt x="3677" y="20564"/>
                    <a:pt x="5619" y="21448"/>
                    <a:pt x="8895" y="21350"/>
                  </a:cubicBezTo>
                  <a:cubicBezTo>
                    <a:pt x="12172" y="21252"/>
                    <a:pt x="16783" y="20172"/>
                    <a:pt x="21394" y="190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1" name="Line"/>
            <p:cNvSpPr/>
            <p:nvPr/>
          </p:nvSpPr>
          <p:spPr>
            <a:xfrm>
              <a:off x="6116686" y="378481"/>
              <a:ext cx="164595" cy="268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410" fill="norm" stroke="1" extrusionOk="0">
                  <a:moveTo>
                    <a:pt x="4088" y="3691"/>
                  </a:moveTo>
                  <a:cubicBezTo>
                    <a:pt x="2703" y="6054"/>
                    <a:pt x="1319" y="8416"/>
                    <a:pt x="626" y="10948"/>
                  </a:cubicBezTo>
                  <a:cubicBezTo>
                    <a:pt x="-66" y="13479"/>
                    <a:pt x="-66" y="16179"/>
                    <a:pt x="72" y="18119"/>
                  </a:cubicBezTo>
                  <a:cubicBezTo>
                    <a:pt x="211" y="20060"/>
                    <a:pt x="488" y="21241"/>
                    <a:pt x="626" y="21072"/>
                  </a:cubicBezTo>
                  <a:cubicBezTo>
                    <a:pt x="765" y="20904"/>
                    <a:pt x="765" y="19385"/>
                    <a:pt x="903" y="16516"/>
                  </a:cubicBezTo>
                  <a:cubicBezTo>
                    <a:pt x="1042" y="13647"/>
                    <a:pt x="1319" y="9429"/>
                    <a:pt x="1734" y="6813"/>
                  </a:cubicBezTo>
                  <a:cubicBezTo>
                    <a:pt x="2149" y="4197"/>
                    <a:pt x="2703" y="3185"/>
                    <a:pt x="3396" y="2257"/>
                  </a:cubicBezTo>
                  <a:cubicBezTo>
                    <a:pt x="4088" y="1329"/>
                    <a:pt x="4919" y="485"/>
                    <a:pt x="6026" y="148"/>
                  </a:cubicBezTo>
                  <a:cubicBezTo>
                    <a:pt x="7134" y="-190"/>
                    <a:pt x="8519" y="-21"/>
                    <a:pt x="10319" y="1413"/>
                  </a:cubicBezTo>
                  <a:cubicBezTo>
                    <a:pt x="12119" y="2848"/>
                    <a:pt x="14334" y="5548"/>
                    <a:pt x="15719" y="8332"/>
                  </a:cubicBezTo>
                  <a:cubicBezTo>
                    <a:pt x="17103" y="11116"/>
                    <a:pt x="17657" y="13985"/>
                    <a:pt x="18488" y="16179"/>
                  </a:cubicBezTo>
                  <a:cubicBezTo>
                    <a:pt x="19319" y="18372"/>
                    <a:pt x="20426" y="19891"/>
                    <a:pt x="21534" y="214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2" name="Line"/>
            <p:cNvSpPr/>
            <p:nvPr/>
          </p:nvSpPr>
          <p:spPr>
            <a:xfrm>
              <a:off x="6376530" y="501927"/>
              <a:ext cx="2413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3411" y="10932"/>
                    <a:pt x="6821" y="1332"/>
                    <a:pt x="10421" y="132"/>
                  </a:cubicBezTo>
                  <a:cubicBezTo>
                    <a:pt x="14021" y="-1068"/>
                    <a:pt x="17811" y="6132"/>
                    <a:pt x="21600" y="133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3" name="Line"/>
            <p:cNvSpPr/>
            <p:nvPr/>
          </p:nvSpPr>
          <p:spPr>
            <a:xfrm>
              <a:off x="6773318" y="216823"/>
              <a:ext cx="352513" cy="328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479" fill="norm" stroke="1" extrusionOk="0">
                  <a:moveTo>
                    <a:pt x="21541" y="1558"/>
                  </a:moveTo>
                  <a:cubicBezTo>
                    <a:pt x="21153" y="1004"/>
                    <a:pt x="20765" y="450"/>
                    <a:pt x="20118" y="173"/>
                  </a:cubicBezTo>
                  <a:cubicBezTo>
                    <a:pt x="19472" y="-104"/>
                    <a:pt x="18566" y="-104"/>
                    <a:pt x="17143" y="588"/>
                  </a:cubicBezTo>
                  <a:cubicBezTo>
                    <a:pt x="15721" y="1281"/>
                    <a:pt x="13781" y="2665"/>
                    <a:pt x="11646" y="4050"/>
                  </a:cubicBezTo>
                  <a:cubicBezTo>
                    <a:pt x="9512" y="5434"/>
                    <a:pt x="7184" y="6819"/>
                    <a:pt x="5826" y="7788"/>
                  </a:cubicBezTo>
                  <a:cubicBezTo>
                    <a:pt x="4468" y="8758"/>
                    <a:pt x="4080" y="9311"/>
                    <a:pt x="4274" y="9588"/>
                  </a:cubicBezTo>
                  <a:cubicBezTo>
                    <a:pt x="4468" y="9865"/>
                    <a:pt x="5244" y="9865"/>
                    <a:pt x="6343" y="9865"/>
                  </a:cubicBezTo>
                  <a:cubicBezTo>
                    <a:pt x="7443" y="9865"/>
                    <a:pt x="8866" y="9865"/>
                    <a:pt x="10030" y="10004"/>
                  </a:cubicBezTo>
                  <a:cubicBezTo>
                    <a:pt x="11194" y="10142"/>
                    <a:pt x="12099" y="10419"/>
                    <a:pt x="12487" y="10904"/>
                  </a:cubicBezTo>
                  <a:cubicBezTo>
                    <a:pt x="12875" y="11388"/>
                    <a:pt x="12746" y="12081"/>
                    <a:pt x="11711" y="12981"/>
                  </a:cubicBezTo>
                  <a:cubicBezTo>
                    <a:pt x="10676" y="13881"/>
                    <a:pt x="8736" y="14988"/>
                    <a:pt x="6796" y="16027"/>
                  </a:cubicBezTo>
                  <a:cubicBezTo>
                    <a:pt x="4856" y="17065"/>
                    <a:pt x="2916" y="18034"/>
                    <a:pt x="1687" y="18865"/>
                  </a:cubicBezTo>
                  <a:cubicBezTo>
                    <a:pt x="458" y="19696"/>
                    <a:pt x="-59" y="20388"/>
                    <a:pt x="6" y="20804"/>
                  </a:cubicBezTo>
                  <a:cubicBezTo>
                    <a:pt x="70" y="21219"/>
                    <a:pt x="717" y="21358"/>
                    <a:pt x="3175" y="21427"/>
                  </a:cubicBezTo>
                  <a:cubicBezTo>
                    <a:pt x="5632" y="21496"/>
                    <a:pt x="9900" y="21496"/>
                    <a:pt x="13263" y="21427"/>
                  </a:cubicBezTo>
                  <a:cubicBezTo>
                    <a:pt x="16626" y="21358"/>
                    <a:pt x="19084" y="21219"/>
                    <a:pt x="21541" y="210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7227430" y="302535"/>
              <a:ext cx="260351" cy="2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0" y="125"/>
                  </a:moveTo>
                  <a:cubicBezTo>
                    <a:pt x="878" y="-40"/>
                    <a:pt x="1756" y="-205"/>
                    <a:pt x="3073" y="784"/>
                  </a:cubicBezTo>
                  <a:cubicBezTo>
                    <a:pt x="4390" y="1774"/>
                    <a:pt x="6146" y="3917"/>
                    <a:pt x="8868" y="7132"/>
                  </a:cubicBezTo>
                  <a:cubicBezTo>
                    <a:pt x="11590" y="10348"/>
                    <a:pt x="15278" y="14635"/>
                    <a:pt x="17561" y="17190"/>
                  </a:cubicBezTo>
                  <a:cubicBezTo>
                    <a:pt x="19844" y="19746"/>
                    <a:pt x="20722" y="20571"/>
                    <a:pt x="21600" y="213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7308380" y="255073"/>
              <a:ext cx="236551" cy="360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496" fill="norm" stroke="1" extrusionOk="0">
                  <a:moveTo>
                    <a:pt x="21362" y="1412"/>
                  </a:moveTo>
                  <a:cubicBezTo>
                    <a:pt x="21362" y="780"/>
                    <a:pt x="21362" y="149"/>
                    <a:pt x="20789" y="22"/>
                  </a:cubicBezTo>
                  <a:cubicBezTo>
                    <a:pt x="20215" y="-104"/>
                    <a:pt x="19068" y="275"/>
                    <a:pt x="16679" y="1791"/>
                  </a:cubicBezTo>
                  <a:cubicBezTo>
                    <a:pt x="14289" y="3307"/>
                    <a:pt x="10658" y="5959"/>
                    <a:pt x="7599" y="8738"/>
                  </a:cubicBezTo>
                  <a:cubicBezTo>
                    <a:pt x="4541" y="11517"/>
                    <a:pt x="2056" y="14422"/>
                    <a:pt x="909" y="16570"/>
                  </a:cubicBezTo>
                  <a:cubicBezTo>
                    <a:pt x="-238" y="18717"/>
                    <a:pt x="-47" y="20107"/>
                    <a:pt x="144" y="214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7519530" y="475585"/>
              <a:ext cx="63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7561448" y="380335"/>
              <a:ext cx="27933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0" h="21600" fill="norm" stroke="1" extrusionOk="0">
                  <a:moveTo>
                    <a:pt x="1846" y="21600"/>
                  </a:moveTo>
                  <a:cubicBezTo>
                    <a:pt x="1846" y="18831"/>
                    <a:pt x="1846" y="16062"/>
                    <a:pt x="1074" y="13292"/>
                  </a:cubicBezTo>
                  <a:cubicBezTo>
                    <a:pt x="303" y="10523"/>
                    <a:pt x="-1240" y="7754"/>
                    <a:pt x="1846" y="5538"/>
                  </a:cubicBezTo>
                  <a:cubicBezTo>
                    <a:pt x="4931" y="3323"/>
                    <a:pt x="12646" y="1662"/>
                    <a:pt x="2036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7570330" y="227935"/>
              <a:ext cx="149977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600" fill="norm" stroke="1" extrusionOk="0">
                  <a:moveTo>
                    <a:pt x="10800" y="0"/>
                  </a:moveTo>
                  <a:cubicBezTo>
                    <a:pt x="12300" y="0"/>
                    <a:pt x="13800" y="0"/>
                    <a:pt x="14850" y="250"/>
                  </a:cubicBezTo>
                  <a:cubicBezTo>
                    <a:pt x="15900" y="500"/>
                    <a:pt x="16500" y="1000"/>
                    <a:pt x="17700" y="2650"/>
                  </a:cubicBezTo>
                  <a:cubicBezTo>
                    <a:pt x="18900" y="4300"/>
                    <a:pt x="20700" y="7100"/>
                    <a:pt x="21150" y="9800"/>
                  </a:cubicBezTo>
                  <a:cubicBezTo>
                    <a:pt x="21600" y="12500"/>
                    <a:pt x="20700" y="15100"/>
                    <a:pt x="16950" y="17050"/>
                  </a:cubicBezTo>
                  <a:cubicBezTo>
                    <a:pt x="13200" y="19000"/>
                    <a:pt x="6600" y="203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9" name="Line"/>
            <p:cNvSpPr/>
            <p:nvPr/>
          </p:nvSpPr>
          <p:spPr>
            <a:xfrm>
              <a:off x="7865515" y="132853"/>
              <a:ext cx="428716" cy="484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382" fill="norm" stroke="1" extrusionOk="0">
                  <a:moveTo>
                    <a:pt x="802" y="20470"/>
                  </a:moveTo>
                  <a:cubicBezTo>
                    <a:pt x="377" y="20751"/>
                    <a:pt x="-49" y="21031"/>
                    <a:pt x="4" y="21218"/>
                  </a:cubicBezTo>
                  <a:cubicBezTo>
                    <a:pt x="57" y="21405"/>
                    <a:pt x="589" y="21499"/>
                    <a:pt x="1494" y="21125"/>
                  </a:cubicBezTo>
                  <a:cubicBezTo>
                    <a:pt x="2398" y="20751"/>
                    <a:pt x="3675" y="19909"/>
                    <a:pt x="5271" y="18180"/>
                  </a:cubicBezTo>
                  <a:cubicBezTo>
                    <a:pt x="6867" y="16450"/>
                    <a:pt x="8783" y="13831"/>
                    <a:pt x="10006" y="11073"/>
                  </a:cubicBezTo>
                  <a:cubicBezTo>
                    <a:pt x="11230" y="8315"/>
                    <a:pt x="11762" y="5416"/>
                    <a:pt x="11975" y="3733"/>
                  </a:cubicBezTo>
                  <a:cubicBezTo>
                    <a:pt x="12187" y="2050"/>
                    <a:pt x="12081" y="1582"/>
                    <a:pt x="11868" y="1115"/>
                  </a:cubicBezTo>
                  <a:cubicBezTo>
                    <a:pt x="11655" y="647"/>
                    <a:pt x="11336" y="180"/>
                    <a:pt x="10911" y="39"/>
                  </a:cubicBezTo>
                  <a:cubicBezTo>
                    <a:pt x="10485" y="-101"/>
                    <a:pt x="9953" y="86"/>
                    <a:pt x="9315" y="1395"/>
                  </a:cubicBezTo>
                  <a:cubicBezTo>
                    <a:pt x="8676" y="2704"/>
                    <a:pt x="7931" y="5135"/>
                    <a:pt x="7665" y="7987"/>
                  </a:cubicBezTo>
                  <a:cubicBezTo>
                    <a:pt x="7399" y="10839"/>
                    <a:pt x="7612" y="14112"/>
                    <a:pt x="7931" y="16216"/>
                  </a:cubicBezTo>
                  <a:cubicBezTo>
                    <a:pt x="8251" y="18320"/>
                    <a:pt x="8676" y="19255"/>
                    <a:pt x="9155" y="19816"/>
                  </a:cubicBezTo>
                  <a:cubicBezTo>
                    <a:pt x="9634" y="20377"/>
                    <a:pt x="10166" y="20564"/>
                    <a:pt x="10645" y="20377"/>
                  </a:cubicBezTo>
                  <a:cubicBezTo>
                    <a:pt x="11123" y="20190"/>
                    <a:pt x="11549" y="19629"/>
                    <a:pt x="11921" y="18881"/>
                  </a:cubicBezTo>
                  <a:cubicBezTo>
                    <a:pt x="12294" y="18133"/>
                    <a:pt x="12613" y="17198"/>
                    <a:pt x="12879" y="17151"/>
                  </a:cubicBezTo>
                  <a:cubicBezTo>
                    <a:pt x="13145" y="17104"/>
                    <a:pt x="13358" y="17946"/>
                    <a:pt x="13624" y="18133"/>
                  </a:cubicBezTo>
                  <a:cubicBezTo>
                    <a:pt x="13890" y="18320"/>
                    <a:pt x="14209" y="17852"/>
                    <a:pt x="14635" y="16730"/>
                  </a:cubicBezTo>
                  <a:cubicBezTo>
                    <a:pt x="15060" y="15608"/>
                    <a:pt x="15592" y="13831"/>
                    <a:pt x="15965" y="12709"/>
                  </a:cubicBezTo>
                  <a:cubicBezTo>
                    <a:pt x="16337" y="11587"/>
                    <a:pt x="16550" y="11120"/>
                    <a:pt x="16869" y="10746"/>
                  </a:cubicBezTo>
                  <a:cubicBezTo>
                    <a:pt x="17188" y="10372"/>
                    <a:pt x="17614" y="10091"/>
                    <a:pt x="18093" y="9998"/>
                  </a:cubicBezTo>
                  <a:cubicBezTo>
                    <a:pt x="18572" y="9904"/>
                    <a:pt x="19104" y="9998"/>
                    <a:pt x="19636" y="11073"/>
                  </a:cubicBezTo>
                  <a:cubicBezTo>
                    <a:pt x="20168" y="12148"/>
                    <a:pt x="20700" y="14205"/>
                    <a:pt x="21019" y="15702"/>
                  </a:cubicBezTo>
                  <a:cubicBezTo>
                    <a:pt x="21338" y="17198"/>
                    <a:pt x="21445" y="18133"/>
                    <a:pt x="21551" y="190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0" name="Line"/>
            <p:cNvSpPr/>
            <p:nvPr/>
          </p:nvSpPr>
          <p:spPr>
            <a:xfrm>
              <a:off x="8425972" y="181755"/>
              <a:ext cx="204809" cy="446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480" fill="norm" stroke="1" extrusionOk="0">
                  <a:moveTo>
                    <a:pt x="21327" y="2835"/>
                  </a:moveTo>
                  <a:cubicBezTo>
                    <a:pt x="19784" y="1918"/>
                    <a:pt x="18241" y="1001"/>
                    <a:pt x="16919" y="491"/>
                  </a:cubicBezTo>
                  <a:cubicBezTo>
                    <a:pt x="15596" y="-18"/>
                    <a:pt x="14494" y="-120"/>
                    <a:pt x="13062" y="135"/>
                  </a:cubicBezTo>
                  <a:cubicBezTo>
                    <a:pt x="11629" y="389"/>
                    <a:pt x="9866" y="1001"/>
                    <a:pt x="7662" y="2529"/>
                  </a:cubicBezTo>
                  <a:cubicBezTo>
                    <a:pt x="5458" y="4057"/>
                    <a:pt x="2813" y="6503"/>
                    <a:pt x="1380" y="9203"/>
                  </a:cubicBezTo>
                  <a:cubicBezTo>
                    <a:pt x="-53" y="11903"/>
                    <a:pt x="-273" y="14857"/>
                    <a:pt x="278" y="16895"/>
                  </a:cubicBezTo>
                  <a:cubicBezTo>
                    <a:pt x="829" y="18933"/>
                    <a:pt x="2151" y="20054"/>
                    <a:pt x="4796" y="20665"/>
                  </a:cubicBezTo>
                  <a:cubicBezTo>
                    <a:pt x="7441" y="21276"/>
                    <a:pt x="11409" y="21378"/>
                    <a:pt x="15376" y="214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8630780" y="424785"/>
              <a:ext cx="44451" cy="305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9" fill="norm" stroke="1" extrusionOk="0">
                  <a:moveTo>
                    <a:pt x="21600" y="0"/>
                  </a:moveTo>
                  <a:cubicBezTo>
                    <a:pt x="15429" y="3277"/>
                    <a:pt x="9257" y="6554"/>
                    <a:pt x="5657" y="9906"/>
                  </a:cubicBezTo>
                  <a:cubicBezTo>
                    <a:pt x="2057" y="13258"/>
                    <a:pt x="1029" y="16684"/>
                    <a:pt x="514" y="18770"/>
                  </a:cubicBezTo>
                  <a:cubicBezTo>
                    <a:pt x="0" y="20855"/>
                    <a:pt x="0" y="21600"/>
                    <a:pt x="0" y="21451"/>
                  </a:cubicBezTo>
                  <a:cubicBezTo>
                    <a:pt x="0" y="21302"/>
                    <a:pt x="0" y="20259"/>
                    <a:pt x="0" y="19366"/>
                  </a:cubicBezTo>
                  <a:cubicBezTo>
                    <a:pt x="0" y="18472"/>
                    <a:pt x="0" y="17727"/>
                    <a:pt x="2057" y="17057"/>
                  </a:cubicBezTo>
                  <a:cubicBezTo>
                    <a:pt x="4114" y="16386"/>
                    <a:pt x="8229" y="15790"/>
                    <a:pt x="12343" y="151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8789530" y="596235"/>
              <a:ext cx="2540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40" y="14400"/>
                    <a:pt x="11880" y="7200"/>
                    <a:pt x="15480" y="3600"/>
                  </a:cubicBezTo>
                  <a:cubicBezTo>
                    <a:pt x="19080" y="0"/>
                    <a:pt x="2034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9114231" y="369159"/>
              <a:ext cx="189121" cy="533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8" h="21539" fill="norm" stroke="1" extrusionOk="0">
                  <a:moveTo>
                    <a:pt x="4890" y="7111"/>
                  </a:moveTo>
                  <a:cubicBezTo>
                    <a:pt x="3703" y="8306"/>
                    <a:pt x="2516" y="9501"/>
                    <a:pt x="1923" y="11507"/>
                  </a:cubicBezTo>
                  <a:cubicBezTo>
                    <a:pt x="1329" y="13514"/>
                    <a:pt x="1329" y="16331"/>
                    <a:pt x="1329" y="17996"/>
                  </a:cubicBezTo>
                  <a:cubicBezTo>
                    <a:pt x="1329" y="19661"/>
                    <a:pt x="1329" y="20173"/>
                    <a:pt x="1092" y="20643"/>
                  </a:cubicBezTo>
                  <a:cubicBezTo>
                    <a:pt x="854" y="21112"/>
                    <a:pt x="380" y="21539"/>
                    <a:pt x="142" y="21539"/>
                  </a:cubicBezTo>
                  <a:cubicBezTo>
                    <a:pt x="-95" y="21539"/>
                    <a:pt x="-95" y="21112"/>
                    <a:pt x="617" y="19575"/>
                  </a:cubicBezTo>
                  <a:cubicBezTo>
                    <a:pt x="1329" y="18039"/>
                    <a:pt x="2753" y="15392"/>
                    <a:pt x="4059" y="12617"/>
                  </a:cubicBezTo>
                  <a:cubicBezTo>
                    <a:pt x="5364" y="9843"/>
                    <a:pt x="6551" y="6940"/>
                    <a:pt x="7738" y="4976"/>
                  </a:cubicBezTo>
                  <a:cubicBezTo>
                    <a:pt x="8925" y="3013"/>
                    <a:pt x="10112" y="1988"/>
                    <a:pt x="11180" y="1305"/>
                  </a:cubicBezTo>
                  <a:cubicBezTo>
                    <a:pt x="12248" y="622"/>
                    <a:pt x="13197" y="281"/>
                    <a:pt x="14265" y="110"/>
                  </a:cubicBezTo>
                  <a:cubicBezTo>
                    <a:pt x="15334" y="-61"/>
                    <a:pt x="16520" y="-61"/>
                    <a:pt x="17826" y="323"/>
                  </a:cubicBezTo>
                  <a:cubicBezTo>
                    <a:pt x="19131" y="707"/>
                    <a:pt x="20556" y="1476"/>
                    <a:pt x="21030" y="2756"/>
                  </a:cubicBezTo>
                  <a:cubicBezTo>
                    <a:pt x="21505" y="4037"/>
                    <a:pt x="21030" y="5830"/>
                    <a:pt x="19606" y="7281"/>
                  </a:cubicBezTo>
                  <a:cubicBezTo>
                    <a:pt x="18182" y="8733"/>
                    <a:pt x="15808" y="9843"/>
                    <a:pt x="13435" y="10440"/>
                  </a:cubicBezTo>
                  <a:cubicBezTo>
                    <a:pt x="11061" y="11038"/>
                    <a:pt x="8687" y="11123"/>
                    <a:pt x="6314" y="112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9265780" y="297785"/>
              <a:ext cx="203201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700" y="3339"/>
                    <a:pt x="19800" y="6678"/>
                    <a:pt x="17325" y="9861"/>
                  </a:cubicBezTo>
                  <a:cubicBezTo>
                    <a:pt x="14850" y="13043"/>
                    <a:pt x="10800" y="16070"/>
                    <a:pt x="7650" y="18000"/>
                  </a:cubicBezTo>
                  <a:cubicBezTo>
                    <a:pt x="4500" y="19930"/>
                    <a:pt x="2250" y="2076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5" name="Line"/>
            <p:cNvSpPr/>
            <p:nvPr/>
          </p:nvSpPr>
          <p:spPr>
            <a:xfrm>
              <a:off x="0" y="1639011"/>
              <a:ext cx="356731" cy="751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357" fill="norm" stroke="1" extrusionOk="0">
                  <a:moveTo>
                    <a:pt x="10804" y="12777"/>
                  </a:moveTo>
                  <a:cubicBezTo>
                    <a:pt x="9270" y="12416"/>
                    <a:pt x="7736" y="12055"/>
                    <a:pt x="6139" y="12295"/>
                  </a:cubicBezTo>
                  <a:cubicBezTo>
                    <a:pt x="4541" y="12536"/>
                    <a:pt x="2880" y="13378"/>
                    <a:pt x="1729" y="14702"/>
                  </a:cubicBezTo>
                  <a:cubicBezTo>
                    <a:pt x="579" y="16026"/>
                    <a:pt x="-60" y="17831"/>
                    <a:pt x="4" y="19064"/>
                  </a:cubicBezTo>
                  <a:cubicBezTo>
                    <a:pt x="68" y="20298"/>
                    <a:pt x="835" y="20959"/>
                    <a:pt x="1921" y="21230"/>
                  </a:cubicBezTo>
                  <a:cubicBezTo>
                    <a:pt x="3007" y="21501"/>
                    <a:pt x="4413" y="21381"/>
                    <a:pt x="6139" y="20448"/>
                  </a:cubicBezTo>
                  <a:cubicBezTo>
                    <a:pt x="7864" y="19515"/>
                    <a:pt x="9909" y="17771"/>
                    <a:pt x="11315" y="15755"/>
                  </a:cubicBezTo>
                  <a:cubicBezTo>
                    <a:pt x="12721" y="13739"/>
                    <a:pt x="13488" y="11453"/>
                    <a:pt x="13935" y="9167"/>
                  </a:cubicBezTo>
                  <a:cubicBezTo>
                    <a:pt x="14383" y="6880"/>
                    <a:pt x="14510" y="4594"/>
                    <a:pt x="14383" y="3090"/>
                  </a:cubicBezTo>
                  <a:cubicBezTo>
                    <a:pt x="14255" y="1586"/>
                    <a:pt x="13871" y="864"/>
                    <a:pt x="13360" y="443"/>
                  </a:cubicBezTo>
                  <a:cubicBezTo>
                    <a:pt x="12849" y="21"/>
                    <a:pt x="12210" y="-99"/>
                    <a:pt x="11699" y="82"/>
                  </a:cubicBezTo>
                  <a:cubicBezTo>
                    <a:pt x="11187" y="262"/>
                    <a:pt x="10804" y="743"/>
                    <a:pt x="10293" y="2007"/>
                  </a:cubicBezTo>
                  <a:cubicBezTo>
                    <a:pt x="9781" y="3270"/>
                    <a:pt x="9142" y="5316"/>
                    <a:pt x="8887" y="7422"/>
                  </a:cubicBezTo>
                  <a:cubicBezTo>
                    <a:pt x="8631" y="9528"/>
                    <a:pt x="8759" y="11694"/>
                    <a:pt x="9270" y="13619"/>
                  </a:cubicBezTo>
                  <a:cubicBezTo>
                    <a:pt x="9781" y="15544"/>
                    <a:pt x="10676" y="17229"/>
                    <a:pt x="12210" y="18312"/>
                  </a:cubicBezTo>
                  <a:cubicBezTo>
                    <a:pt x="13744" y="19395"/>
                    <a:pt x="15916" y="19876"/>
                    <a:pt x="17578" y="19937"/>
                  </a:cubicBezTo>
                  <a:cubicBezTo>
                    <a:pt x="19239" y="19997"/>
                    <a:pt x="20390" y="19636"/>
                    <a:pt x="21540" y="192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426580" y="1604666"/>
              <a:ext cx="279401" cy="756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4" fill="norm" stroke="1" extrusionOk="0">
                  <a:moveTo>
                    <a:pt x="0" y="21574"/>
                  </a:moveTo>
                  <a:cubicBezTo>
                    <a:pt x="982" y="21574"/>
                    <a:pt x="1964" y="21574"/>
                    <a:pt x="3518" y="21121"/>
                  </a:cubicBezTo>
                  <a:cubicBezTo>
                    <a:pt x="5073" y="20669"/>
                    <a:pt x="7200" y="19764"/>
                    <a:pt x="9491" y="18195"/>
                  </a:cubicBezTo>
                  <a:cubicBezTo>
                    <a:pt x="11782" y="16627"/>
                    <a:pt x="14236" y="14394"/>
                    <a:pt x="15955" y="12192"/>
                  </a:cubicBezTo>
                  <a:cubicBezTo>
                    <a:pt x="17673" y="9990"/>
                    <a:pt x="18655" y="7818"/>
                    <a:pt x="19064" y="5977"/>
                  </a:cubicBezTo>
                  <a:cubicBezTo>
                    <a:pt x="19473" y="4137"/>
                    <a:pt x="19309" y="2629"/>
                    <a:pt x="18982" y="1724"/>
                  </a:cubicBezTo>
                  <a:cubicBezTo>
                    <a:pt x="18655" y="819"/>
                    <a:pt x="18164" y="517"/>
                    <a:pt x="17509" y="306"/>
                  </a:cubicBezTo>
                  <a:cubicBezTo>
                    <a:pt x="16855" y="95"/>
                    <a:pt x="16036" y="-26"/>
                    <a:pt x="15300" y="4"/>
                  </a:cubicBezTo>
                  <a:cubicBezTo>
                    <a:pt x="14564" y="34"/>
                    <a:pt x="13909" y="215"/>
                    <a:pt x="12927" y="1181"/>
                  </a:cubicBezTo>
                  <a:cubicBezTo>
                    <a:pt x="11945" y="2146"/>
                    <a:pt x="10636" y="3896"/>
                    <a:pt x="9982" y="5827"/>
                  </a:cubicBezTo>
                  <a:cubicBezTo>
                    <a:pt x="9327" y="7757"/>
                    <a:pt x="9327" y="9869"/>
                    <a:pt x="9818" y="11709"/>
                  </a:cubicBezTo>
                  <a:cubicBezTo>
                    <a:pt x="10309" y="13549"/>
                    <a:pt x="11291" y="15118"/>
                    <a:pt x="12927" y="16265"/>
                  </a:cubicBezTo>
                  <a:cubicBezTo>
                    <a:pt x="14564" y="17411"/>
                    <a:pt x="16855" y="18135"/>
                    <a:pt x="18409" y="18497"/>
                  </a:cubicBezTo>
                  <a:cubicBezTo>
                    <a:pt x="19964" y="18859"/>
                    <a:pt x="20782" y="18859"/>
                    <a:pt x="21600" y="188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849914" y="1701897"/>
              <a:ext cx="179917" cy="635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1" fill="norm" stroke="1" extrusionOk="0">
                  <a:moveTo>
                    <a:pt x="19313" y="1044"/>
                  </a:moveTo>
                  <a:cubicBezTo>
                    <a:pt x="18042" y="616"/>
                    <a:pt x="16772" y="188"/>
                    <a:pt x="15501" y="46"/>
                  </a:cubicBezTo>
                  <a:cubicBezTo>
                    <a:pt x="14231" y="-97"/>
                    <a:pt x="12960" y="46"/>
                    <a:pt x="10800" y="1186"/>
                  </a:cubicBezTo>
                  <a:cubicBezTo>
                    <a:pt x="8640" y="2327"/>
                    <a:pt x="5591" y="4465"/>
                    <a:pt x="3431" y="6747"/>
                  </a:cubicBezTo>
                  <a:cubicBezTo>
                    <a:pt x="1271" y="9028"/>
                    <a:pt x="0" y="11452"/>
                    <a:pt x="0" y="13661"/>
                  </a:cubicBezTo>
                  <a:cubicBezTo>
                    <a:pt x="0" y="15871"/>
                    <a:pt x="1271" y="17867"/>
                    <a:pt x="3176" y="19222"/>
                  </a:cubicBezTo>
                  <a:cubicBezTo>
                    <a:pt x="5082" y="20576"/>
                    <a:pt x="7624" y="21289"/>
                    <a:pt x="10800" y="21396"/>
                  </a:cubicBezTo>
                  <a:cubicBezTo>
                    <a:pt x="13976" y="21503"/>
                    <a:pt x="17788" y="21004"/>
                    <a:pt x="21600" y="205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8" name="Line"/>
            <p:cNvSpPr/>
            <p:nvPr/>
          </p:nvSpPr>
          <p:spPr>
            <a:xfrm>
              <a:off x="1065253" y="1845393"/>
              <a:ext cx="102162" cy="665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489" fill="norm" stroke="1" extrusionOk="0">
                  <a:moveTo>
                    <a:pt x="4525" y="8875"/>
                  </a:moveTo>
                  <a:cubicBezTo>
                    <a:pt x="2762" y="10106"/>
                    <a:pt x="998" y="11336"/>
                    <a:pt x="337" y="13250"/>
                  </a:cubicBezTo>
                  <a:cubicBezTo>
                    <a:pt x="-324" y="15164"/>
                    <a:pt x="117" y="17762"/>
                    <a:pt x="558" y="19334"/>
                  </a:cubicBezTo>
                  <a:cubicBezTo>
                    <a:pt x="998" y="20906"/>
                    <a:pt x="1439" y="21453"/>
                    <a:pt x="2100" y="21487"/>
                  </a:cubicBezTo>
                  <a:cubicBezTo>
                    <a:pt x="2762" y="21521"/>
                    <a:pt x="3643" y="21043"/>
                    <a:pt x="4305" y="19505"/>
                  </a:cubicBezTo>
                  <a:cubicBezTo>
                    <a:pt x="4966" y="17967"/>
                    <a:pt x="5407" y="15369"/>
                    <a:pt x="5627" y="12737"/>
                  </a:cubicBezTo>
                  <a:cubicBezTo>
                    <a:pt x="5847" y="10106"/>
                    <a:pt x="5847" y="7440"/>
                    <a:pt x="6288" y="5458"/>
                  </a:cubicBezTo>
                  <a:cubicBezTo>
                    <a:pt x="6729" y="3475"/>
                    <a:pt x="7611" y="2177"/>
                    <a:pt x="8492" y="1356"/>
                  </a:cubicBezTo>
                  <a:cubicBezTo>
                    <a:pt x="9374" y="536"/>
                    <a:pt x="10256" y="194"/>
                    <a:pt x="11798" y="58"/>
                  </a:cubicBezTo>
                  <a:cubicBezTo>
                    <a:pt x="13341" y="-79"/>
                    <a:pt x="15545" y="-11"/>
                    <a:pt x="17529" y="673"/>
                  </a:cubicBezTo>
                  <a:cubicBezTo>
                    <a:pt x="19513" y="1356"/>
                    <a:pt x="21276" y="2655"/>
                    <a:pt x="21276" y="4227"/>
                  </a:cubicBezTo>
                  <a:cubicBezTo>
                    <a:pt x="21276" y="5799"/>
                    <a:pt x="19513" y="7645"/>
                    <a:pt x="16427" y="8773"/>
                  </a:cubicBezTo>
                  <a:cubicBezTo>
                    <a:pt x="13341" y="9901"/>
                    <a:pt x="8933" y="10311"/>
                    <a:pt x="4525" y="107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9" name="Line"/>
            <p:cNvSpPr/>
            <p:nvPr/>
          </p:nvSpPr>
          <p:spPr>
            <a:xfrm>
              <a:off x="1201280" y="1732885"/>
              <a:ext cx="111023" cy="615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9" h="21600" fill="norm" stroke="1" extrusionOk="0">
                  <a:moveTo>
                    <a:pt x="5891" y="0"/>
                  </a:moveTo>
                  <a:cubicBezTo>
                    <a:pt x="10604" y="1410"/>
                    <a:pt x="15316" y="2821"/>
                    <a:pt x="18065" y="4751"/>
                  </a:cubicBezTo>
                  <a:cubicBezTo>
                    <a:pt x="20815" y="6680"/>
                    <a:pt x="21600" y="9130"/>
                    <a:pt x="19047" y="11839"/>
                  </a:cubicBezTo>
                  <a:cubicBezTo>
                    <a:pt x="16495" y="14548"/>
                    <a:pt x="10604" y="17518"/>
                    <a:pt x="6873" y="19188"/>
                  </a:cubicBezTo>
                  <a:cubicBezTo>
                    <a:pt x="3142" y="20858"/>
                    <a:pt x="1571" y="2122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153530" y="2571085"/>
              <a:ext cx="10541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61" y="19409"/>
                    <a:pt x="3123" y="17217"/>
                    <a:pt x="4641" y="15339"/>
                  </a:cubicBezTo>
                  <a:cubicBezTo>
                    <a:pt x="6159" y="13461"/>
                    <a:pt x="7634" y="11896"/>
                    <a:pt x="9173" y="10800"/>
                  </a:cubicBezTo>
                  <a:cubicBezTo>
                    <a:pt x="10713" y="9704"/>
                    <a:pt x="12318" y="9078"/>
                    <a:pt x="13901" y="8139"/>
                  </a:cubicBezTo>
                  <a:cubicBezTo>
                    <a:pt x="15484" y="7200"/>
                    <a:pt x="17046" y="5948"/>
                    <a:pt x="18325" y="4539"/>
                  </a:cubicBezTo>
                  <a:cubicBezTo>
                    <a:pt x="19605" y="3130"/>
                    <a:pt x="20602" y="156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541327" y="2629986"/>
              <a:ext cx="367854" cy="701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296" fill="norm" stroke="1" extrusionOk="0">
                  <a:moveTo>
                    <a:pt x="10652" y="14411"/>
                  </a:moveTo>
                  <a:cubicBezTo>
                    <a:pt x="10652" y="13576"/>
                    <a:pt x="10652" y="12740"/>
                    <a:pt x="10161" y="12129"/>
                  </a:cubicBezTo>
                  <a:cubicBezTo>
                    <a:pt x="9670" y="11518"/>
                    <a:pt x="8688" y="11133"/>
                    <a:pt x="7461" y="11068"/>
                  </a:cubicBezTo>
                  <a:cubicBezTo>
                    <a:pt x="6234" y="11004"/>
                    <a:pt x="4761" y="11261"/>
                    <a:pt x="3349" y="12290"/>
                  </a:cubicBezTo>
                  <a:cubicBezTo>
                    <a:pt x="1938" y="13318"/>
                    <a:pt x="588" y="15118"/>
                    <a:pt x="159" y="16726"/>
                  </a:cubicBezTo>
                  <a:cubicBezTo>
                    <a:pt x="-271" y="18333"/>
                    <a:pt x="220" y="19747"/>
                    <a:pt x="1079" y="20551"/>
                  </a:cubicBezTo>
                  <a:cubicBezTo>
                    <a:pt x="1938" y="21354"/>
                    <a:pt x="3165" y="21547"/>
                    <a:pt x="4884" y="20936"/>
                  </a:cubicBezTo>
                  <a:cubicBezTo>
                    <a:pt x="6602" y="20326"/>
                    <a:pt x="8811" y="18911"/>
                    <a:pt x="10590" y="17143"/>
                  </a:cubicBezTo>
                  <a:cubicBezTo>
                    <a:pt x="12370" y="15376"/>
                    <a:pt x="13720" y="13254"/>
                    <a:pt x="14579" y="11004"/>
                  </a:cubicBezTo>
                  <a:cubicBezTo>
                    <a:pt x="15438" y="8754"/>
                    <a:pt x="15806" y="6376"/>
                    <a:pt x="15622" y="4640"/>
                  </a:cubicBezTo>
                  <a:cubicBezTo>
                    <a:pt x="15438" y="2904"/>
                    <a:pt x="14702" y="1811"/>
                    <a:pt x="14088" y="1104"/>
                  </a:cubicBezTo>
                  <a:cubicBezTo>
                    <a:pt x="13474" y="397"/>
                    <a:pt x="12984" y="76"/>
                    <a:pt x="12493" y="11"/>
                  </a:cubicBezTo>
                  <a:cubicBezTo>
                    <a:pt x="12002" y="-53"/>
                    <a:pt x="11511" y="140"/>
                    <a:pt x="10959" y="1168"/>
                  </a:cubicBezTo>
                  <a:cubicBezTo>
                    <a:pt x="10406" y="2197"/>
                    <a:pt x="9793" y="4061"/>
                    <a:pt x="9793" y="6086"/>
                  </a:cubicBezTo>
                  <a:cubicBezTo>
                    <a:pt x="9793" y="8111"/>
                    <a:pt x="10406" y="10297"/>
                    <a:pt x="11634" y="12418"/>
                  </a:cubicBezTo>
                  <a:cubicBezTo>
                    <a:pt x="12861" y="14540"/>
                    <a:pt x="14702" y="16597"/>
                    <a:pt x="16174" y="17754"/>
                  </a:cubicBezTo>
                  <a:cubicBezTo>
                    <a:pt x="17647" y="18911"/>
                    <a:pt x="18752" y="19168"/>
                    <a:pt x="19549" y="19168"/>
                  </a:cubicBezTo>
                  <a:cubicBezTo>
                    <a:pt x="20347" y="19168"/>
                    <a:pt x="20838" y="18911"/>
                    <a:pt x="21329" y="186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941401" y="2836574"/>
              <a:ext cx="199306" cy="506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429" fill="norm" stroke="1" extrusionOk="0">
                  <a:moveTo>
                    <a:pt x="2650" y="8387"/>
                  </a:moveTo>
                  <a:cubicBezTo>
                    <a:pt x="1750" y="10179"/>
                    <a:pt x="850" y="11972"/>
                    <a:pt x="400" y="13943"/>
                  </a:cubicBezTo>
                  <a:cubicBezTo>
                    <a:pt x="-50" y="15915"/>
                    <a:pt x="-50" y="18066"/>
                    <a:pt x="62" y="19455"/>
                  </a:cubicBezTo>
                  <a:cubicBezTo>
                    <a:pt x="175" y="20845"/>
                    <a:pt x="400" y="21472"/>
                    <a:pt x="737" y="21427"/>
                  </a:cubicBezTo>
                  <a:cubicBezTo>
                    <a:pt x="1075" y="21382"/>
                    <a:pt x="1525" y="20665"/>
                    <a:pt x="1862" y="18559"/>
                  </a:cubicBezTo>
                  <a:cubicBezTo>
                    <a:pt x="2200" y="16453"/>
                    <a:pt x="2425" y="12957"/>
                    <a:pt x="2650" y="10045"/>
                  </a:cubicBezTo>
                  <a:cubicBezTo>
                    <a:pt x="2875" y="7132"/>
                    <a:pt x="3100" y="4801"/>
                    <a:pt x="3550" y="3233"/>
                  </a:cubicBezTo>
                  <a:cubicBezTo>
                    <a:pt x="4000" y="1665"/>
                    <a:pt x="4675" y="858"/>
                    <a:pt x="5575" y="410"/>
                  </a:cubicBezTo>
                  <a:cubicBezTo>
                    <a:pt x="6475" y="-38"/>
                    <a:pt x="7600" y="-128"/>
                    <a:pt x="9850" y="186"/>
                  </a:cubicBezTo>
                  <a:cubicBezTo>
                    <a:pt x="12100" y="499"/>
                    <a:pt x="15475" y="1216"/>
                    <a:pt x="17838" y="2606"/>
                  </a:cubicBezTo>
                  <a:cubicBezTo>
                    <a:pt x="20200" y="3995"/>
                    <a:pt x="21550" y="6056"/>
                    <a:pt x="21100" y="7580"/>
                  </a:cubicBezTo>
                  <a:cubicBezTo>
                    <a:pt x="20650" y="9104"/>
                    <a:pt x="18400" y="10089"/>
                    <a:pt x="15925" y="10538"/>
                  </a:cubicBezTo>
                  <a:cubicBezTo>
                    <a:pt x="13450" y="10986"/>
                    <a:pt x="10750" y="10896"/>
                    <a:pt x="8050" y="108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1944230" y="2491428"/>
              <a:ext cx="2032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950" y="11375"/>
                    <a:pt x="9900" y="2735"/>
                    <a:pt x="13500" y="575"/>
                  </a:cubicBezTo>
                  <a:cubicBezTo>
                    <a:pt x="17100" y="-1585"/>
                    <a:pt x="19350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2027941" y="2596485"/>
              <a:ext cx="265540" cy="37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297" fill="norm" stroke="1" extrusionOk="0">
                  <a:moveTo>
                    <a:pt x="1438" y="18000"/>
                  </a:moveTo>
                  <a:cubicBezTo>
                    <a:pt x="587" y="19200"/>
                    <a:pt x="-263" y="20400"/>
                    <a:pt x="77" y="21000"/>
                  </a:cubicBezTo>
                  <a:cubicBezTo>
                    <a:pt x="417" y="21600"/>
                    <a:pt x="1948" y="21600"/>
                    <a:pt x="5690" y="18000"/>
                  </a:cubicBezTo>
                  <a:cubicBezTo>
                    <a:pt x="9431" y="14400"/>
                    <a:pt x="15384" y="7200"/>
                    <a:pt x="2133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3268116" y="1805118"/>
              <a:ext cx="441415" cy="425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372" fill="norm" stroke="1" extrusionOk="0">
                  <a:moveTo>
                    <a:pt x="16592" y="1795"/>
                  </a:moveTo>
                  <a:cubicBezTo>
                    <a:pt x="16902" y="1157"/>
                    <a:pt x="17212" y="518"/>
                    <a:pt x="17057" y="199"/>
                  </a:cubicBezTo>
                  <a:cubicBezTo>
                    <a:pt x="16902" y="-120"/>
                    <a:pt x="16282" y="-120"/>
                    <a:pt x="14474" y="678"/>
                  </a:cubicBezTo>
                  <a:cubicBezTo>
                    <a:pt x="12665" y="1476"/>
                    <a:pt x="9668" y="3072"/>
                    <a:pt x="7342" y="4402"/>
                  </a:cubicBezTo>
                  <a:cubicBezTo>
                    <a:pt x="5017" y="5732"/>
                    <a:pt x="3364" y="6796"/>
                    <a:pt x="2330" y="7488"/>
                  </a:cubicBezTo>
                  <a:cubicBezTo>
                    <a:pt x="1297" y="8180"/>
                    <a:pt x="883" y="8499"/>
                    <a:pt x="780" y="8924"/>
                  </a:cubicBezTo>
                  <a:cubicBezTo>
                    <a:pt x="676" y="9350"/>
                    <a:pt x="883" y="9882"/>
                    <a:pt x="1555" y="10254"/>
                  </a:cubicBezTo>
                  <a:cubicBezTo>
                    <a:pt x="2227" y="10627"/>
                    <a:pt x="3364" y="10840"/>
                    <a:pt x="4965" y="10999"/>
                  </a:cubicBezTo>
                  <a:cubicBezTo>
                    <a:pt x="6567" y="11159"/>
                    <a:pt x="8634" y="11265"/>
                    <a:pt x="9926" y="11372"/>
                  </a:cubicBezTo>
                  <a:cubicBezTo>
                    <a:pt x="11218" y="11478"/>
                    <a:pt x="11735" y="11584"/>
                    <a:pt x="12148" y="11850"/>
                  </a:cubicBezTo>
                  <a:cubicBezTo>
                    <a:pt x="12562" y="12116"/>
                    <a:pt x="12872" y="12542"/>
                    <a:pt x="12717" y="13021"/>
                  </a:cubicBezTo>
                  <a:cubicBezTo>
                    <a:pt x="12562" y="13500"/>
                    <a:pt x="11942" y="14032"/>
                    <a:pt x="10340" y="14989"/>
                  </a:cubicBezTo>
                  <a:cubicBezTo>
                    <a:pt x="8738" y="15947"/>
                    <a:pt x="6154" y="17330"/>
                    <a:pt x="4397" y="18288"/>
                  </a:cubicBezTo>
                  <a:cubicBezTo>
                    <a:pt x="2640" y="19246"/>
                    <a:pt x="1710" y="19778"/>
                    <a:pt x="1038" y="20203"/>
                  </a:cubicBezTo>
                  <a:cubicBezTo>
                    <a:pt x="366" y="20629"/>
                    <a:pt x="-47" y="20948"/>
                    <a:pt x="5" y="21161"/>
                  </a:cubicBezTo>
                  <a:cubicBezTo>
                    <a:pt x="56" y="21374"/>
                    <a:pt x="573" y="21480"/>
                    <a:pt x="2743" y="21214"/>
                  </a:cubicBezTo>
                  <a:cubicBezTo>
                    <a:pt x="4914" y="20948"/>
                    <a:pt x="8738" y="20310"/>
                    <a:pt x="12148" y="19778"/>
                  </a:cubicBezTo>
                  <a:cubicBezTo>
                    <a:pt x="15559" y="19246"/>
                    <a:pt x="18556" y="18820"/>
                    <a:pt x="21553" y="183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3830180" y="1853535"/>
              <a:ext cx="2667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14" y="2592"/>
                    <a:pt x="5829" y="5184"/>
                    <a:pt x="9000" y="8424"/>
                  </a:cubicBezTo>
                  <a:cubicBezTo>
                    <a:pt x="12171" y="11664"/>
                    <a:pt x="15600" y="15552"/>
                    <a:pt x="17743" y="17856"/>
                  </a:cubicBezTo>
                  <a:cubicBezTo>
                    <a:pt x="19886" y="20160"/>
                    <a:pt x="20743" y="2088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3928517" y="1796385"/>
              <a:ext cx="219164" cy="5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600" fill="norm" stroke="1" extrusionOk="0">
                  <a:moveTo>
                    <a:pt x="21505" y="0"/>
                  </a:moveTo>
                  <a:cubicBezTo>
                    <a:pt x="17767" y="1732"/>
                    <a:pt x="14028" y="3463"/>
                    <a:pt x="10705" y="5742"/>
                  </a:cubicBezTo>
                  <a:cubicBezTo>
                    <a:pt x="7382" y="8020"/>
                    <a:pt x="4474" y="10846"/>
                    <a:pt x="2605" y="13397"/>
                  </a:cubicBezTo>
                  <a:cubicBezTo>
                    <a:pt x="736" y="15949"/>
                    <a:pt x="-95" y="18228"/>
                    <a:pt x="9" y="19549"/>
                  </a:cubicBezTo>
                  <a:cubicBezTo>
                    <a:pt x="113" y="20871"/>
                    <a:pt x="1151" y="21235"/>
                    <a:pt x="219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4223880" y="2088485"/>
              <a:ext cx="63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039"/>
                    <a:pt x="0" y="12077"/>
                    <a:pt x="0" y="15677"/>
                  </a:cubicBezTo>
                  <a:cubicBezTo>
                    <a:pt x="0" y="19277"/>
                    <a:pt x="0" y="20439"/>
                    <a:pt x="3600" y="21019"/>
                  </a:cubicBezTo>
                  <a:cubicBezTo>
                    <a:pt x="7200" y="21600"/>
                    <a:pt x="14400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4255630" y="1935812"/>
              <a:ext cx="6351" cy="32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24" fill="norm" stroke="1" extrusionOk="0">
                  <a:moveTo>
                    <a:pt x="21600" y="12324"/>
                  </a:moveTo>
                  <a:cubicBezTo>
                    <a:pt x="21600" y="5574"/>
                    <a:pt x="21600" y="-1176"/>
                    <a:pt x="18000" y="174"/>
                  </a:cubicBezTo>
                  <a:cubicBezTo>
                    <a:pt x="14400" y="1524"/>
                    <a:pt x="7200" y="10974"/>
                    <a:pt x="0" y="204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3220580" y="2444085"/>
              <a:ext cx="9779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23" y="18327"/>
                    <a:pt x="3647" y="15055"/>
                    <a:pt x="5423" y="12109"/>
                  </a:cubicBezTo>
                  <a:cubicBezTo>
                    <a:pt x="7200" y="9164"/>
                    <a:pt x="8930" y="6545"/>
                    <a:pt x="10683" y="4582"/>
                  </a:cubicBezTo>
                  <a:cubicBezTo>
                    <a:pt x="12436" y="2618"/>
                    <a:pt x="14213" y="1309"/>
                    <a:pt x="16036" y="655"/>
                  </a:cubicBezTo>
                  <a:cubicBezTo>
                    <a:pt x="17860" y="0"/>
                    <a:pt x="1973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3786672" y="2685882"/>
              <a:ext cx="245700" cy="582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0" h="21380" fill="norm" stroke="1" extrusionOk="0">
                  <a:moveTo>
                    <a:pt x="1008" y="5576"/>
                  </a:moveTo>
                  <a:cubicBezTo>
                    <a:pt x="464" y="7674"/>
                    <a:pt x="-81" y="9772"/>
                    <a:pt x="10" y="12141"/>
                  </a:cubicBezTo>
                  <a:cubicBezTo>
                    <a:pt x="101" y="14511"/>
                    <a:pt x="827" y="17153"/>
                    <a:pt x="1371" y="18823"/>
                  </a:cubicBezTo>
                  <a:cubicBezTo>
                    <a:pt x="1916" y="20494"/>
                    <a:pt x="2279" y="21193"/>
                    <a:pt x="2460" y="21349"/>
                  </a:cubicBezTo>
                  <a:cubicBezTo>
                    <a:pt x="2642" y="21504"/>
                    <a:pt x="2642" y="21116"/>
                    <a:pt x="2551" y="19367"/>
                  </a:cubicBezTo>
                  <a:cubicBezTo>
                    <a:pt x="2460" y="17619"/>
                    <a:pt x="2279" y="14511"/>
                    <a:pt x="2188" y="11598"/>
                  </a:cubicBezTo>
                  <a:cubicBezTo>
                    <a:pt x="2097" y="8684"/>
                    <a:pt x="2097" y="5964"/>
                    <a:pt x="2460" y="4177"/>
                  </a:cubicBezTo>
                  <a:cubicBezTo>
                    <a:pt x="2823" y="2390"/>
                    <a:pt x="3549" y="1536"/>
                    <a:pt x="5364" y="914"/>
                  </a:cubicBezTo>
                  <a:cubicBezTo>
                    <a:pt x="7180" y="292"/>
                    <a:pt x="10084" y="-96"/>
                    <a:pt x="12897" y="21"/>
                  </a:cubicBezTo>
                  <a:cubicBezTo>
                    <a:pt x="15711" y="137"/>
                    <a:pt x="18433" y="759"/>
                    <a:pt x="19885" y="1769"/>
                  </a:cubicBezTo>
                  <a:cubicBezTo>
                    <a:pt x="21337" y="2779"/>
                    <a:pt x="21519" y="4177"/>
                    <a:pt x="20067" y="5537"/>
                  </a:cubicBezTo>
                  <a:cubicBezTo>
                    <a:pt x="18615" y="6897"/>
                    <a:pt x="15529" y="8218"/>
                    <a:pt x="12897" y="8956"/>
                  </a:cubicBezTo>
                  <a:cubicBezTo>
                    <a:pt x="10265" y="9694"/>
                    <a:pt x="8087" y="9849"/>
                    <a:pt x="5909" y="100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4973180" y="2420801"/>
              <a:ext cx="270721" cy="35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600" fill="norm" stroke="1" extrusionOk="0">
                  <a:moveTo>
                    <a:pt x="0" y="21600"/>
                  </a:moveTo>
                  <a:cubicBezTo>
                    <a:pt x="5526" y="19059"/>
                    <a:pt x="11051" y="16518"/>
                    <a:pt x="14233" y="14612"/>
                  </a:cubicBezTo>
                  <a:cubicBezTo>
                    <a:pt x="17414" y="12706"/>
                    <a:pt x="18251" y="11435"/>
                    <a:pt x="19172" y="8259"/>
                  </a:cubicBezTo>
                  <a:cubicBezTo>
                    <a:pt x="20093" y="5082"/>
                    <a:pt x="21098" y="0"/>
                    <a:pt x="21349" y="0"/>
                  </a:cubicBezTo>
                  <a:cubicBezTo>
                    <a:pt x="21600" y="0"/>
                    <a:pt x="21098" y="5082"/>
                    <a:pt x="20595" y="101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5976215" y="1772686"/>
              <a:ext cx="146316" cy="531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531" fill="norm" stroke="1" extrusionOk="0">
                  <a:moveTo>
                    <a:pt x="21330" y="960"/>
                  </a:moveTo>
                  <a:cubicBezTo>
                    <a:pt x="20404" y="617"/>
                    <a:pt x="19479" y="274"/>
                    <a:pt x="17936" y="102"/>
                  </a:cubicBezTo>
                  <a:cubicBezTo>
                    <a:pt x="16393" y="-69"/>
                    <a:pt x="14233" y="-69"/>
                    <a:pt x="11919" y="445"/>
                  </a:cubicBezTo>
                  <a:cubicBezTo>
                    <a:pt x="9604" y="960"/>
                    <a:pt x="7136" y="1988"/>
                    <a:pt x="4821" y="4045"/>
                  </a:cubicBezTo>
                  <a:cubicBezTo>
                    <a:pt x="2507" y="6102"/>
                    <a:pt x="347" y="9188"/>
                    <a:pt x="39" y="11974"/>
                  </a:cubicBezTo>
                  <a:cubicBezTo>
                    <a:pt x="-270" y="14760"/>
                    <a:pt x="1273" y="17245"/>
                    <a:pt x="4359" y="18788"/>
                  </a:cubicBezTo>
                  <a:cubicBezTo>
                    <a:pt x="7444" y="20331"/>
                    <a:pt x="12073" y="20931"/>
                    <a:pt x="16701" y="215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6224688" y="1898112"/>
              <a:ext cx="183593" cy="311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301" fill="norm" stroke="1" extrusionOk="0">
                  <a:moveTo>
                    <a:pt x="5149" y="3470"/>
                  </a:moveTo>
                  <a:cubicBezTo>
                    <a:pt x="3411" y="6659"/>
                    <a:pt x="1673" y="9849"/>
                    <a:pt x="804" y="12168"/>
                  </a:cubicBezTo>
                  <a:cubicBezTo>
                    <a:pt x="-65" y="14488"/>
                    <a:pt x="-65" y="15937"/>
                    <a:pt x="59" y="17242"/>
                  </a:cubicBezTo>
                  <a:cubicBezTo>
                    <a:pt x="183" y="18547"/>
                    <a:pt x="432" y="19706"/>
                    <a:pt x="680" y="19924"/>
                  </a:cubicBezTo>
                  <a:cubicBezTo>
                    <a:pt x="928" y="20141"/>
                    <a:pt x="1176" y="19416"/>
                    <a:pt x="1797" y="16880"/>
                  </a:cubicBezTo>
                  <a:cubicBezTo>
                    <a:pt x="2418" y="14343"/>
                    <a:pt x="3411" y="9994"/>
                    <a:pt x="4776" y="6877"/>
                  </a:cubicBezTo>
                  <a:cubicBezTo>
                    <a:pt x="6142" y="3760"/>
                    <a:pt x="7880" y="1875"/>
                    <a:pt x="9618" y="861"/>
                  </a:cubicBezTo>
                  <a:cubicBezTo>
                    <a:pt x="11356" y="-154"/>
                    <a:pt x="13094" y="-299"/>
                    <a:pt x="14956" y="571"/>
                  </a:cubicBezTo>
                  <a:cubicBezTo>
                    <a:pt x="16818" y="1441"/>
                    <a:pt x="18804" y="3325"/>
                    <a:pt x="19673" y="6080"/>
                  </a:cubicBezTo>
                  <a:cubicBezTo>
                    <a:pt x="20542" y="8834"/>
                    <a:pt x="20294" y="12458"/>
                    <a:pt x="20418" y="15140"/>
                  </a:cubicBezTo>
                  <a:cubicBezTo>
                    <a:pt x="20542" y="17822"/>
                    <a:pt x="21038" y="19561"/>
                    <a:pt x="21535" y="213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6547980" y="2049822"/>
              <a:ext cx="2476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4062" y="2735"/>
                    <a:pt x="8123" y="-1585"/>
                    <a:pt x="11723" y="575"/>
                  </a:cubicBezTo>
                  <a:cubicBezTo>
                    <a:pt x="15323" y="2735"/>
                    <a:pt x="18462" y="11375"/>
                    <a:pt x="21600" y="200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7019408" y="1807546"/>
              <a:ext cx="379473" cy="337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371" fill="norm" stroke="1" extrusionOk="0">
                  <a:moveTo>
                    <a:pt x="18173" y="2110"/>
                  </a:moveTo>
                  <a:cubicBezTo>
                    <a:pt x="18889" y="1305"/>
                    <a:pt x="19605" y="500"/>
                    <a:pt x="19605" y="164"/>
                  </a:cubicBezTo>
                  <a:cubicBezTo>
                    <a:pt x="19605" y="-171"/>
                    <a:pt x="18889" y="-37"/>
                    <a:pt x="16622" y="969"/>
                  </a:cubicBezTo>
                  <a:cubicBezTo>
                    <a:pt x="14354" y="1976"/>
                    <a:pt x="10535" y="3854"/>
                    <a:pt x="7552" y="5330"/>
                  </a:cubicBezTo>
                  <a:cubicBezTo>
                    <a:pt x="4568" y="6805"/>
                    <a:pt x="2420" y="7879"/>
                    <a:pt x="1227" y="8751"/>
                  </a:cubicBezTo>
                  <a:cubicBezTo>
                    <a:pt x="34" y="9623"/>
                    <a:pt x="-205" y="10294"/>
                    <a:pt x="153" y="10696"/>
                  </a:cubicBezTo>
                  <a:cubicBezTo>
                    <a:pt x="511" y="11099"/>
                    <a:pt x="1466" y="11233"/>
                    <a:pt x="3256" y="11367"/>
                  </a:cubicBezTo>
                  <a:cubicBezTo>
                    <a:pt x="5046" y="11501"/>
                    <a:pt x="7671" y="11635"/>
                    <a:pt x="9402" y="11904"/>
                  </a:cubicBezTo>
                  <a:cubicBezTo>
                    <a:pt x="11132" y="12172"/>
                    <a:pt x="11967" y="12574"/>
                    <a:pt x="12206" y="13111"/>
                  </a:cubicBezTo>
                  <a:cubicBezTo>
                    <a:pt x="12445" y="13648"/>
                    <a:pt x="12087" y="14318"/>
                    <a:pt x="10834" y="15190"/>
                  </a:cubicBezTo>
                  <a:cubicBezTo>
                    <a:pt x="9581" y="16063"/>
                    <a:pt x="7433" y="17136"/>
                    <a:pt x="5822" y="18008"/>
                  </a:cubicBezTo>
                  <a:cubicBezTo>
                    <a:pt x="4210" y="18880"/>
                    <a:pt x="3136" y="19551"/>
                    <a:pt x="2301" y="20087"/>
                  </a:cubicBezTo>
                  <a:cubicBezTo>
                    <a:pt x="1466" y="20624"/>
                    <a:pt x="869" y="21027"/>
                    <a:pt x="869" y="21228"/>
                  </a:cubicBezTo>
                  <a:cubicBezTo>
                    <a:pt x="869" y="21429"/>
                    <a:pt x="1466" y="21429"/>
                    <a:pt x="3972" y="21161"/>
                  </a:cubicBezTo>
                  <a:cubicBezTo>
                    <a:pt x="6478" y="20892"/>
                    <a:pt x="10893" y="20356"/>
                    <a:pt x="14115" y="19819"/>
                  </a:cubicBezTo>
                  <a:cubicBezTo>
                    <a:pt x="17338" y="19282"/>
                    <a:pt x="19366" y="18746"/>
                    <a:pt x="21395" y="182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7506830" y="1821785"/>
              <a:ext cx="26670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29" y="1385"/>
                    <a:pt x="4457" y="2769"/>
                    <a:pt x="7371" y="5469"/>
                  </a:cubicBezTo>
                  <a:cubicBezTo>
                    <a:pt x="10286" y="8169"/>
                    <a:pt x="13886" y="12185"/>
                    <a:pt x="16371" y="15092"/>
                  </a:cubicBezTo>
                  <a:cubicBezTo>
                    <a:pt x="18857" y="18000"/>
                    <a:pt x="20229" y="19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Line"/>
            <p:cNvSpPr/>
            <p:nvPr/>
          </p:nvSpPr>
          <p:spPr>
            <a:xfrm>
              <a:off x="7583978" y="1758285"/>
              <a:ext cx="221304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600" fill="norm" stroke="1" extrusionOk="0">
                  <a:moveTo>
                    <a:pt x="21508" y="0"/>
                  </a:moveTo>
                  <a:cubicBezTo>
                    <a:pt x="18217" y="2042"/>
                    <a:pt x="14925" y="4084"/>
                    <a:pt x="11531" y="6824"/>
                  </a:cubicBezTo>
                  <a:cubicBezTo>
                    <a:pt x="8137" y="9564"/>
                    <a:pt x="4639" y="13003"/>
                    <a:pt x="2582" y="15421"/>
                  </a:cubicBezTo>
                  <a:cubicBezTo>
                    <a:pt x="525" y="17839"/>
                    <a:pt x="-92" y="19236"/>
                    <a:pt x="11" y="20096"/>
                  </a:cubicBezTo>
                  <a:cubicBezTo>
                    <a:pt x="114" y="20955"/>
                    <a:pt x="937" y="21278"/>
                    <a:pt x="175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9" name="Line"/>
            <p:cNvSpPr/>
            <p:nvPr/>
          </p:nvSpPr>
          <p:spPr>
            <a:xfrm>
              <a:off x="7843380" y="2024985"/>
              <a:ext cx="254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100"/>
                    <a:pt x="7200" y="10200"/>
                    <a:pt x="3600" y="13800"/>
                  </a:cubicBezTo>
                  <a:cubicBezTo>
                    <a:pt x="0" y="17400"/>
                    <a:pt x="0" y="195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7887830" y="1904335"/>
              <a:ext cx="127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1" name="Line"/>
            <p:cNvSpPr/>
            <p:nvPr/>
          </p:nvSpPr>
          <p:spPr>
            <a:xfrm>
              <a:off x="7995780" y="1732885"/>
              <a:ext cx="127135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600" fill="norm" stroke="1" extrusionOk="0">
                  <a:moveTo>
                    <a:pt x="3187" y="0"/>
                  </a:moveTo>
                  <a:cubicBezTo>
                    <a:pt x="6728" y="800"/>
                    <a:pt x="10269" y="1600"/>
                    <a:pt x="13987" y="3333"/>
                  </a:cubicBezTo>
                  <a:cubicBezTo>
                    <a:pt x="17705" y="5067"/>
                    <a:pt x="21600" y="7733"/>
                    <a:pt x="21246" y="10533"/>
                  </a:cubicBezTo>
                  <a:cubicBezTo>
                    <a:pt x="20892" y="13333"/>
                    <a:pt x="16289" y="16267"/>
                    <a:pt x="12039" y="18133"/>
                  </a:cubicBezTo>
                  <a:cubicBezTo>
                    <a:pt x="7790" y="20000"/>
                    <a:pt x="3895" y="20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2" name="Line"/>
            <p:cNvSpPr/>
            <p:nvPr/>
          </p:nvSpPr>
          <p:spPr>
            <a:xfrm>
              <a:off x="6224130" y="2444349"/>
              <a:ext cx="1581151" cy="25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0" y="21375"/>
                  </a:moveTo>
                  <a:cubicBezTo>
                    <a:pt x="1186" y="19575"/>
                    <a:pt x="2371" y="17775"/>
                    <a:pt x="3528" y="15075"/>
                  </a:cubicBezTo>
                  <a:cubicBezTo>
                    <a:pt x="4684" y="12375"/>
                    <a:pt x="5812" y="8775"/>
                    <a:pt x="6954" y="6075"/>
                  </a:cubicBezTo>
                  <a:cubicBezTo>
                    <a:pt x="8096" y="3375"/>
                    <a:pt x="9253" y="1575"/>
                    <a:pt x="10424" y="675"/>
                  </a:cubicBezTo>
                  <a:cubicBezTo>
                    <a:pt x="11595" y="-225"/>
                    <a:pt x="12781" y="-225"/>
                    <a:pt x="13923" y="675"/>
                  </a:cubicBezTo>
                  <a:cubicBezTo>
                    <a:pt x="15065" y="1575"/>
                    <a:pt x="16164" y="3375"/>
                    <a:pt x="17349" y="6075"/>
                  </a:cubicBezTo>
                  <a:cubicBezTo>
                    <a:pt x="18535" y="8775"/>
                    <a:pt x="19807" y="12375"/>
                    <a:pt x="20530" y="14175"/>
                  </a:cubicBezTo>
                  <a:cubicBezTo>
                    <a:pt x="21253" y="15975"/>
                    <a:pt x="21427" y="15975"/>
                    <a:pt x="21600" y="159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6846430" y="2698085"/>
              <a:ext cx="889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4" name="Line"/>
            <p:cNvSpPr/>
            <p:nvPr/>
          </p:nvSpPr>
          <p:spPr>
            <a:xfrm>
              <a:off x="7043280" y="2772168"/>
              <a:ext cx="234951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4" y="15916"/>
                    <a:pt x="1168" y="10232"/>
                    <a:pt x="2724" y="6253"/>
                  </a:cubicBezTo>
                  <a:cubicBezTo>
                    <a:pt x="4281" y="2274"/>
                    <a:pt x="6811" y="0"/>
                    <a:pt x="10119" y="0"/>
                  </a:cubicBezTo>
                  <a:cubicBezTo>
                    <a:pt x="13427" y="0"/>
                    <a:pt x="17514" y="2274"/>
                    <a:pt x="21600" y="45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5" name="Line"/>
            <p:cNvSpPr/>
            <p:nvPr/>
          </p:nvSpPr>
          <p:spPr>
            <a:xfrm>
              <a:off x="7357758" y="2633484"/>
              <a:ext cx="252688" cy="388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4" h="21327" fill="norm" stroke="1" extrusionOk="0">
                  <a:moveTo>
                    <a:pt x="1305" y="7028"/>
                  </a:moveTo>
                  <a:cubicBezTo>
                    <a:pt x="778" y="10163"/>
                    <a:pt x="251" y="13299"/>
                    <a:pt x="76" y="15215"/>
                  </a:cubicBezTo>
                  <a:cubicBezTo>
                    <a:pt x="-100" y="17131"/>
                    <a:pt x="76" y="17828"/>
                    <a:pt x="163" y="18467"/>
                  </a:cubicBezTo>
                  <a:cubicBezTo>
                    <a:pt x="251" y="19105"/>
                    <a:pt x="251" y="19686"/>
                    <a:pt x="339" y="20267"/>
                  </a:cubicBezTo>
                  <a:cubicBezTo>
                    <a:pt x="427" y="20847"/>
                    <a:pt x="602" y="21428"/>
                    <a:pt x="690" y="21312"/>
                  </a:cubicBezTo>
                  <a:cubicBezTo>
                    <a:pt x="778" y="21196"/>
                    <a:pt x="778" y="20383"/>
                    <a:pt x="1393" y="17712"/>
                  </a:cubicBezTo>
                  <a:cubicBezTo>
                    <a:pt x="2007" y="15041"/>
                    <a:pt x="3237" y="10512"/>
                    <a:pt x="4554" y="7260"/>
                  </a:cubicBezTo>
                  <a:cubicBezTo>
                    <a:pt x="5871" y="4009"/>
                    <a:pt x="7276" y="2034"/>
                    <a:pt x="8417" y="989"/>
                  </a:cubicBezTo>
                  <a:cubicBezTo>
                    <a:pt x="9559" y="-56"/>
                    <a:pt x="10437" y="-172"/>
                    <a:pt x="12280" y="176"/>
                  </a:cubicBezTo>
                  <a:cubicBezTo>
                    <a:pt x="14124" y="525"/>
                    <a:pt x="16934" y="1338"/>
                    <a:pt x="18778" y="2267"/>
                  </a:cubicBezTo>
                  <a:cubicBezTo>
                    <a:pt x="20622" y="3196"/>
                    <a:pt x="21500" y="4241"/>
                    <a:pt x="20622" y="5576"/>
                  </a:cubicBezTo>
                  <a:cubicBezTo>
                    <a:pt x="19744" y="6912"/>
                    <a:pt x="17110" y="8538"/>
                    <a:pt x="14827" y="9467"/>
                  </a:cubicBezTo>
                  <a:cubicBezTo>
                    <a:pt x="12544" y="10396"/>
                    <a:pt x="10612" y="10628"/>
                    <a:pt x="8680" y="108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6" name="Line"/>
            <p:cNvSpPr/>
            <p:nvPr/>
          </p:nvSpPr>
          <p:spPr>
            <a:xfrm>
              <a:off x="161080" y="4294356"/>
              <a:ext cx="316301" cy="754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400" fill="norm" stroke="1" extrusionOk="0">
                  <a:moveTo>
                    <a:pt x="17514" y="15951"/>
                  </a:moveTo>
                  <a:cubicBezTo>
                    <a:pt x="15797" y="14871"/>
                    <a:pt x="14081" y="13791"/>
                    <a:pt x="12507" y="13131"/>
                  </a:cubicBezTo>
                  <a:cubicBezTo>
                    <a:pt x="10934" y="12471"/>
                    <a:pt x="9503" y="12231"/>
                    <a:pt x="7644" y="12591"/>
                  </a:cubicBezTo>
                  <a:cubicBezTo>
                    <a:pt x="5784" y="12951"/>
                    <a:pt x="3495" y="13911"/>
                    <a:pt x="1993" y="15231"/>
                  </a:cubicBezTo>
                  <a:cubicBezTo>
                    <a:pt x="491" y="16551"/>
                    <a:pt x="-224" y="18231"/>
                    <a:pt x="62" y="19371"/>
                  </a:cubicBezTo>
                  <a:cubicBezTo>
                    <a:pt x="348" y="20511"/>
                    <a:pt x="1636" y="21111"/>
                    <a:pt x="3066" y="21321"/>
                  </a:cubicBezTo>
                  <a:cubicBezTo>
                    <a:pt x="4497" y="21531"/>
                    <a:pt x="6070" y="21351"/>
                    <a:pt x="7930" y="20421"/>
                  </a:cubicBezTo>
                  <a:cubicBezTo>
                    <a:pt x="9789" y="19491"/>
                    <a:pt x="11935" y="17811"/>
                    <a:pt x="13651" y="16011"/>
                  </a:cubicBezTo>
                  <a:cubicBezTo>
                    <a:pt x="15368" y="14211"/>
                    <a:pt x="16655" y="12291"/>
                    <a:pt x="17371" y="10281"/>
                  </a:cubicBezTo>
                  <a:cubicBezTo>
                    <a:pt x="18086" y="8271"/>
                    <a:pt x="18229" y="6171"/>
                    <a:pt x="18014" y="4491"/>
                  </a:cubicBezTo>
                  <a:cubicBezTo>
                    <a:pt x="17800" y="2811"/>
                    <a:pt x="17228" y="1551"/>
                    <a:pt x="16655" y="831"/>
                  </a:cubicBezTo>
                  <a:cubicBezTo>
                    <a:pt x="16083" y="111"/>
                    <a:pt x="15511" y="-69"/>
                    <a:pt x="14939" y="21"/>
                  </a:cubicBezTo>
                  <a:cubicBezTo>
                    <a:pt x="14367" y="111"/>
                    <a:pt x="13795" y="471"/>
                    <a:pt x="12936" y="1641"/>
                  </a:cubicBezTo>
                  <a:cubicBezTo>
                    <a:pt x="12078" y="2811"/>
                    <a:pt x="10934" y="4791"/>
                    <a:pt x="10719" y="6891"/>
                  </a:cubicBezTo>
                  <a:cubicBezTo>
                    <a:pt x="10504" y="8991"/>
                    <a:pt x="11220" y="11211"/>
                    <a:pt x="12436" y="12891"/>
                  </a:cubicBezTo>
                  <a:cubicBezTo>
                    <a:pt x="13651" y="14571"/>
                    <a:pt x="15368" y="15711"/>
                    <a:pt x="16942" y="16341"/>
                  </a:cubicBezTo>
                  <a:cubicBezTo>
                    <a:pt x="18515" y="16971"/>
                    <a:pt x="19946" y="17091"/>
                    <a:pt x="21376" y="172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7" name="Line"/>
            <p:cNvSpPr/>
            <p:nvPr/>
          </p:nvSpPr>
          <p:spPr>
            <a:xfrm>
              <a:off x="563836" y="4211118"/>
              <a:ext cx="319945" cy="288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471" fill="norm" stroke="1" extrusionOk="0">
                  <a:moveTo>
                    <a:pt x="164" y="4128"/>
                  </a:moveTo>
                  <a:cubicBezTo>
                    <a:pt x="22" y="3182"/>
                    <a:pt x="-120" y="2236"/>
                    <a:pt x="164" y="1526"/>
                  </a:cubicBezTo>
                  <a:cubicBezTo>
                    <a:pt x="448" y="817"/>
                    <a:pt x="1159" y="344"/>
                    <a:pt x="2793" y="107"/>
                  </a:cubicBezTo>
                  <a:cubicBezTo>
                    <a:pt x="4427" y="-129"/>
                    <a:pt x="6985" y="-129"/>
                    <a:pt x="8762" y="1763"/>
                  </a:cubicBezTo>
                  <a:cubicBezTo>
                    <a:pt x="10538" y="3655"/>
                    <a:pt x="11533" y="7439"/>
                    <a:pt x="10893" y="10829"/>
                  </a:cubicBezTo>
                  <a:cubicBezTo>
                    <a:pt x="10254" y="14218"/>
                    <a:pt x="7980" y="17214"/>
                    <a:pt x="6559" y="19027"/>
                  </a:cubicBezTo>
                  <a:cubicBezTo>
                    <a:pt x="5138" y="20840"/>
                    <a:pt x="4569" y="21471"/>
                    <a:pt x="4925" y="21471"/>
                  </a:cubicBezTo>
                  <a:cubicBezTo>
                    <a:pt x="5280" y="21471"/>
                    <a:pt x="6559" y="20840"/>
                    <a:pt x="9472" y="20210"/>
                  </a:cubicBezTo>
                  <a:cubicBezTo>
                    <a:pt x="12385" y="19579"/>
                    <a:pt x="16933" y="18948"/>
                    <a:pt x="21480" y="183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8" name="Line"/>
            <p:cNvSpPr/>
            <p:nvPr/>
          </p:nvSpPr>
          <p:spPr>
            <a:xfrm>
              <a:off x="750430" y="4342495"/>
              <a:ext cx="419101" cy="603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5" fill="norm" stroke="1" extrusionOk="0">
                  <a:moveTo>
                    <a:pt x="0" y="20861"/>
                  </a:moveTo>
                  <a:cubicBezTo>
                    <a:pt x="2727" y="19366"/>
                    <a:pt x="5455" y="17871"/>
                    <a:pt x="7691" y="16190"/>
                  </a:cubicBezTo>
                  <a:cubicBezTo>
                    <a:pt x="9927" y="14508"/>
                    <a:pt x="11673" y="12640"/>
                    <a:pt x="12982" y="10323"/>
                  </a:cubicBezTo>
                  <a:cubicBezTo>
                    <a:pt x="14291" y="8006"/>
                    <a:pt x="15164" y="5240"/>
                    <a:pt x="15491" y="3447"/>
                  </a:cubicBezTo>
                  <a:cubicBezTo>
                    <a:pt x="15818" y="1653"/>
                    <a:pt x="15600" y="831"/>
                    <a:pt x="15055" y="382"/>
                  </a:cubicBezTo>
                  <a:cubicBezTo>
                    <a:pt x="14509" y="-66"/>
                    <a:pt x="13636" y="-141"/>
                    <a:pt x="12764" y="270"/>
                  </a:cubicBezTo>
                  <a:cubicBezTo>
                    <a:pt x="11891" y="681"/>
                    <a:pt x="11018" y="1578"/>
                    <a:pt x="10091" y="3260"/>
                  </a:cubicBezTo>
                  <a:cubicBezTo>
                    <a:pt x="9164" y="4941"/>
                    <a:pt x="8182" y="7408"/>
                    <a:pt x="7800" y="9837"/>
                  </a:cubicBezTo>
                  <a:cubicBezTo>
                    <a:pt x="7418" y="12266"/>
                    <a:pt x="7636" y="14658"/>
                    <a:pt x="8236" y="16601"/>
                  </a:cubicBezTo>
                  <a:cubicBezTo>
                    <a:pt x="8836" y="18544"/>
                    <a:pt x="9818" y="20039"/>
                    <a:pt x="11673" y="20749"/>
                  </a:cubicBezTo>
                  <a:cubicBezTo>
                    <a:pt x="13527" y="21459"/>
                    <a:pt x="16255" y="21384"/>
                    <a:pt x="18055" y="21048"/>
                  </a:cubicBezTo>
                  <a:cubicBezTo>
                    <a:pt x="19855" y="20712"/>
                    <a:pt x="20727" y="20114"/>
                    <a:pt x="21600" y="195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9" name="Line"/>
            <p:cNvSpPr/>
            <p:nvPr/>
          </p:nvSpPr>
          <p:spPr>
            <a:xfrm>
              <a:off x="1147094" y="4401804"/>
              <a:ext cx="206587" cy="517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478" fill="norm" stroke="1" extrusionOk="0">
                  <a:moveTo>
                    <a:pt x="18022" y="4398"/>
                  </a:moveTo>
                  <a:cubicBezTo>
                    <a:pt x="16931" y="3257"/>
                    <a:pt x="15840" y="2115"/>
                    <a:pt x="14968" y="1369"/>
                  </a:cubicBezTo>
                  <a:cubicBezTo>
                    <a:pt x="14095" y="622"/>
                    <a:pt x="13440" y="271"/>
                    <a:pt x="12568" y="96"/>
                  </a:cubicBezTo>
                  <a:cubicBezTo>
                    <a:pt x="11695" y="-80"/>
                    <a:pt x="10604" y="-80"/>
                    <a:pt x="8640" y="666"/>
                  </a:cubicBezTo>
                  <a:cubicBezTo>
                    <a:pt x="6677" y="1413"/>
                    <a:pt x="3840" y="2905"/>
                    <a:pt x="2095" y="5232"/>
                  </a:cubicBezTo>
                  <a:cubicBezTo>
                    <a:pt x="350" y="7559"/>
                    <a:pt x="-305" y="10720"/>
                    <a:pt x="131" y="13222"/>
                  </a:cubicBezTo>
                  <a:cubicBezTo>
                    <a:pt x="568" y="15725"/>
                    <a:pt x="2095" y="17569"/>
                    <a:pt x="4822" y="19018"/>
                  </a:cubicBezTo>
                  <a:cubicBezTo>
                    <a:pt x="7550" y="20466"/>
                    <a:pt x="11477" y="21520"/>
                    <a:pt x="14422" y="21476"/>
                  </a:cubicBezTo>
                  <a:cubicBezTo>
                    <a:pt x="17368" y="21432"/>
                    <a:pt x="19331" y="20291"/>
                    <a:pt x="21295" y="191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0" name="Line"/>
            <p:cNvSpPr/>
            <p:nvPr/>
          </p:nvSpPr>
          <p:spPr>
            <a:xfrm>
              <a:off x="1329075" y="4493812"/>
              <a:ext cx="202737" cy="603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0938" fill="norm" stroke="1" extrusionOk="0">
                  <a:moveTo>
                    <a:pt x="5809" y="9303"/>
                  </a:moveTo>
                  <a:cubicBezTo>
                    <a:pt x="4282" y="10111"/>
                    <a:pt x="2754" y="10919"/>
                    <a:pt x="1773" y="12609"/>
                  </a:cubicBezTo>
                  <a:cubicBezTo>
                    <a:pt x="791" y="14299"/>
                    <a:pt x="354" y="16870"/>
                    <a:pt x="136" y="18670"/>
                  </a:cubicBezTo>
                  <a:cubicBezTo>
                    <a:pt x="-82" y="20470"/>
                    <a:pt x="-82" y="21499"/>
                    <a:pt x="463" y="20617"/>
                  </a:cubicBezTo>
                  <a:cubicBezTo>
                    <a:pt x="1009" y="19736"/>
                    <a:pt x="2100" y="16944"/>
                    <a:pt x="3082" y="14262"/>
                  </a:cubicBezTo>
                  <a:cubicBezTo>
                    <a:pt x="4063" y="11581"/>
                    <a:pt x="4936" y="9009"/>
                    <a:pt x="5918" y="6805"/>
                  </a:cubicBezTo>
                  <a:cubicBezTo>
                    <a:pt x="6900" y="4601"/>
                    <a:pt x="7991" y="2764"/>
                    <a:pt x="8863" y="1699"/>
                  </a:cubicBezTo>
                  <a:cubicBezTo>
                    <a:pt x="9736" y="634"/>
                    <a:pt x="10391" y="340"/>
                    <a:pt x="11263" y="156"/>
                  </a:cubicBezTo>
                  <a:cubicBezTo>
                    <a:pt x="12136" y="-28"/>
                    <a:pt x="13227" y="-101"/>
                    <a:pt x="14754" y="230"/>
                  </a:cubicBezTo>
                  <a:cubicBezTo>
                    <a:pt x="16282" y="560"/>
                    <a:pt x="18245" y="1295"/>
                    <a:pt x="19554" y="2617"/>
                  </a:cubicBezTo>
                  <a:cubicBezTo>
                    <a:pt x="20863" y="3940"/>
                    <a:pt x="21518" y="5850"/>
                    <a:pt x="20100" y="7283"/>
                  </a:cubicBezTo>
                  <a:cubicBezTo>
                    <a:pt x="18682" y="8715"/>
                    <a:pt x="15191" y="9670"/>
                    <a:pt x="12682" y="10148"/>
                  </a:cubicBezTo>
                  <a:cubicBezTo>
                    <a:pt x="10173" y="10626"/>
                    <a:pt x="8645" y="10626"/>
                    <a:pt x="7663" y="10332"/>
                  </a:cubicBezTo>
                  <a:cubicBezTo>
                    <a:pt x="6682" y="10038"/>
                    <a:pt x="6245" y="9450"/>
                    <a:pt x="5809" y="88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1" name="Line"/>
            <p:cNvSpPr/>
            <p:nvPr/>
          </p:nvSpPr>
          <p:spPr>
            <a:xfrm>
              <a:off x="1467980" y="4317335"/>
              <a:ext cx="261082" cy="635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600" fill="norm" stroke="1" extrusionOk="0">
                  <a:moveTo>
                    <a:pt x="14914" y="0"/>
                  </a:moveTo>
                  <a:cubicBezTo>
                    <a:pt x="16800" y="1080"/>
                    <a:pt x="18686" y="2160"/>
                    <a:pt x="19886" y="3744"/>
                  </a:cubicBezTo>
                  <a:cubicBezTo>
                    <a:pt x="21086" y="5328"/>
                    <a:pt x="21600" y="7416"/>
                    <a:pt x="20657" y="9504"/>
                  </a:cubicBezTo>
                  <a:cubicBezTo>
                    <a:pt x="19714" y="11592"/>
                    <a:pt x="17314" y="13680"/>
                    <a:pt x="13629" y="15696"/>
                  </a:cubicBezTo>
                  <a:cubicBezTo>
                    <a:pt x="9943" y="17712"/>
                    <a:pt x="4971" y="1965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153530" y="5164800"/>
              <a:ext cx="1397001" cy="155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0" fill="norm" stroke="1" extrusionOk="0">
                  <a:moveTo>
                    <a:pt x="0" y="21490"/>
                  </a:moveTo>
                  <a:cubicBezTo>
                    <a:pt x="491" y="20322"/>
                    <a:pt x="982" y="19155"/>
                    <a:pt x="1882" y="17549"/>
                  </a:cubicBezTo>
                  <a:cubicBezTo>
                    <a:pt x="2782" y="15944"/>
                    <a:pt x="4091" y="13901"/>
                    <a:pt x="5318" y="11712"/>
                  </a:cubicBezTo>
                  <a:cubicBezTo>
                    <a:pt x="6545" y="9522"/>
                    <a:pt x="7691" y="7187"/>
                    <a:pt x="8885" y="5290"/>
                  </a:cubicBezTo>
                  <a:cubicBezTo>
                    <a:pt x="10080" y="3393"/>
                    <a:pt x="11324" y="1933"/>
                    <a:pt x="12682" y="1058"/>
                  </a:cubicBezTo>
                  <a:cubicBezTo>
                    <a:pt x="14040" y="182"/>
                    <a:pt x="15513" y="-110"/>
                    <a:pt x="17018" y="36"/>
                  </a:cubicBezTo>
                  <a:cubicBezTo>
                    <a:pt x="18524" y="182"/>
                    <a:pt x="20062" y="766"/>
                    <a:pt x="21600" y="13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3" name="Line"/>
            <p:cNvSpPr/>
            <p:nvPr/>
          </p:nvSpPr>
          <p:spPr>
            <a:xfrm>
              <a:off x="534014" y="5270511"/>
              <a:ext cx="362467" cy="704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382" fill="norm" stroke="1" extrusionOk="0">
                  <a:moveTo>
                    <a:pt x="14639" y="13672"/>
                  </a:moveTo>
                  <a:cubicBezTo>
                    <a:pt x="14639" y="13094"/>
                    <a:pt x="14639" y="12515"/>
                    <a:pt x="14327" y="12033"/>
                  </a:cubicBezTo>
                  <a:cubicBezTo>
                    <a:pt x="14015" y="11551"/>
                    <a:pt x="13390" y="11165"/>
                    <a:pt x="12766" y="10972"/>
                  </a:cubicBezTo>
                  <a:cubicBezTo>
                    <a:pt x="12142" y="10779"/>
                    <a:pt x="11517" y="10779"/>
                    <a:pt x="9832" y="11422"/>
                  </a:cubicBezTo>
                  <a:cubicBezTo>
                    <a:pt x="8146" y="12065"/>
                    <a:pt x="5399" y="13351"/>
                    <a:pt x="3464" y="14829"/>
                  </a:cubicBezTo>
                  <a:cubicBezTo>
                    <a:pt x="1529" y="16308"/>
                    <a:pt x="405" y="17979"/>
                    <a:pt x="93" y="19136"/>
                  </a:cubicBezTo>
                  <a:cubicBezTo>
                    <a:pt x="-219" y="20294"/>
                    <a:pt x="280" y="20936"/>
                    <a:pt x="1217" y="21226"/>
                  </a:cubicBezTo>
                  <a:cubicBezTo>
                    <a:pt x="2153" y="21515"/>
                    <a:pt x="3527" y="21451"/>
                    <a:pt x="5649" y="20615"/>
                  </a:cubicBezTo>
                  <a:cubicBezTo>
                    <a:pt x="7772" y="19779"/>
                    <a:pt x="10643" y="18172"/>
                    <a:pt x="12828" y="16404"/>
                  </a:cubicBezTo>
                  <a:cubicBezTo>
                    <a:pt x="15013" y="14636"/>
                    <a:pt x="16512" y="12708"/>
                    <a:pt x="17635" y="10651"/>
                  </a:cubicBezTo>
                  <a:cubicBezTo>
                    <a:pt x="18759" y="8594"/>
                    <a:pt x="19508" y="6408"/>
                    <a:pt x="19571" y="4640"/>
                  </a:cubicBezTo>
                  <a:cubicBezTo>
                    <a:pt x="19633" y="2872"/>
                    <a:pt x="19009" y="1522"/>
                    <a:pt x="18384" y="783"/>
                  </a:cubicBezTo>
                  <a:cubicBezTo>
                    <a:pt x="17760" y="44"/>
                    <a:pt x="17136" y="-85"/>
                    <a:pt x="16324" y="44"/>
                  </a:cubicBezTo>
                  <a:cubicBezTo>
                    <a:pt x="15513" y="172"/>
                    <a:pt x="14514" y="558"/>
                    <a:pt x="13640" y="1619"/>
                  </a:cubicBezTo>
                  <a:cubicBezTo>
                    <a:pt x="12766" y="2679"/>
                    <a:pt x="12017" y="4415"/>
                    <a:pt x="11892" y="6440"/>
                  </a:cubicBezTo>
                  <a:cubicBezTo>
                    <a:pt x="11767" y="8465"/>
                    <a:pt x="12267" y="10779"/>
                    <a:pt x="13265" y="12644"/>
                  </a:cubicBezTo>
                  <a:cubicBezTo>
                    <a:pt x="14264" y="14508"/>
                    <a:pt x="15763" y="15922"/>
                    <a:pt x="17198" y="16726"/>
                  </a:cubicBezTo>
                  <a:cubicBezTo>
                    <a:pt x="18634" y="17529"/>
                    <a:pt x="20008" y="17722"/>
                    <a:pt x="21381" y="179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966330" y="5468801"/>
              <a:ext cx="223371" cy="704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600" fill="norm" stroke="1" extrusionOk="0">
                  <a:moveTo>
                    <a:pt x="2422" y="8886"/>
                  </a:moveTo>
                  <a:cubicBezTo>
                    <a:pt x="2422" y="8562"/>
                    <a:pt x="2422" y="8238"/>
                    <a:pt x="2120" y="8270"/>
                  </a:cubicBezTo>
                  <a:cubicBezTo>
                    <a:pt x="1817" y="8303"/>
                    <a:pt x="1211" y="8692"/>
                    <a:pt x="807" y="9859"/>
                  </a:cubicBezTo>
                  <a:cubicBezTo>
                    <a:pt x="404" y="11027"/>
                    <a:pt x="202" y="12973"/>
                    <a:pt x="101" y="14951"/>
                  </a:cubicBezTo>
                  <a:cubicBezTo>
                    <a:pt x="0" y="16930"/>
                    <a:pt x="0" y="18941"/>
                    <a:pt x="0" y="20108"/>
                  </a:cubicBezTo>
                  <a:cubicBezTo>
                    <a:pt x="0" y="21276"/>
                    <a:pt x="0" y="21600"/>
                    <a:pt x="101" y="21600"/>
                  </a:cubicBezTo>
                  <a:cubicBezTo>
                    <a:pt x="202" y="21600"/>
                    <a:pt x="404" y="21276"/>
                    <a:pt x="1312" y="19881"/>
                  </a:cubicBezTo>
                  <a:cubicBezTo>
                    <a:pt x="2221" y="18486"/>
                    <a:pt x="3836" y="16022"/>
                    <a:pt x="5450" y="13719"/>
                  </a:cubicBezTo>
                  <a:cubicBezTo>
                    <a:pt x="7065" y="11416"/>
                    <a:pt x="8680" y="9276"/>
                    <a:pt x="9892" y="7330"/>
                  </a:cubicBezTo>
                  <a:cubicBezTo>
                    <a:pt x="11103" y="5384"/>
                    <a:pt x="11910" y="3632"/>
                    <a:pt x="12516" y="2530"/>
                  </a:cubicBezTo>
                  <a:cubicBezTo>
                    <a:pt x="13121" y="1427"/>
                    <a:pt x="13525" y="973"/>
                    <a:pt x="14232" y="616"/>
                  </a:cubicBezTo>
                  <a:cubicBezTo>
                    <a:pt x="14938" y="259"/>
                    <a:pt x="15948" y="0"/>
                    <a:pt x="16957" y="0"/>
                  </a:cubicBezTo>
                  <a:cubicBezTo>
                    <a:pt x="17966" y="0"/>
                    <a:pt x="18976" y="259"/>
                    <a:pt x="19884" y="1005"/>
                  </a:cubicBezTo>
                  <a:cubicBezTo>
                    <a:pt x="20793" y="1751"/>
                    <a:pt x="21600" y="2984"/>
                    <a:pt x="21196" y="4184"/>
                  </a:cubicBezTo>
                  <a:cubicBezTo>
                    <a:pt x="20793" y="5384"/>
                    <a:pt x="19178" y="6551"/>
                    <a:pt x="15746" y="7492"/>
                  </a:cubicBezTo>
                  <a:cubicBezTo>
                    <a:pt x="12314" y="8432"/>
                    <a:pt x="7065" y="9146"/>
                    <a:pt x="1817" y="98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1233030" y="5270520"/>
              <a:ext cx="254001" cy="158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7" fill="norm" stroke="1" extrusionOk="0">
                  <a:moveTo>
                    <a:pt x="0" y="5091"/>
                  </a:moveTo>
                  <a:cubicBezTo>
                    <a:pt x="360" y="3651"/>
                    <a:pt x="720" y="2211"/>
                    <a:pt x="1350" y="1347"/>
                  </a:cubicBezTo>
                  <a:cubicBezTo>
                    <a:pt x="1980" y="483"/>
                    <a:pt x="2880" y="195"/>
                    <a:pt x="4140" y="51"/>
                  </a:cubicBezTo>
                  <a:cubicBezTo>
                    <a:pt x="5400" y="-93"/>
                    <a:pt x="7020" y="-93"/>
                    <a:pt x="7470" y="2355"/>
                  </a:cubicBezTo>
                  <a:cubicBezTo>
                    <a:pt x="7920" y="4803"/>
                    <a:pt x="7200" y="9699"/>
                    <a:pt x="6480" y="12723"/>
                  </a:cubicBezTo>
                  <a:cubicBezTo>
                    <a:pt x="5760" y="15747"/>
                    <a:pt x="5040" y="16899"/>
                    <a:pt x="4320" y="18051"/>
                  </a:cubicBezTo>
                  <a:cubicBezTo>
                    <a:pt x="3600" y="19203"/>
                    <a:pt x="2880" y="20355"/>
                    <a:pt x="2970" y="20931"/>
                  </a:cubicBezTo>
                  <a:cubicBezTo>
                    <a:pt x="3060" y="21507"/>
                    <a:pt x="3960" y="21507"/>
                    <a:pt x="6840" y="21219"/>
                  </a:cubicBezTo>
                  <a:cubicBezTo>
                    <a:pt x="9720" y="20931"/>
                    <a:pt x="14580" y="20355"/>
                    <a:pt x="17370" y="20355"/>
                  </a:cubicBezTo>
                  <a:cubicBezTo>
                    <a:pt x="20160" y="20355"/>
                    <a:pt x="20880" y="20931"/>
                    <a:pt x="21600" y="215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6" name="Line"/>
            <p:cNvSpPr/>
            <p:nvPr/>
          </p:nvSpPr>
          <p:spPr>
            <a:xfrm>
              <a:off x="2312530" y="5080277"/>
              <a:ext cx="27305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4019" y="6132"/>
                    <a:pt x="8037" y="-1068"/>
                    <a:pt x="11637" y="132"/>
                  </a:cubicBezTo>
                  <a:cubicBezTo>
                    <a:pt x="15237" y="1332"/>
                    <a:pt x="18419" y="10932"/>
                    <a:pt x="21600" y="205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7" name="Line"/>
            <p:cNvSpPr/>
            <p:nvPr/>
          </p:nvSpPr>
          <p:spPr>
            <a:xfrm>
              <a:off x="2316764" y="5257135"/>
              <a:ext cx="345017" cy="28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96" fill="norm" stroke="1" extrusionOk="0">
                  <a:moveTo>
                    <a:pt x="1325" y="0"/>
                  </a:moveTo>
                  <a:cubicBezTo>
                    <a:pt x="663" y="3086"/>
                    <a:pt x="0" y="6171"/>
                    <a:pt x="0" y="10029"/>
                  </a:cubicBezTo>
                  <a:cubicBezTo>
                    <a:pt x="0" y="13886"/>
                    <a:pt x="663" y="18514"/>
                    <a:pt x="2783" y="20057"/>
                  </a:cubicBezTo>
                  <a:cubicBezTo>
                    <a:pt x="4903" y="21600"/>
                    <a:pt x="8481" y="20057"/>
                    <a:pt x="11860" y="18514"/>
                  </a:cubicBezTo>
                  <a:cubicBezTo>
                    <a:pt x="15239" y="16971"/>
                    <a:pt x="18420" y="15429"/>
                    <a:pt x="21600" y="138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8" name="Line"/>
            <p:cNvSpPr/>
            <p:nvPr/>
          </p:nvSpPr>
          <p:spPr>
            <a:xfrm>
              <a:off x="3274085" y="4958685"/>
              <a:ext cx="308446" cy="9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0029" fill="norm" stroke="1" extrusionOk="0">
                  <a:moveTo>
                    <a:pt x="2898" y="12960"/>
                  </a:moveTo>
                  <a:cubicBezTo>
                    <a:pt x="1575" y="12960"/>
                    <a:pt x="253" y="12960"/>
                    <a:pt x="32" y="15120"/>
                  </a:cubicBezTo>
                  <a:cubicBezTo>
                    <a:pt x="-188" y="17280"/>
                    <a:pt x="694" y="21600"/>
                    <a:pt x="3118" y="19440"/>
                  </a:cubicBezTo>
                  <a:cubicBezTo>
                    <a:pt x="5543" y="17280"/>
                    <a:pt x="9510" y="8640"/>
                    <a:pt x="12816" y="4320"/>
                  </a:cubicBezTo>
                  <a:cubicBezTo>
                    <a:pt x="16122" y="0"/>
                    <a:pt x="18767" y="0"/>
                    <a:pt x="2141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3765575" y="4706793"/>
              <a:ext cx="248756" cy="38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214" fill="norm" stroke="1" extrusionOk="0">
                  <a:moveTo>
                    <a:pt x="21513" y="3368"/>
                  </a:moveTo>
                  <a:cubicBezTo>
                    <a:pt x="21330" y="2671"/>
                    <a:pt x="21147" y="1974"/>
                    <a:pt x="20689" y="1394"/>
                  </a:cubicBezTo>
                  <a:cubicBezTo>
                    <a:pt x="20232" y="813"/>
                    <a:pt x="19499" y="349"/>
                    <a:pt x="18035" y="116"/>
                  </a:cubicBezTo>
                  <a:cubicBezTo>
                    <a:pt x="16571" y="-116"/>
                    <a:pt x="14374" y="-116"/>
                    <a:pt x="11720" y="1219"/>
                  </a:cubicBezTo>
                  <a:cubicBezTo>
                    <a:pt x="9066" y="2555"/>
                    <a:pt x="5954" y="5226"/>
                    <a:pt x="3666" y="8129"/>
                  </a:cubicBezTo>
                  <a:cubicBezTo>
                    <a:pt x="1377" y="11032"/>
                    <a:pt x="-87" y="14168"/>
                    <a:pt x="5" y="16490"/>
                  </a:cubicBezTo>
                  <a:cubicBezTo>
                    <a:pt x="96" y="18813"/>
                    <a:pt x="1744" y="20323"/>
                    <a:pt x="5496" y="20903"/>
                  </a:cubicBezTo>
                  <a:cubicBezTo>
                    <a:pt x="9249" y="21484"/>
                    <a:pt x="15106" y="21136"/>
                    <a:pt x="20964" y="207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0" name="Line"/>
            <p:cNvSpPr/>
            <p:nvPr/>
          </p:nvSpPr>
          <p:spPr>
            <a:xfrm>
              <a:off x="4048966" y="4770693"/>
              <a:ext cx="346365" cy="290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350" fill="norm" stroke="1" extrusionOk="0">
                  <a:moveTo>
                    <a:pt x="18280" y="4012"/>
                  </a:moveTo>
                  <a:cubicBezTo>
                    <a:pt x="18542" y="2613"/>
                    <a:pt x="18804" y="1215"/>
                    <a:pt x="18607" y="515"/>
                  </a:cubicBezTo>
                  <a:cubicBezTo>
                    <a:pt x="18411" y="-184"/>
                    <a:pt x="17757" y="-184"/>
                    <a:pt x="15793" y="593"/>
                  </a:cubicBezTo>
                  <a:cubicBezTo>
                    <a:pt x="13829" y="1370"/>
                    <a:pt x="10557" y="2924"/>
                    <a:pt x="8527" y="3934"/>
                  </a:cubicBezTo>
                  <a:cubicBezTo>
                    <a:pt x="6498" y="4944"/>
                    <a:pt x="5713" y="5410"/>
                    <a:pt x="4993" y="6110"/>
                  </a:cubicBezTo>
                  <a:cubicBezTo>
                    <a:pt x="4273" y="6809"/>
                    <a:pt x="3618" y="7741"/>
                    <a:pt x="3684" y="8363"/>
                  </a:cubicBezTo>
                  <a:cubicBezTo>
                    <a:pt x="3749" y="8984"/>
                    <a:pt x="4535" y="9295"/>
                    <a:pt x="5320" y="9451"/>
                  </a:cubicBezTo>
                  <a:cubicBezTo>
                    <a:pt x="6106" y="9606"/>
                    <a:pt x="6891" y="9606"/>
                    <a:pt x="7807" y="9839"/>
                  </a:cubicBezTo>
                  <a:cubicBezTo>
                    <a:pt x="8724" y="10072"/>
                    <a:pt x="9771" y="10538"/>
                    <a:pt x="10033" y="11160"/>
                  </a:cubicBezTo>
                  <a:cubicBezTo>
                    <a:pt x="10295" y="11781"/>
                    <a:pt x="9771" y="12558"/>
                    <a:pt x="8397" y="13569"/>
                  </a:cubicBezTo>
                  <a:cubicBezTo>
                    <a:pt x="7022" y="14579"/>
                    <a:pt x="4797" y="15822"/>
                    <a:pt x="3357" y="16754"/>
                  </a:cubicBezTo>
                  <a:cubicBezTo>
                    <a:pt x="1917" y="17687"/>
                    <a:pt x="1262" y="18308"/>
                    <a:pt x="738" y="18930"/>
                  </a:cubicBezTo>
                  <a:cubicBezTo>
                    <a:pt x="215" y="19551"/>
                    <a:pt x="-178" y="20173"/>
                    <a:pt x="84" y="20639"/>
                  </a:cubicBezTo>
                  <a:cubicBezTo>
                    <a:pt x="346" y="21105"/>
                    <a:pt x="1262" y="21416"/>
                    <a:pt x="3749" y="21338"/>
                  </a:cubicBezTo>
                  <a:cubicBezTo>
                    <a:pt x="6237" y="21261"/>
                    <a:pt x="10295" y="20794"/>
                    <a:pt x="13502" y="20328"/>
                  </a:cubicBezTo>
                  <a:cubicBezTo>
                    <a:pt x="16709" y="19862"/>
                    <a:pt x="19066" y="19396"/>
                    <a:pt x="21422" y="189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1" name="Line"/>
            <p:cNvSpPr/>
            <p:nvPr/>
          </p:nvSpPr>
          <p:spPr>
            <a:xfrm>
              <a:off x="4427080" y="4831685"/>
              <a:ext cx="2159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497"/>
                    <a:pt x="7200" y="6994"/>
                    <a:pt x="10271" y="10389"/>
                  </a:cubicBezTo>
                  <a:cubicBezTo>
                    <a:pt x="13341" y="13783"/>
                    <a:pt x="15882" y="17074"/>
                    <a:pt x="17682" y="18926"/>
                  </a:cubicBezTo>
                  <a:cubicBezTo>
                    <a:pt x="19482" y="20777"/>
                    <a:pt x="20541" y="2118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2" name="Line"/>
            <p:cNvSpPr/>
            <p:nvPr/>
          </p:nvSpPr>
          <p:spPr>
            <a:xfrm>
              <a:off x="4468265" y="4807499"/>
              <a:ext cx="212816" cy="297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361" fill="norm" stroke="1" extrusionOk="0">
                  <a:moveTo>
                    <a:pt x="21502" y="2651"/>
                  </a:moveTo>
                  <a:cubicBezTo>
                    <a:pt x="20433" y="1586"/>
                    <a:pt x="19363" y="522"/>
                    <a:pt x="18294" y="141"/>
                  </a:cubicBezTo>
                  <a:cubicBezTo>
                    <a:pt x="17225" y="-239"/>
                    <a:pt x="16155" y="65"/>
                    <a:pt x="13482" y="2119"/>
                  </a:cubicBezTo>
                  <a:cubicBezTo>
                    <a:pt x="10809" y="4172"/>
                    <a:pt x="6532" y="7975"/>
                    <a:pt x="3858" y="10637"/>
                  </a:cubicBezTo>
                  <a:cubicBezTo>
                    <a:pt x="1185" y="13299"/>
                    <a:pt x="116" y="14820"/>
                    <a:pt x="9" y="16417"/>
                  </a:cubicBezTo>
                  <a:cubicBezTo>
                    <a:pt x="-98" y="18015"/>
                    <a:pt x="757" y="19688"/>
                    <a:pt x="1613" y="213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3" name="Line"/>
            <p:cNvSpPr/>
            <p:nvPr/>
          </p:nvSpPr>
          <p:spPr>
            <a:xfrm>
              <a:off x="4687430" y="4996785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4763630" y="4901535"/>
              <a:ext cx="127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5" name="Line"/>
            <p:cNvSpPr/>
            <p:nvPr/>
          </p:nvSpPr>
          <p:spPr>
            <a:xfrm>
              <a:off x="4827130" y="4742785"/>
              <a:ext cx="169223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600" fill="norm" stroke="1" extrusionOk="0">
                  <a:moveTo>
                    <a:pt x="10149" y="0"/>
                  </a:moveTo>
                  <a:cubicBezTo>
                    <a:pt x="13793" y="1943"/>
                    <a:pt x="17436" y="3886"/>
                    <a:pt x="19388" y="6229"/>
                  </a:cubicBezTo>
                  <a:cubicBezTo>
                    <a:pt x="21340" y="8571"/>
                    <a:pt x="21600" y="11314"/>
                    <a:pt x="18087" y="13943"/>
                  </a:cubicBezTo>
                  <a:cubicBezTo>
                    <a:pt x="14573" y="16571"/>
                    <a:pt x="7287" y="1908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6" name="Line"/>
            <p:cNvSpPr/>
            <p:nvPr/>
          </p:nvSpPr>
          <p:spPr>
            <a:xfrm>
              <a:off x="3576180" y="5316401"/>
              <a:ext cx="1079501" cy="35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20329"/>
                    <a:pt x="2880" y="19059"/>
                    <a:pt x="4362" y="15882"/>
                  </a:cubicBezTo>
                  <a:cubicBezTo>
                    <a:pt x="5845" y="12706"/>
                    <a:pt x="7369" y="7624"/>
                    <a:pt x="9042" y="4447"/>
                  </a:cubicBezTo>
                  <a:cubicBezTo>
                    <a:pt x="10715" y="1271"/>
                    <a:pt x="12536" y="0"/>
                    <a:pt x="14315" y="0"/>
                  </a:cubicBezTo>
                  <a:cubicBezTo>
                    <a:pt x="16094" y="0"/>
                    <a:pt x="17831" y="1271"/>
                    <a:pt x="19038" y="2541"/>
                  </a:cubicBezTo>
                  <a:cubicBezTo>
                    <a:pt x="20245" y="3812"/>
                    <a:pt x="20922" y="5082"/>
                    <a:pt x="21600" y="63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7" name="Line"/>
            <p:cNvSpPr/>
            <p:nvPr/>
          </p:nvSpPr>
          <p:spPr>
            <a:xfrm>
              <a:off x="3861930" y="5549293"/>
              <a:ext cx="240304" cy="63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464" fill="norm" stroke="1" extrusionOk="0">
                  <a:moveTo>
                    <a:pt x="0" y="10298"/>
                  </a:moveTo>
                  <a:cubicBezTo>
                    <a:pt x="189" y="12515"/>
                    <a:pt x="379" y="14732"/>
                    <a:pt x="474" y="16485"/>
                  </a:cubicBezTo>
                  <a:cubicBezTo>
                    <a:pt x="568" y="18237"/>
                    <a:pt x="568" y="19524"/>
                    <a:pt x="474" y="20347"/>
                  </a:cubicBezTo>
                  <a:cubicBezTo>
                    <a:pt x="379" y="21169"/>
                    <a:pt x="189" y="21527"/>
                    <a:pt x="95" y="21455"/>
                  </a:cubicBezTo>
                  <a:cubicBezTo>
                    <a:pt x="0" y="21384"/>
                    <a:pt x="0" y="20883"/>
                    <a:pt x="284" y="19381"/>
                  </a:cubicBezTo>
                  <a:cubicBezTo>
                    <a:pt x="568" y="17879"/>
                    <a:pt x="1137" y="15376"/>
                    <a:pt x="1989" y="12944"/>
                  </a:cubicBezTo>
                  <a:cubicBezTo>
                    <a:pt x="2842" y="10512"/>
                    <a:pt x="3979" y="8152"/>
                    <a:pt x="5400" y="6150"/>
                  </a:cubicBezTo>
                  <a:cubicBezTo>
                    <a:pt x="6821" y="4147"/>
                    <a:pt x="8526" y="2502"/>
                    <a:pt x="9853" y="1501"/>
                  </a:cubicBezTo>
                  <a:cubicBezTo>
                    <a:pt x="11179" y="499"/>
                    <a:pt x="12126" y="142"/>
                    <a:pt x="13642" y="34"/>
                  </a:cubicBezTo>
                  <a:cubicBezTo>
                    <a:pt x="15158" y="-73"/>
                    <a:pt x="17242" y="70"/>
                    <a:pt x="18853" y="535"/>
                  </a:cubicBezTo>
                  <a:cubicBezTo>
                    <a:pt x="20463" y="1000"/>
                    <a:pt x="21600" y="1787"/>
                    <a:pt x="21505" y="2752"/>
                  </a:cubicBezTo>
                  <a:cubicBezTo>
                    <a:pt x="21411" y="3718"/>
                    <a:pt x="20084" y="4862"/>
                    <a:pt x="18189" y="5613"/>
                  </a:cubicBezTo>
                  <a:cubicBezTo>
                    <a:pt x="16295" y="6364"/>
                    <a:pt x="13832" y="6722"/>
                    <a:pt x="12032" y="6936"/>
                  </a:cubicBezTo>
                  <a:cubicBezTo>
                    <a:pt x="10232" y="7151"/>
                    <a:pt x="9095" y="7222"/>
                    <a:pt x="8526" y="7079"/>
                  </a:cubicBezTo>
                  <a:cubicBezTo>
                    <a:pt x="7958" y="6936"/>
                    <a:pt x="7958" y="6579"/>
                    <a:pt x="7958" y="62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8" name="Line"/>
            <p:cNvSpPr/>
            <p:nvPr/>
          </p:nvSpPr>
          <p:spPr>
            <a:xfrm>
              <a:off x="4211180" y="5381618"/>
              <a:ext cx="247651" cy="167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1" fill="norm" stroke="1" extrusionOk="0">
                  <a:moveTo>
                    <a:pt x="0" y="4371"/>
                  </a:moveTo>
                  <a:cubicBezTo>
                    <a:pt x="0" y="3021"/>
                    <a:pt x="0" y="1671"/>
                    <a:pt x="831" y="861"/>
                  </a:cubicBezTo>
                  <a:cubicBezTo>
                    <a:pt x="1662" y="51"/>
                    <a:pt x="3323" y="-219"/>
                    <a:pt x="4985" y="186"/>
                  </a:cubicBezTo>
                  <a:cubicBezTo>
                    <a:pt x="6646" y="591"/>
                    <a:pt x="8308" y="1671"/>
                    <a:pt x="8954" y="3561"/>
                  </a:cubicBezTo>
                  <a:cubicBezTo>
                    <a:pt x="9600" y="5451"/>
                    <a:pt x="9231" y="8151"/>
                    <a:pt x="8123" y="10581"/>
                  </a:cubicBezTo>
                  <a:cubicBezTo>
                    <a:pt x="7015" y="13011"/>
                    <a:pt x="5169" y="15171"/>
                    <a:pt x="3877" y="16791"/>
                  </a:cubicBezTo>
                  <a:cubicBezTo>
                    <a:pt x="2585" y="18411"/>
                    <a:pt x="1846" y="19491"/>
                    <a:pt x="2123" y="20031"/>
                  </a:cubicBezTo>
                  <a:cubicBezTo>
                    <a:pt x="2400" y="20571"/>
                    <a:pt x="3692" y="20571"/>
                    <a:pt x="7108" y="20706"/>
                  </a:cubicBezTo>
                  <a:cubicBezTo>
                    <a:pt x="10523" y="20841"/>
                    <a:pt x="16062" y="21111"/>
                    <a:pt x="21600" y="213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9" name="Line"/>
            <p:cNvSpPr/>
            <p:nvPr/>
          </p:nvSpPr>
          <p:spPr>
            <a:xfrm>
              <a:off x="5499974" y="5365510"/>
              <a:ext cx="393957" cy="18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118" fill="norm" stroke="1" extrusionOk="0">
                  <a:moveTo>
                    <a:pt x="1746" y="6718"/>
                  </a:moveTo>
                  <a:cubicBezTo>
                    <a:pt x="938" y="4318"/>
                    <a:pt x="129" y="1918"/>
                    <a:pt x="14" y="1918"/>
                  </a:cubicBezTo>
                  <a:cubicBezTo>
                    <a:pt x="-102" y="1918"/>
                    <a:pt x="476" y="4318"/>
                    <a:pt x="2612" y="4318"/>
                  </a:cubicBezTo>
                  <a:cubicBezTo>
                    <a:pt x="4749" y="4318"/>
                    <a:pt x="8446" y="1918"/>
                    <a:pt x="11507" y="718"/>
                  </a:cubicBezTo>
                  <a:cubicBezTo>
                    <a:pt x="14568" y="-482"/>
                    <a:pt x="16993" y="-482"/>
                    <a:pt x="18553" y="3118"/>
                  </a:cubicBezTo>
                  <a:cubicBezTo>
                    <a:pt x="20112" y="6718"/>
                    <a:pt x="20805" y="13918"/>
                    <a:pt x="21498" y="211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0" name="Line"/>
            <p:cNvSpPr/>
            <p:nvPr/>
          </p:nvSpPr>
          <p:spPr>
            <a:xfrm>
              <a:off x="6434697" y="4712206"/>
              <a:ext cx="208534" cy="589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480" fill="norm" stroke="1" extrusionOk="0">
                  <a:moveTo>
                    <a:pt x="21495" y="2040"/>
                  </a:moveTo>
                  <a:cubicBezTo>
                    <a:pt x="20622" y="1809"/>
                    <a:pt x="19750" y="1577"/>
                    <a:pt x="19095" y="1191"/>
                  </a:cubicBezTo>
                  <a:cubicBezTo>
                    <a:pt x="18440" y="806"/>
                    <a:pt x="18004" y="266"/>
                    <a:pt x="17131" y="73"/>
                  </a:cubicBezTo>
                  <a:cubicBezTo>
                    <a:pt x="16259" y="-120"/>
                    <a:pt x="14950" y="34"/>
                    <a:pt x="12768" y="960"/>
                  </a:cubicBezTo>
                  <a:cubicBezTo>
                    <a:pt x="10586" y="1886"/>
                    <a:pt x="7531" y="3583"/>
                    <a:pt x="4913" y="5627"/>
                  </a:cubicBezTo>
                  <a:cubicBezTo>
                    <a:pt x="2295" y="7671"/>
                    <a:pt x="113" y="10063"/>
                    <a:pt x="4" y="12454"/>
                  </a:cubicBezTo>
                  <a:cubicBezTo>
                    <a:pt x="-105" y="14846"/>
                    <a:pt x="1859" y="17237"/>
                    <a:pt x="5350" y="18741"/>
                  </a:cubicBezTo>
                  <a:cubicBezTo>
                    <a:pt x="8840" y="20246"/>
                    <a:pt x="13859" y="20863"/>
                    <a:pt x="18877" y="214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6763880" y="4846266"/>
              <a:ext cx="234951" cy="378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7" fill="norm" stroke="1" extrusionOk="0">
                  <a:moveTo>
                    <a:pt x="5254" y="6373"/>
                  </a:moveTo>
                  <a:cubicBezTo>
                    <a:pt x="3503" y="9733"/>
                    <a:pt x="1751" y="13093"/>
                    <a:pt x="876" y="15373"/>
                  </a:cubicBezTo>
                  <a:cubicBezTo>
                    <a:pt x="0" y="17653"/>
                    <a:pt x="0" y="18853"/>
                    <a:pt x="0" y="19813"/>
                  </a:cubicBezTo>
                  <a:cubicBezTo>
                    <a:pt x="0" y="20773"/>
                    <a:pt x="0" y="21493"/>
                    <a:pt x="292" y="21433"/>
                  </a:cubicBezTo>
                  <a:cubicBezTo>
                    <a:pt x="584" y="21373"/>
                    <a:pt x="1168" y="20533"/>
                    <a:pt x="1946" y="18193"/>
                  </a:cubicBezTo>
                  <a:cubicBezTo>
                    <a:pt x="2724" y="15853"/>
                    <a:pt x="3697" y="12013"/>
                    <a:pt x="4768" y="8953"/>
                  </a:cubicBezTo>
                  <a:cubicBezTo>
                    <a:pt x="5838" y="5893"/>
                    <a:pt x="7005" y="3613"/>
                    <a:pt x="7881" y="2233"/>
                  </a:cubicBezTo>
                  <a:cubicBezTo>
                    <a:pt x="8757" y="853"/>
                    <a:pt x="9341" y="373"/>
                    <a:pt x="10119" y="133"/>
                  </a:cubicBezTo>
                  <a:cubicBezTo>
                    <a:pt x="10897" y="-107"/>
                    <a:pt x="11870" y="-107"/>
                    <a:pt x="13135" y="853"/>
                  </a:cubicBezTo>
                  <a:cubicBezTo>
                    <a:pt x="14400" y="1813"/>
                    <a:pt x="15957" y="3733"/>
                    <a:pt x="17319" y="6433"/>
                  </a:cubicBezTo>
                  <a:cubicBezTo>
                    <a:pt x="18681" y="9133"/>
                    <a:pt x="19849" y="12613"/>
                    <a:pt x="20530" y="15073"/>
                  </a:cubicBezTo>
                  <a:cubicBezTo>
                    <a:pt x="21211" y="17533"/>
                    <a:pt x="21405" y="18973"/>
                    <a:pt x="21600" y="204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2" name="Line"/>
            <p:cNvSpPr/>
            <p:nvPr/>
          </p:nvSpPr>
          <p:spPr>
            <a:xfrm>
              <a:off x="7151230" y="5092035"/>
              <a:ext cx="1968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55" y="21600"/>
                    <a:pt x="5110" y="21600"/>
                    <a:pt x="8710" y="18000"/>
                  </a:cubicBezTo>
                  <a:cubicBezTo>
                    <a:pt x="12310" y="14400"/>
                    <a:pt x="16955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3" name="Line"/>
            <p:cNvSpPr/>
            <p:nvPr/>
          </p:nvSpPr>
          <p:spPr>
            <a:xfrm>
              <a:off x="7572345" y="4764031"/>
              <a:ext cx="442486" cy="381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404" fill="norm" stroke="1" extrusionOk="0">
                  <a:moveTo>
                    <a:pt x="16486" y="2369"/>
                  </a:moveTo>
                  <a:cubicBezTo>
                    <a:pt x="16793" y="1539"/>
                    <a:pt x="17100" y="708"/>
                    <a:pt x="16896" y="292"/>
                  </a:cubicBezTo>
                  <a:cubicBezTo>
                    <a:pt x="16691" y="-123"/>
                    <a:pt x="15974" y="-123"/>
                    <a:pt x="14234" y="470"/>
                  </a:cubicBezTo>
                  <a:cubicBezTo>
                    <a:pt x="12494" y="1064"/>
                    <a:pt x="9730" y="2251"/>
                    <a:pt x="7222" y="3615"/>
                  </a:cubicBezTo>
                  <a:cubicBezTo>
                    <a:pt x="4714" y="4980"/>
                    <a:pt x="2462" y="6523"/>
                    <a:pt x="1233" y="7651"/>
                  </a:cubicBezTo>
                  <a:cubicBezTo>
                    <a:pt x="5" y="8778"/>
                    <a:pt x="-200" y="9490"/>
                    <a:pt x="158" y="10024"/>
                  </a:cubicBezTo>
                  <a:cubicBezTo>
                    <a:pt x="517" y="10558"/>
                    <a:pt x="1438" y="10914"/>
                    <a:pt x="3076" y="11211"/>
                  </a:cubicBezTo>
                  <a:cubicBezTo>
                    <a:pt x="4714" y="11508"/>
                    <a:pt x="7068" y="11745"/>
                    <a:pt x="8501" y="11923"/>
                  </a:cubicBezTo>
                  <a:cubicBezTo>
                    <a:pt x="9935" y="12101"/>
                    <a:pt x="10446" y="12220"/>
                    <a:pt x="10958" y="12457"/>
                  </a:cubicBezTo>
                  <a:cubicBezTo>
                    <a:pt x="11470" y="12695"/>
                    <a:pt x="11982" y="13051"/>
                    <a:pt x="11982" y="13407"/>
                  </a:cubicBezTo>
                  <a:cubicBezTo>
                    <a:pt x="11982" y="13763"/>
                    <a:pt x="11470" y="14119"/>
                    <a:pt x="10293" y="14950"/>
                  </a:cubicBezTo>
                  <a:cubicBezTo>
                    <a:pt x="9116" y="15780"/>
                    <a:pt x="7273" y="17086"/>
                    <a:pt x="6198" y="17976"/>
                  </a:cubicBezTo>
                  <a:cubicBezTo>
                    <a:pt x="5123" y="18866"/>
                    <a:pt x="4816" y="19341"/>
                    <a:pt x="4816" y="19815"/>
                  </a:cubicBezTo>
                  <a:cubicBezTo>
                    <a:pt x="4816" y="20290"/>
                    <a:pt x="5123" y="20765"/>
                    <a:pt x="6659" y="21062"/>
                  </a:cubicBezTo>
                  <a:cubicBezTo>
                    <a:pt x="8194" y="21358"/>
                    <a:pt x="10958" y="21477"/>
                    <a:pt x="13620" y="21358"/>
                  </a:cubicBezTo>
                  <a:cubicBezTo>
                    <a:pt x="16282" y="21240"/>
                    <a:pt x="18841" y="20884"/>
                    <a:pt x="21400" y="205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4" name="Line"/>
            <p:cNvSpPr/>
            <p:nvPr/>
          </p:nvSpPr>
          <p:spPr>
            <a:xfrm>
              <a:off x="8095264" y="4830366"/>
              <a:ext cx="325968" cy="312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1403" y="2264"/>
                  </a:moveTo>
                  <a:cubicBezTo>
                    <a:pt x="701" y="1395"/>
                    <a:pt x="0" y="525"/>
                    <a:pt x="0" y="162"/>
                  </a:cubicBezTo>
                  <a:cubicBezTo>
                    <a:pt x="0" y="-200"/>
                    <a:pt x="701" y="-55"/>
                    <a:pt x="2665" y="1612"/>
                  </a:cubicBezTo>
                  <a:cubicBezTo>
                    <a:pt x="4629" y="3279"/>
                    <a:pt x="7855" y="6468"/>
                    <a:pt x="10870" y="9803"/>
                  </a:cubicBezTo>
                  <a:cubicBezTo>
                    <a:pt x="13886" y="13137"/>
                    <a:pt x="16691" y="16616"/>
                    <a:pt x="18444" y="18573"/>
                  </a:cubicBezTo>
                  <a:cubicBezTo>
                    <a:pt x="20197" y="20530"/>
                    <a:pt x="20899" y="20965"/>
                    <a:pt x="21600" y="21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5" name="Line"/>
            <p:cNvSpPr/>
            <p:nvPr/>
          </p:nvSpPr>
          <p:spPr>
            <a:xfrm>
              <a:off x="8225968" y="4819348"/>
              <a:ext cx="201613" cy="399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467" fill="norm" stroke="1" extrusionOk="0">
                  <a:moveTo>
                    <a:pt x="21431" y="322"/>
                  </a:moveTo>
                  <a:cubicBezTo>
                    <a:pt x="19631" y="94"/>
                    <a:pt x="17831" y="-133"/>
                    <a:pt x="16706" y="94"/>
                  </a:cubicBezTo>
                  <a:cubicBezTo>
                    <a:pt x="15581" y="322"/>
                    <a:pt x="15131" y="1004"/>
                    <a:pt x="13106" y="2766"/>
                  </a:cubicBezTo>
                  <a:cubicBezTo>
                    <a:pt x="11081" y="4528"/>
                    <a:pt x="7481" y="7370"/>
                    <a:pt x="5006" y="10155"/>
                  </a:cubicBezTo>
                  <a:cubicBezTo>
                    <a:pt x="2531" y="12941"/>
                    <a:pt x="1181" y="15669"/>
                    <a:pt x="506" y="17374"/>
                  </a:cubicBezTo>
                  <a:cubicBezTo>
                    <a:pt x="-169" y="19080"/>
                    <a:pt x="-169" y="19762"/>
                    <a:pt x="506" y="20273"/>
                  </a:cubicBezTo>
                  <a:cubicBezTo>
                    <a:pt x="1181" y="20785"/>
                    <a:pt x="2531" y="21126"/>
                    <a:pt x="3881" y="214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6" name="Line"/>
            <p:cNvSpPr/>
            <p:nvPr/>
          </p:nvSpPr>
          <p:spPr>
            <a:xfrm>
              <a:off x="8484730" y="5098385"/>
              <a:ext cx="190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8535530" y="4971385"/>
              <a:ext cx="127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8529180" y="4825335"/>
              <a:ext cx="261373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600" fill="norm" stroke="1" extrusionOk="0">
                  <a:moveTo>
                    <a:pt x="12343" y="0"/>
                  </a:moveTo>
                  <a:cubicBezTo>
                    <a:pt x="13200" y="101"/>
                    <a:pt x="14057" y="203"/>
                    <a:pt x="15429" y="1217"/>
                  </a:cubicBezTo>
                  <a:cubicBezTo>
                    <a:pt x="16800" y="2231"/>
                    <a:pt x="18686" y="4158"/>
                    <a:pt x="19886" y="6237"/>
                  </a:cubicBezTo>
                  <a:cubicBezTo>
                    <a:pt x="21086" y="8315"/>
                    <a:pt x="21600" y="10546"/>
                    <a:pt x="20743" y="12473"/>
                  </a:cubicBezTo>
                  <a:cubicBezTo>
                    <a:pt x="19886" y="14400"/>
                    <a:pt x="17657" y="16023"/>
                    <a:pt x="13971" y="17493"/>
                  </a:cubicBezTo>
                  <a:cubicBezTo>
                    <a:pt x="10286" y="18963"/>
                    <a:pt x="5143" y="2028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6601461" y="5416310"/>
              <a:ext cx="2035670" cy="88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2" h="21497" fill="norm" stroke="1" extrusionOk="0">
                  <a:moveTo>
                    <a:pt x="578" y="21497"/>
                  </a:moveTo>
                  <a:cubicBezTo>
                    <a:pt x="465" y="20468"/>
                    <a:pt x="353" y="19440"/>
                    <a:pt x="230" y="18154"/>
                  </a:cubicBezTo>
                  <a:cubicBezTo>
                    <a:pt x="107" y="16868"/>
                    <a:pt x="-28" y="15326"/>
                    <a:pt x="6" y="14554"/>
                  </a:cubicBezTo>
                  <a:cubicBezTo>
                    <a:pt x="39" y="13783"/>
                    <a:pt x="241" y="13783"/>
                    <a:pt x="768" y="13268"/>
                  </a:cubicBezTo>
                  <a:cubicBezTo>
                    <a:pt x="1295" y="12754"/>
                    <a:pt x="2148" y="11726"/>
                    <a:pt x="3022" y="10440"/>
                  </a:cubicBezTo>
                  <a:cubicBezTo>
                    <a:pt x="3897" y="9154"/>
                    <a:pt x="4794" y="7611"/>
                    <a:pt x="5613" y="6326"/>
                  </a:cubicBezTo>
                  <a:cubicBezTo>
                    <a:pt x="6432" y="5040"/>
                    <a:pt x="7172" y="4011"/>
                    <a:pt x="7923" y="3240"/>
                  </a:cubicBezTo>
                  <a:cubicBezTo>
                    <a:pt x="8675" y="2468"/>
                    <a:pt x="9437" y="1954"/>
                    <a:pt x="10211" y="1440"/>
                  </a:cubicBezTo>
                  <a:cubicBezTo>
                    <a:pt x="10985" y="926"/>
                    <a:pt x="11770" y="411"/>
                    <a:pt x="12533" y="154"/>
                  </a:cubicBezTo>
                  <a:cubicBezTo>
                    <a:pt x="13295" y="-103"/>
                    <a:pt x="14036" y="-103"/>
                    <a:pt x="14843" y="668"/>
                  </a:cubicBezTo>
                  <a:cubicBezTo>
                    <a:pt x="15651" y="1440"/>
                    <a:pt x="16525" y="2983"/>
                    <a:pt x="17378" y="4526"/>
                  </a:cubicBezTo>
                  <a:cubicBezTo>
                    <a:pt x="18230" y="6068"/>
                    <a:pt x="19060" y="7611"/>
                    <a:pt x="19755" y="9154"/>
                  </a:cubicBezTo>
                  <a:cubicBezTo>
                    <a:pt x="20451" y="10697"/>
                    <a:pt x="21011" y="12240"/>
                    <a:pt x="21572" y="137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7072105" y="5586895"/>
              <a:ext cx="206126" cy="408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273" fill="norm" stroke="1" extrusionOk="0">
                  <a:moveTo>
                    <a:pt x="21247" y="2006"/>
                  </a:moveTo>
                  <a:cubicBezTo>
                    <a:pt x="21247" y="1345"/>
                    <a:pt x="21247" y="684"/>
                    <a:pt x="20592" y="298"/>
                  </a:cubicBezTo>
                  <a:cubicBezTo>
                    <a:pt x="19938" y="-88"/>
                    <a:pt x="18629" y="-198"/>
                    <a:pt x="15902" y="573"/>
                  </a:cubicBezTo>
                  <a:cubicBezTo>
                    <a:pt x="13174" y="1345"/>
                    <a:pt x="9029" y="2998"/>
                    <a:pt x="5865" y="5202"/>
                  </a:cubicBezTo>
                  <a:cubicBezTo>
                    <a:pt x="2702" y="7406"/>
                    <a:pt x="520" y="10161"/>
                    <a:pt x="83" y="12641"/>
                  </a:cubicBezTo>
                  <a:cubicBezTo>
                    <a:pt x="-353" y="15120"/>
                    <a:pt x="956" y="17324"/>
                    <a:pt x="3247" y="18812"/>
                  </a:cubicBezTo>
                  <a:cubicBezTo>
                    <a:pt x="5538" y="20300"/>
                    <a:pt x="8811" y="21071"/>
                    <a:pt x="11647" y="21237"/>
                  </a:cubicBezTo>
                  <a:cubicBezTo>
                    <a:pt x="14483" y="21402"/>
                    <a:pt x="16883" y="20961"/>
                    <a:pt x="19283" y="205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1" name="Line"/>
            <p:cNvSpPr/>
            <p:nvPr/>
          </p:nvSpPr>
          <p:spPr>
            <a:xfrm>
              <a:off x="7386180" y="5682585"/>
              <a:ext cx="635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3360"/>
                    <a:pt x="2880" y="6720"/>
                    <a:pt x="6480" y="10320"/>
                  </a:cubicBezTo>
                  <a:cubicBezTo>
                    <a:pt x="10080" y="13920"/>
                    <a:pt x="15840" y="177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2" name="Line"/>
            <p:cNvSpPr/>
            <p:nvPr/>
          </p:nvSpPr>
          <p:spPr>
            <a:xfrm>
              <a:off x="7475080" y="5830336"/>
              <a:ext cx="234951" cy="6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1" fill="norm" stroke="1" extrusionOk="0">
                  <a:moveTo>
                    <a:pt x="0" y="21021"/>
                  </a:moveTo>
                  <a:cubicBezTo>
                    <a:pt x="0" y="16701"/>
                    <a:pt x="0" y="12381"/>
                    <a:pt x="1168" y="8421"/>
                  </a:cubicBezTo>
                  <a:cubicBezTo>
                    <a:pt x="2335" y="4461"/>
                    <a:pt x="4670" y="861"/>
                    <a:pt x="8270" y="141"/>
                  </a:cubicBezTo>
                  <a:cubicBezTo>
                    <a:pt x="11870" y="-579"/>
                    <a:pt x="16735" y="1581"/>
                    <a:pt x="21600" y="37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3" name="Line"/>
            <p:cNvSpPr/>
            <p:nvPr/>
          </p:nvSpPr>
          <p:spPr>
            <a:xfrm>
              <a:off x="7780792" y="5728833"/>
              <a:ext cx="170475" cy="505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1481" fill="norm" stroke="1" extrusionOk="0">
                  <a:moveTo>
                    <a:pt x="7695" y="3704"/>
                  </a:moveTo>
                  <a:cubicBezTo>
                    <a:pt x="6394" y="5144"/>
                    <a:pt x="5093" y="6584"/>
                    <a:pt x="4442" y="8789"/>
                  </a:cubicBezTo>
                  <a:cubicBezTo>
                    <a:pt x="3792" y="10994"/>
                    <a:pt x="3792" y="13964"/>
                    <a:pt x="3531" y="15989"/>
                  </a:cubicBezTo>
                  <a:cubicBezTo>
                    <a:pt x="3271" y="18014"/>
                    <a:pt x="2751" y="19094"/>
                    <a:pt x="2100" y="19949"/>
                  </a:cubicBezTo>
                  <a:cubicBezTo>
                    <a:pt x="1449" y="20804"/>
                    <a:pt x="669" y="21434"/>
                    <a:pt x="278" y="21479"/>
                  </a:cubicBezTo>
                  <a:cubicBezTo>
                    <a:pt x="-112" y="21524"/>
                    <a:pt x="-112" y="20984"/>
                    <a:pt x="408" y="19139"/>
                  </a:cubicBezTo>
                  <a:cubicBezTo>
                    <a:pt x="929" y="17294"/>
                    <a:pt x="1970" y="14144"/>
                    <a:pt x="3141" y="11174"/>
                  </a:cubicBezTo>
                  <a:cubicBezTo>
                    <a:pt x="4312" y="8204"/>
                    <a:pt x="5613" y="5414"/>
                    <a:pt x="6394" y="3749"/>
                  </a:cubicBezTo>
                  <a:cubicBezTo>
                    <a:pt x="7175" y="2084"/>
                    <a:pt x="7435" y="1544"/>
                    <a:pt x="7955" y="1094"/>
                  </a:cubicBezTo>
                  <a:cubicBezTo>
                    <a:pt x="8476" y="644"/>
                    <a:pt x="9257" y="284"/>
                    <a:pt x="10428" y="104"/>
                  </a:cubicBezTo>
                  <a:cubicBezTo>
                    <a:pt x="11599" y="-76"/>
                    <a:pt x="13160" y="-76"/>
                    <a:pt x="15242" y="554"/>
                  </a:cubicBezTo>
                  <a:cubicBezTo>
                    <a:pt x="17324" y="1184"/>
                    <a:pt x="19927" y="2444"/>
                    <a:pt x="20707" y="3659"/>
                  </a:cubicBezTo>
                  <a:cubicBezTo>
                    <a:pt x="21488" y="4874"/>
                    <a:pt x="20447" y="6044"/>
                    <a:pt x="17715" y="7169"/>
                  </a:cubicBezTo>
                  <a:cubicBezTo>
                    <a:pt x="14982" y="8294"/>
                    <a:pt x="10558" y="9374"/>
                    <a:pt x="6134" y="104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4" name="Line"/>
            <p:cNvSpPr/>
            <p:nvPr/>
          </p:nvSpPr>
          <p:spPr>
            <a:xfrm>
              <a:off x="8059280" y="5682022"/>
              <a:ext cx="93055" cy="273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478" fill="norm" stroke="1" extrusionOk="0">
                  <a:moveTo>
                    <a:pt x="0" y="543"/>
                  </a:moveTo>
                  <a:cubicBezTo>
                    <a:pt x="2400" y="210"/>
                    <a:pt x="4800" y="-122"/>
                    <a:pt x="6720" y="44"/>
                  </a:cubicBezTo>
                  <a:cubicBezTo>
                    <a:pt x="8640" y="210"/>
                    <a:pt x="10080" y="875"/>
                    <a:pt x="12480" y="3035"/>
                  </a:cubicBezTo>
                  <a:cubicBezTo>
                    <a:pt x="14880" y="5195"/>
                    <a:pt x="18240" y="8850"/>
                    <a:pt x="19920" y="11592"/>
                  </a:cubicBezTo>
                  <a:cubicBezTo>
                    <a:pt x="21600" y="14333"/>
                    <a:pt x="21600" y="16161"/>
                    <a:pt x="19200" y="17656"/>
                  </a:cubicBezTo>
                  <a:cubicBezTo>
                    <a:pt x="16800" y="19152"/>
                    <a:pt x="12000" y="20315"/>
                    <a:pt x="7200" y="214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5" name="Line"/>
            <p:cNvSpPr/>
            <p:nvPr/>
          </p:nvSpPr>
          <p:spPr>
            <a:xfrm>
              <a:off x="8198980" y="5578153"/>
              <a:ext cx="209551" cy="136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0" fill="norm" stroke="1" extrusionOk="0">
                  <a:moveTo>
                    <a:pt x="0" y="2438"/>
                  </a:moveTo>
                  <a:cubicBezTo>
                    <a:pt x="873" y="1442"/>
                    <a:pt x="1745" y="445"/>
                    <a:pt x="2727" y="112"/>
                  </a:cubicBezTo>
                  <a:cubicBezTo>
                    <a:pt x="3709" y="-220"/>
                    <a:pt x="4800" y="112"/>
                    <a:pt x="5782" y="2106"/>
                  </a:cubicBezTo>
                  <a:cubicBezTo>
                    <a:pt x="6764" y="4100"/>
                    <a:pt x="7636" y="7755"/>
                    <a:pt x="7745" y="10248"/>
                  </a:cubicBezTo>
                  <a:cubicBezTo>
                    <a:pt x="7855" y="12740"/>
                    <a:pt x="7200" y="14069"/>
                    <a:pt x="6764" y="15565"/>
                  </a:cubicBezTo>
                  <a:cubicBezTo>
                    <a:pt x="6327" y="17060"/>
                    <a:pt x="6109" y="18722"/>
                    <a:pt x="6655" y="19552"/>
                  </a:cubicBezTo>
                  <a:cubicBezTo>
                    <a:pt x="7200" y="20383"/>
                    <a:pt x="8509" y="20383"/>
                    <a:pt x="11127" y="20549"/>
                  </a:cubicBezTo>
                  <a:cubicBezTo>
                    <a:pt x="13745" y="20715"/>
                    <a:pt x="17673" y="21048"/>
                    <a:pt x="21600" y="213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6" name="Line"/>
            <p:cNvSpPr/>
            <p:nvPr/>
          </p:nvSpPr>
          <p:spPr>
            <a:xfrm>
              <a:off x="9207154" y="5174919"/>
              <a:ext cx="477727" cy="292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205" fill="norm" stroke="1" extrusionOk="0">
                  <a:moveTo>
                    <a:pt x="20334" y="895"/>
                  </a:moveTo>
                  <a:cubicBezTo>
                    <a:pt x="20049" y="282"/>
                    <a:pt x="19763" y="-331"/>
                    <a:pt x="18479" y="205"/>
                  </a:cubicBezTo>
                  <a:cubicBezTo>
                    <a:pt x="17194" y="741"/>
                    <a:pt x="14910" y="2426"/>
                    <a:pt x="12436" y="4571"/>
                  </a:cubicBezTo>
                  <a:cubicBezTo>
                    <a:pt x="9962" y="6716"/>
                    <a:pt x="7298" y="9320"/>
                    <a:pt x="5205" y="11618"/>
                  </a:cubicBezTo>
                  <a:cubicBezTo>
                    <a:pt x="3111" y="13916"/>
                    <a:pt x="1589" y="15907"/>
                    <a:pt x="780" y="17286"/>
                  </a:cubicBezTo>
                  <a:cubicBezTo>
                    <a:pt x="-29" y="18665"/>
                    <a:pt x="-124" y="19431"/>
                    <a:pt x="114" y="20043"/>
                  </a:cubicBezTo>
                  <a:cubicBezTo>
                    <a:pt x="352" y="20656"/>
                    <a:pt x="923" y="21116"/>
                    <a:pt x="2588" y="21192"/>
                  </a:cubicBezTo>
                  <a:cubicBezTo>
                    <a:pt x="4253" y="21269"/>
                    <a:pt x="7013" y="20963"/>
                    <a:pt x="10010" y="20656"/>
                  </a:cubicBezTo>
                  <a:cubicBezTo>
                    <a:pt x="13007" y="20350"/>
                    <a:pt x="16243" y="20043"/>
                    <a:pt x="18193" y="20043"/>
                  </a:cubicBezTo>
                  <a:cubicBezTo>
                    <a:pt x="20144" y="20043"/>
                    <a:pt x="20810" y="20350"/>
                    <a:pt x="21476" y="206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7" name="Line"/>
            <p:cNvSpPr/>
            <p:nvPr/>
          </p:nvSpPr>
          <p:spPr>
            <a:xfrm>
              <a:off x="9388315" y="5568285"/>
              <a:ext cx="360066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600" fill="norm" stroke="1" extrusionOk="0">
                  <a:moveTo>
                    <a:pt x="1404" y="21600"/>
                  </a:moveTo>
                  <a:cubicBezTo>
                    <a:pt x="646" y="19800"/>
                    <a:pt x="-112" y="18000"/>
                    <a:pt x="14" y="17100"/>
                  </a:cubicBezTo>
                  <a:cubicBezTo>
                    <a:pt x="141" y="16200"/>
                    <a:pt x="1151" y="16200"/>
                    <a:pt x="3677" y="14400"/>
                  </a:cubicBezTo>
                  <a:cubicBezTo>
                    <a:pt x="6204" y="12600"/>
                    <a:pt x="10246" y="9000"/>
                    <a:pt x="13467" y="6300"/>
                  </a:cubicBezTo>
                  <a:cubicBezTo>
                    <a:pt x="16688" y="3600"/>
                    <a:pt x="19088" y="1800"/>
                    <a:pt x="2148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8" name="Line"/>
            <p:cNvSpPr/>
            <p:nvPr/>
          </p:nvSpPr>
          <p:spPr>
            <a:xfrm>
              <a:off x="9979223" y="5226578"/>
              <a:ext cx="255095" cy="334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3" h="21193" fill="norm" stroke="1" extrusionOk="0">
                  <a:moveTo>
                    <a:pt x="14970" y="3949"/>
                  </a:moveTo>
                  <a:cubicBezTo>
                    <a:pt x="13576" y="2339"/>
                    <a:pt x="12183" y="729"/>
                    <a:pt x="10441" y="193"/>
                  </a:cubicBezTo>
                  <a:cubicBezTo>
                    <a:pt x="8699" y="-344"/>
                    <a:pt x="6609" y="193"/>
                    <a:pt x="4780" y="2406"/>
                  </a:cubicBezTo>
                  <a:cubicBezTo>
                    <a:pt x="2950" y="4620"/>
                    <a:pt x="1383" y="8511"/>
                    <a:pt x="599" y="11663"/>
                  </a:cubicBezTo>
                  <a:cubicBezTo>
                    <a:pt x="-185" y="14816"/>
                    <a:pt x="-185" y="17231"/>
                    <a:pt x="512" y="18841"/>
                  </a:cubicBezTo>
                  <a:cubicBezTo>
                    <a:pt x="1209" y="20451"/>
                    <a:pt x="2602" y="21256"/>
                    <a:pt x="4780" y="21189"/>
                  </a:cubicBezTo>
                  <a:cubicBezTo>
                    <a:pt x="6957" y="21122"/>
                    <a:pt x="9918" y="20183"/>
                    <a:pt x="12705" y="18103"/>
                  </a:cubicBezTo>
                  <a:cubicBezTo>
                    <a:pt x="15492" y="16024"/>
                    <a:pt x="18105" y="12804"/>
                    <a:pt x="19586" y="9986"/>
                  </a:cubicBezTo>
                  <a:cubicBezTo>
                    <a:pt x="21067" y="7169"/>
                    <a:pt x="21415" y="4754"/>
                    <a:pt x="20457" y="3211"/>
                  </a:cubicBezTo>
                  <a:cubicBezTo>
                    <a:pt x="19499" y="1668"/>
                    <a:pt x="17234" y="998"/>
                    <a:pt x="14012" y="1199"/>
                  </a:cubicBezTo>
                  <a:cubicBezTo>
                    <a:pt x="10789" y="1400"/>
                    <a:pt x="6609" y="2473"/>
                    <a:pt x="2428" y="35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44" name="Drawing"/>
          <p:cNvGrpSpPr/>
          <p:nvPr/>
        </p:nvGrpSpPr>
        <p:grpSpPr>
          <a:xfrm>
            <a:off x="1553633" y="1321751"/>
            <a:ext cx="11444818" cy="7288849"/>
            <a:chOff x="0" y="0"/>
            <a:chExt cx="11444816" cy="7288848"/>
          </a:xfrm>
        </p:grpSpPr>
        <p:sp>
          <p:nvSpPr>
            <p:cNvPr id="1971" name="Line"/>
            <p:cNvSpPr/>
            <p:nvPr/>
          </p:nvSpPr>
          <p:spPr>
            <a:xfrm>
              <a:off x="0" y="308856"/>
              <a:ext cx="345017" cy="464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7" fill="norm" stroke="1" extrusionOk="0">
                  <a:moveTo>
                    <a:pt x="1325" y="5927"/>
                  </a:moveTo>
                  <a:cubicBezTo>
                    <a:pt x="663" y="5927"/>
                    <a:pt x="0" y="5927"/>
                    <a:pt x="0" y="5976"/>
                  </a:cubicBezTo>
                  <a:cubicBezTo>
                    <a:pt x="0" y="6024"/>
                    <a:pt x="663" y="6122"/>
                    <a:pt x="2319" y="5829"/>
                  </a:cubicBezTo>
                  <a:cubicBezTo>
                    <a:pt x="3975" y="5536"/>
                    <a:pt x="6626" y="4852"/>
                    <a:pt x="8812" y="4070"/>
                  </a:cubicBezTo>
                  <a:cubicBezTo>
                    <a:pt x="10999" y="3288"/>
                    <a:pt x="12721" y="2408"/>
                    <a:pt x="13848" y="1675"/>
                  </a:cubicBezTo>
                  <a:cubicBezTo>
                    <a:pt x="14974" y="942"/>
                    <a:pt x="15504" y="356"/>
                    <a:pt x="15438" y="111"/>
                  </a:cubicBezTo>
                  <a:cubicBezTo>
                    <a:pt x="15372" y="-133"/>
                    <a:pt x="14709" y="-35"/>
                    <a:pt x="12721" y="1040"/>
                  </a:cubicBezTo>
                  <a:cubicBezTo>
                    <a:pt x="10734" y="2115"/>
                    <a:pt x="7421" y="4167"/>
                    <a:pt x="5499" y="5389"/>
                  </a:cubicBezTo>
                  <a:cubicBezTo>
                    <a:pt x="3578" y="6611"/>
                    <a:pt x="3048" y="7002"/>
                    <a:pt x="2717" y="7442"/>
                  </a:cubicBezTo>
                  <a:cubicBezTo>
                    <a:pt x="2385" y="7881"/>
                    <a:pt x="2253" y="8370"/>
                    <a:pt x="2518" y="8761"/>
                  </a:cubicBezTo>
                  <a:cubicBezTo>
                    <a:pt x="2783" y="9152"/>
                    <a:pt x="3445" y="9445"/>
                    <a:pt x="4307" y="9592"/>
                  </a:cubicBezTo>
                  <a:cubicBezTo>
                    <a:pt x="5168" y="9738"/>
                    <a:pt x="6228" y="9738"/>
                    <a:pt x="6825" y="9983"/>
                  </a:cubicBezTo>
                  <a:cubicBezTo>
                    <a:pt x="7421" y="10227"/>
                    <a:pt x="7553" y="10716"/>
                    <a:pt x="6758" y="11791"/>
                  </a:cubicBezTo>
                  <a:cubicBezTo>
                    <a:pt x="5963" y="12866"/>
                    <a:pt x="4240" y="14528"/>
                    <a:pt x="3114" y="15798"/>
                  </a:cubicBezTo>
                  <a:cubicBezTo>
                    <a:pt x="1988" y="17069"/>
                    <a:pt x="1458" y="17948"/>
                    <a:pt x="1193" y="18730"/>
                  </a:cubicBezTo>
                  <a:cubicBezTo>
                    <a:pt x="928" y="19512"/>
                    <a:pt x="928" y="20196"/>
                    <a:pt x="1193" y="20685"/>
                  </a:cubicBezTo>
                  <a:cubicBezTo>
                    <a:pt x="1458" y="21174"/>
                    <a:pt x="1988" y="21467"/>
                    <a:pt x="3578" y="21467"/>
                  </a:cubicBezTo>
                  <a:cubicBezTo>
                    <a:pt x="5168" y="21467"/>
                    <a:pt x="7818" y="21174"/>
                    <a:pt x="10999" y="20001"/>
                  </a:cubicBezTo>
                  <a:cubicBezTo>
                    <a:pt x="14179" y="18828"/>
                    <a:pt x="17890" y="16776"/>
                    <a:pt x="21600" y="147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303688" y="453818"/>
              <a:ext cx="365179" cy="254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291" fill="norm" stroke="1" extrusionOk="0">
                  <a:moveTo>
                    <a:pt x="2064" y="8170"/>
                  </a:moveTo>
                  <a:cubicBezTo>
                    <a:pt x="1065" y="7108"/>
                    <a:pt x="66" y="6046"/>
                    <a:pt x="3" y="5515"/>
                  </a:cubicBezTo>
                  <a:cubicBezTo>
                    <a:pt x="-59" y="4983"/>
                    <a:pt x="815" y="4983"/>
                    <a:pt x="1939" y="6488"/>
                  </a:cubicBezTo>
                  <a:cubicBezTo>
                    <a:pt x="3062" y="7993"/>
                    <a:pt x="4436" y="11003"/>
                    <a:pt x="5123" y="13393"/>
                  </a:cubicBezTo>
                  <a:cubicBezTo>
                    <a:pt x="5809" y="15783"/>
                    <a:pt x="5809" y="17554"/>
                    <a:pt x="5622" y="18970"/>
                  </a:cubicBezTo>
                  <a:cubicBezTo>
                    <a:pt x="5435" y="20387"/>
                    <a:pt x="5060" y="21449"/>
                    <a:pt x="4873" y="21272"/>
                  </a:cubicBezTo>
                  <a:cubicBezTo>
                    <a:pt x="4686" y="21095"/>
                    <a:pt x="4686" y="19679"/>
                    <a:pt x="5559" y="16757"/>
                  </a:cubicBezTo>
                  <a:cubicBezTo>
                    <a:pt x="6433" y="13836"/>
                    <a:pt x="8181" y="9410"/>
                    <a:pt x="9243" y="6754"/>
                  </a:cubicBezTo>
                  <a:cubicBezTo>
                    <a:pt x="10304" y="4098"/>
                    <a:pt x="10679" y="3213"/>
                    <a:pt x="11053" y="2239"/>
                  </a:cubicBezTo>
                  <a:cubicBezTo>
                    <a:pt x="11428" y="1265"/>
                    <a:pt x="11802" y="203"/>
                    <a:pt x="11740" y="26"/>
                  </a:cubicBezTo>
                  <a:cubicBezTo>
                    <a:pt x="11677" y="-151"/>
                    <a:pt x="11178" y="557"/>
                    <a:pt x="10679" y="2505"/>
                  </a:cubicBezTo>
                  <a:cubicBezTo>
                    <a:pt x="10179" y="4452"/>
                    <a:pt x="9680" y="7639"/>
                    <a:pt x="10366" y="10029"/>
                  </a:cubicBezTo>
                  <a:cubicBezTo>
                    <a:pt x="11053" y="12419"/>
                    <a:pt x="12926" y="14013"/>
                    <a:pt x="14986" y="14544"/>
                  </a:cubicBezTo>
                  <a:cubicBezTo>
                    <a:pt x="17046" y="15075"/>
                    <a:pt x="19294" y="14544"/>
                    <a:pt x="21541" y="140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750219" y="217834"/>
              <a:ext cx="175331" cy="397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5" h="21444" fill="norm" stroke="1" extrusionOk="0">
                  <a:moveTo>
                    <a:pt x="3156" y="3958"/>
                  </a:moveTo>
                  <a:cubicBezTo>
                    <a:pt x="2152" y="3387"/>
                    <a:pt x="1147" y="2815"/>
                    <a:pt x="519" y="2244"/>
                  </a:cubicBezTo>
                  <a:cubicBezTo>
                    <a:pt x="-109" y="1673"/>
                    <a:pt x="-360" y="1101"/>
                    <a:pt x="896" y="644"/>
                  </a:cubicBezTo>
                  <a:cubicBezTo>
                    <a:pt x="2152" y="187"/>
                    <a:pt x="4914" y="-156"/>
                    <a:pt x="8054" y="73"/>
                  </a:cubicBezTo>
                  <a:cubicBezTo>
                    <a:pt x="11193" y="301"/>
                    <a:pt x="14710" y="1101"/>
                    <a:pt x="15840" y="2415"/>
                  </a:cubicBezTo>
                  <a:cubicBezTo>
                    <a:pt x="16970" y="3730"/>
                    <a:pt x="15714" y="5558"/>
                    <a:pt x="14584" y="6758"/>
                  </a:cubicBezTo>
                  <a:cubicBezTo>
                    <a:pt x="13454" y="7958"/>
                    <a:pt x="12449" y="8530"/>
                    <a:pt x="11445" y="8987"/>
                  </a:cubicBezTo>
                  <a:cubicBezTo>
                    <a:pt x="10440" y="9444"/>
                    <a:pt x="9435" y="9787"/>
                    <a:pt x="9687" y="9958"/>
                  </a:cubicBezTo>
                  <a:cubicBezTo>
                    <a:pt x="9938" y="10130"/>
                    <a:pt x="11445" y="10130"/>
                    <a:pt x="13580" y="10530"/>
                  </a:cubicBezTo>
                  <a:cubicBezTo>
                    <a:pt x="15714" y="10930"/>
                    <a:pt x="18477" y="11730"/>
                    <a:pt x="19859" y="12758"/>
                  </a:cubicBezTo>
                  <a:cubicBezTo>
                    <a:pt x="21240" y="13787"/>
                    <a:pt x="21240" y="15044"/>
                    <a:pt x="18980" y="16530"/>
                  </a:cubicBezTo>
                  <a:cubicBezTo>
                    <a:pt x="16719" y="18015"/>
                    <a:pt x="12198" y="19730"/>
                    <a:pt x="7677" y="214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4" name="Line"/>
            <p:cNvSpPr/>
            <p:nvPr/>
          </p:nvSpPr>
          <p:spPr>
            <a:xfrm>
              <a:off x="33866" y="722948"/>
              <a:ext cx="8763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30" y="18675"/>
                    <a:pt x="3861" y="15750"/>
                    <a:pt x="5791" y="13275"/>
                  </a:cubicBezTo>
                  <a:cubicBezTo>
                    <a:pt x="7722" y="10800"/>
                    <a:pt x="9652" y="8775"/>
                    <a:pt x="11765" y="6863"/>
                  </a:cubicBezTo>
                  <a:cubicBezTo>
                    <a:pt x="13878" y="4950"/>
                    <a:pt x="16174" y="3150"/>
                    <a:pt x="17843" y="2025"/>
                  </a:cubicBezTo>
                  <a:cubicBezTo>
                    <a:pt x="19513" y="900"/>
                    <a:pt x="20557" y="45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446616" y="735648"/>
              <a:ext cx="4889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79" y="18240"/>
                    <a:pt x="6358" y="14880"/>
                    <a:pt x="9725" y="11520"/>
                  </a:cubicBezTo>
                  <a:cubicBezTo>
                    <a:pt x="13091" y="8160"/>
                    <a:pt x="16644" y="4800"/>
                    <a:pt x="18655" y="2880"/>
                  </a:cubicBezTo>
                  <a:cubicBezTo>
                    <a:pt x="20665" y="960"/>
                    <a:pt x="21132" y="4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6" name="Line"/>
            <p:cNvSpPr/>
            <p:nvPr/>
          </p:nvSpPr>
          <p:spPr>
            <a:xfrm>
              <a:off x="1176866" y="310198"/>
              <a:ext cx="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7" name="Line"/>
            <p:cNvSpPr/>
            <p:nvPr/>
          </p:nvSpPr>
          <p:spPr>
            <a:xfrm>
              <a:off x="1189566" y="551498"/>
              <a:ext cx="1" cy="190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8" name="Line"/>
            <p:cNvSpPr/>
            <p:nvPr/>
          </p:nvSpPr>
          <p:spPr>
            <a:xfrm>
              <a:off x="1659450" y="82128"/>
              <a:ext cx="222830" cy="524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425" fill="norm" stroke="1" extrusionOk="0">
                  <a:moveTo>
                    <a:pt x="20402" y="4126"/>
                  </a:moveTo>
                  <a:cubicBezTo>
                    <a:pt x="20802" y="3694"/>
                    <a:pt x="21202" y="3262"/>
                    <a:pt x="21002" y="2614"/>
                  </a:cubicBezTo>
                  <a:cubicBezTo>
                    <a:pt x="20802" y="1966"/>
                    <a:pt x="20002" y="1102"/>
                    <a:pt x="17402" y="583"/>
                  </a:cubicBezTo>
                  <a:cubicBezTo>
                    <a:pt x="14802" y="65"/>
                    <a:pt x="10402" y="-108"/>
                    <a:pt x="7202" y="65"/>
                  </a:cubicBezTo>
                  <a:cubicBezTo>
                    <a:pt x="4002" y="238"/>
                    <a:pt x="2002" y="756"/>
                    <a:pt x="902" y="1231"/>
                  </a:cubicBezTo>
                  <a:cubicBezTo>
                    <a:pt x="-198" y="1706"/>
                    <a:pt x="-398" y="2138"/>
                    <a:pt x="902" y="2786"/>
                  </a:cubicBezTo>
                  <a:cubicBezTo>
                    <a:pt x="2202" y="3434"/>
                    <a:pt x="5002" y="4298"/>
                    <a:pt x="7502" y="5292"/>
                  </a:cubicBezTo>
                  <a:cubicBezTo>
                    <a:pt x="10002" y="6286"/>
                    <a:pt x="12202" y="7409"/>
                    <a:pt x="13102" y="8489"/>
                  </a:cubicBezTo>
                  <a:cubicBezTo>
                    <a:pt x="14002" y="9569"/>
                    <a:pt x="13602" y="10606"/>
                    <a:pt x="13002" y="11297"/>
                  </a:cubicBezTo>
                  <a:cubicBezTo>
                    <a:pt x="12402" y="11988"/>
                    <a:pt x="11602" y="12334"/>
                    <a:pt x="10702" y="12593"/>
                  </a:cubicBezTo>
                  <a:cubicBezTo>
                    <a:pt x="9802" y="12852"/>
                    <a:pt x="8802" y="13025"/>
                    <a:pt x="7802" y="13025"/>
                  </a:cubicBezTo>
                  <a:cubicBezTo>
                    <a:pt x="6802" y="13025"/>
                    <a:pt x="5802" y="12852"/>
                    <a:pt x="5802" y="12766"/>
                  </a:cubicBezTo>
                  <a:cubicBezTo>
                    <a:pt x="5802" y="12679"/>
                    <a:pt x="6802" y="12679"/>
                    <a:pt x="7402" y="12895"/>
                  </a:cubicBezTo>
                  <a:cubicBezTo>
                    <a:pt x="8002" y="13111"/>
                    <a:pt x="8202" y="13543"/>
                    <a:pt x="7702" y="14494"/>
                  </a:cubicBezTo>
                  <a:cubicBezTo>
                    <a:pt x="7202" y="15444"/>
                    <a:pt x="6002" y="16913"/>
                    <a:pt x="5302" y="17950"/>
                  </a:cubicBezTo>
                  <a:cubicBezTo>
                    <a:pt x="4602" y="18986"/>
                    <a:pt x="4402" y="19591"/>
                    <a:pt x="4502" y="20110"/>
                  </a:cubicBezTo>
                  <a:cubicBezTo>
                    <a:pt x="4602" y="20628"/>
                    <a:pt x="5002" y="21060"/>
                    <a:pt x="5702" y="21276"/>
                  </a:cubicBezTo>
                  <a:cubicBezTo>
                    <a:pt x="6402" y="21492"/>
                    <a:pt x="7402" y="21492"/>
                    <a:pt x="9602" y="21146"/>
                  </a:cubicBezTo>
                  <a:cubicBezTo>
                    <a:pt x="11802" y="20801"/>
                    <a:pt x="15202" y="20110"/>
                    <a:pt x="18602" y="194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9" name="Line"/>
            <p:cNvSpPr/>
            <p:nvPr/>
          </p:nvSpPr>
          <p:spPr>
            <a:xfrm>
              <a:off x="1891993" y="209541"/>
              <a:ext cx="262774" cy="265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524" fill="norm" stroke="1" extrusionOk="0">
                  <a:moveTo>
                    <a:pt x="2271" y="953"/>
                  </a:moveTo>
                  <a:cubicBezTo>
                    <a:pt x="1234" y="438"/>
                    <a:pt x="198" y="-76"/>
                    <a:pt x="25" y="10"/>
                  </a:cubicBezTo>
                  <a:cubicBezTo>
                    <a:pt x="-148" y="95"/>
                    <a:pt x="543" y="781"/>
                    <a:pt x="3049" y="3267"/>
                  </a:cubicBezTo>
                  <a:cubicBezTo>
                    <a:pt x="5554" y="5753"/>
                    <a:pt x="9874" y="10038"/>
                    <a:pt x="13244" y="13381"/>
                  </a:cubicBezTo>
                  <a:cubicBezTo>
                    <a:pt x="16614" y="16724"/>
                    <a:pt x="19033" y="19124"/>
                    <a:pt x="21452" y="215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0" name="Line"/>
            <p:cNvSpPr/>
            <p:nvPr/>
          </p:nvSpPr>
          <p:spPr>
            <a:xfrm>
              <a:off x="2002366" y="188985"/>
              <a:ext cx="171451" cy="356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6" fill="norm" stroke="1" extrusionOk="0">
                  <a:moveTo>
                    <a:pt x="21600" y="417"/>
                  </a:moveTo>
                  <a:cubicBezTo>
                    <a:pt x="19733" y="162"/>
                    <a:pt x="17867" y="-94"/>
                    <a:pt x="16533" y="34"/>
                  </a:cubicBezTo>
                  <a:cubicBezTo>
                    <a:pt x="15200" y="162"/>
                    <a:pt x="14400" y="673"/>
                    <a:pt x="12400" y="3037"/>
                  </a:cubicBezTo>
                  <a:cubicBezTo>
                    <a:pt x="10400" y="5402"/>
                    <a:pt x="7200" y="9620"/>
                    <a:pt x="4933" y="13007"/>
                  </a:cubicBezTo>
                  <a:cubicBezTo>
                    <a:pt x="2667" y="16394"/>
                    <a:pt x="1333" y="18950"/>
                    <a:pt x="0" y="215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1" name="Line"/>
            <p:cNvSpPr/>
            <p:nvPr/>
          </p:nvSpPr>
          <p:spPr>
            <a:xfrm>
              <a:off x="2186516" y="367348"/>
              <a:ext cx="127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2357966" y="475298"/>
              <a:ext cx="127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2573866" y="468948"/>
              <a:ext cx="88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2808816" y="475298"/>
              <a:ext cx="19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3088216" y="151448"/>
              <a:ext cx="22225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4114"/>
                    <a:pt x="8229" y="8229"/>
                    <a:pt x="11829" y="11829"/>
                  </a:cubicBezTo>
                  <a:cubicBezTo>
                    <a:pt x="15429" y="15429"/>
                    <a:pt x="18514" y="1851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6" name="Line"/>
            <p:cNvSpPr/>
            <p:nvPr/>
          </p:nvSpPr>
          <p:spPr>
            <a:xfrm>
              <a:off x="3157347" y="144607"/>
              <a:ext cx="203920" cy="425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518" fill="norm" stroke="1" extrusionOk="0">
                  <a:moveTo>
                    <a:pt x="21234" y="987"/>
                  </a:moveTo>
                  <a:cubicBezTo>
                    <a:pt x="20573" y="560"/>
                    <a:pt x="19912" y="132"/>
                    <a:pt x="19030" y="25"/>
                  </a:cubicBezTo>
                  <a:cubicBezTo>
                    <a:pt x="18148" y="-82"/>
                    <a:pt x="17046" y="132"/>
                    <a:pt x="15283" y="1148"/>
                  </a:cubicBezTo>
                  <a:cubicBezTo>
                    <a:pt x="13520" y="2164"/>
                    <a:pt x="11095" y="3981"/>
                    <a:pt x="8450" y="6708"/>
                  </a:cubicBezTo>
                  <a:cubicBezTo>
                    <a:pt x="5805" y="9435"/>
                    <a:pt x="2940" y="13070"/>
                    <a:pt x="1397" y="15476"/>
                  </a:cubicBezTo>
                  <a:cubicBezTo>
                    <a:pt x="-146" y="17882"/>
                    <a:pt x="-366" y="19059"/>
                    <a:pt x="516" y="19861"/>
                  </a:cubicBezTo>
                  <a:cubicBezTo>
                    <a:pt x="1397" y="20663"/>
                    <a:pt x="3381" y="21090"/>
                    <a:pt x="5365" y="215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7" name="Line"/>
            <p:cNvSpPr/>
            <p:nvPr/>
          </p:nvSpPr>
          <p:spPr>
            <a:xfrm>
              <a:off x="3405981" y="429640"/>
              <a:ext cx="139436" cy="147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468" fill="norm" stroke="1" extrusionOk="0">
                  <a:moveTo>
                    <a:pt x="941" y="4805"/>
                  </a:moveTo>
                  <a:cubicBezTo>
                    <a:pt x="614" y="8817"/>
                    <a:pt x="286" y="12828"/>
                    <a:pt x="123" y="15759"/>
                  </a:cubicBezTo>
                  <a:cubicBezTo>
                    <a:pt x="-41" y="18691"/>
                    <a:pt x="-41" y="20542"/>
                    <a:pt x="123" y="20388"/>
                  </a:cubicBezTo>
                  <a:cubicBezTo>
                    <a:pt x="286" y="20234"/>
                    <a:pt x="614" y="18074"/>
                    <a:pt x="2250" y="14525"/>
                  </a:cubicBezTo>
                  <a:cubicBezTo>
                    <a:pt x="3886" y="10977"/>
                    <a:pt x="6832" y="6039"/>
                    <a:pt x="9123" y="3262"/>
                  </a:cubicBezTo>
                  <a:cubicBezTo>
                    <a:pt x="11414" y="485"/>
                    <a:pt x="13050" y="-132"/>
                    <a:pt x="14523" y="22"/>
                  </a:cubicBezTo>
                  <a:cubicBezTo>
                    <a:pt x="15995" y="177"/>
                    <a:pt x="17304" y="1102"/>
                    <a:pt x="18450" y="4805"/>
                  </a:cubicBezTo>
                  <a:cubicBezTo>
                    <a:pt x="19595" y="8508"/>
                    <a:pt x="20577" y="14988"/>
                    <a:pt x="21559" y="214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8" name="Line"/>
            <p:cNvSpPr/>
            <p:nvPr/>
          </p:nvSpPr>
          <p:spPr>
            <a:xfrm>
              <a:off x="3672416" y="87948"/>
              <a:ext cx="85003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3" h="21600" fill="norm" stroke="1" extrusionOk="0">
                  <a:moveTo>
                    <a:pt x="0" y="0"/>
                  </a:moveTo>
                  <a:cubicBezTo>
                    <a:pt x="2571" y="0"/>
                    <a:pt x="5143" y="0"/>
                    <a:pt x="8743" y="622"/>
                  </a:cubicBezTo>
                  <a:cubicBezTo>
                    <a:pt x="12343" y="1244"/>
                    <a:pt x="16971" y="2489"/>
                    <a:pt x="17743" y="3778"/>
                  </a:cubicBezTo>
                  <a:cubicBezTo>
                    <a:pt x="18514" y="5067"/>
                    <a:pt x="15429" y="6400"/>
                    <a:pt x="12600" y="7511"/>
                  </a:cubicBezTo>
                  <a:cubicBezTo>
                    <a:pt x="9771" y="8622"/>
                    <a:pt x="7200" y="9511"/>
                    <a:pt x="6686" y="10444"/>
                  </a:cubicBezTo>
                  <a:cubicBezTo>
                    <a:pt x="6171" y="11378"/>
                    <a:pt x="7714" y="12356"/>
                    <a:pt x="10800" y="13511"/>
                  </a:cubicBezTo>
                  <a:cubicBezTo>
                    <a:pt x="13886" y="14667"/>
                    <a:pt x="18514" y="16000"/>
                    <a:pt x="20057" y="17244"/>
                  </a:cubicBezTo>
                  <a:cubicBezTo>
                    <a:pt x="21600" y="18489"/>
                    <a:pt x="20057" y="19644"/>
                    <a:pt x="16457" y="20356"/>
                  </a:cubicBezTo>
                  <a:cubicBezTo>
                    <a:pt x="12857" y="21067"/>
                    <a:pt x="7200" y="21333"/>
                    <a:pt x="154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4113500" y="356458"/>
              <a:ext cx="308217" cy="121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0369" fill="norm" stroke="1" extrusionOk="0">
                  <a:moveTo>
                    <a:pt x="4233" y="19881"/>
                  </a:moveTo>
                  <a:cubicBezTo>
                    <a:pt x="3050" y="20235"/>
                    <a:pt x="1866" y="20589"/>
                    <a:pt x="1127" y="19881"/>
                  </a:cubicBezTo>
                  <a:cubicBezTo>
                    <a:pt x="387" y="19173"/>
                    <a:pt x="91" y="17402"/>
                    <a:pt x="17" y="14392"/>
                  </a:cubicBezTo>
                  <a:cubicBezTo>
                    <a:pt x="-57" y="11382"/>
                    <a:pt x="91" y="7133"/>
                    <a:pt x="905" y="4123"/>
                  </a:cubicBezTo>
                  <a:cubicBezTo>
                    <a:pt x="1718" y="1113"/>
                    <a:pt x="3198" y="-657"/>
                    <a:pt x="4529" y="228"/>
                  </a:cubicBezTo>
                  <a:cubicBezTo>
                    <a:pt x="5861" y="1113"/>
                    <a:pt x="7044" y="4654"/>
                    <a:pt x="8228" y="8195"/>
                  </a:cubicBezTo>
                  <a:cubicBezTo>
                    <a:pt x="9411" y="11736"/>
                    <a:pt x="10595" y="15277"/>
                    <a:pt x="12075" y="17579"/>
                  </a:cubicBezTo>
                  <a:cubicBezTo>
                    <a:pt x="13554" y="19881"/>
                    <a:pt x="15329" y="20943"/>
                    <a:pt x="16735" y="20058"/>
                  </a:cubicBezTo>
                  <a:cubicBezTo>
                    <a:pt x="18140" y="19173"/>
                    <a:pt x="19176" y="16340"/>
                    <a:pt x="19916" y="13330"/>
                  </a:cubicBezTo>
                  <a:cubicBezTo>
                    <a:pt x="20655" y="10320"/>
                    <a:pt x="21099" y="7133"/>
                    <a:pt x="21543" y="39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4726987" y="162472"/>
              <a:ext cx="253530" cy="343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378" fill="norm" stroke="1" extrusionOk="0">
                  <a:moveTo>
                    <a:pt x="500" y="11958"/>
                  </a:moveTo>
                  <a:cubicBezTo>
                    <a:pt x="500" y="11300"/>
                    <a:pt x="500" y="10641"/>
                    <a:pt x="860" y="9851"/>
                  </a:cubicBezTo>
                  <a:cubicBezTo>
                    <a:pt x="1220" y="9061"/>
                    <a:pt x="1940" y="8139"/>
                    <a:pt x="2210" y="8204"/>
                  </a:cubicBezTo>
                  <a:cubicBezTo>
                    <a:pt x="2480" y="8270"/>
                    <a:pt x="2300" y="9324"/>
                    <a:pt x="1940" y="11234"/>
                  </a:cubicBezTo>
                  <a:cubicBezTo>
                    <a:pt x="1580" y="13143"/>
                    <a:pt x="1040" y="15909"/>
                    <a:pt x="680" y="17951"/>
                  </a:cubicBezTo>
                  <a:cubicBezTo>
                    <a:pt x="320" y="19992"/>
                    <a:pt x="140" y="21309"/>
                    <a:pt x="50" y="21375"/>
                  </a:cubicBezTo>
                  <a:cubicBezTo>
                    <a:pt x="-40" y="21441"/>
                    <a:pt x="-40" y="20256"/>
                    <a:pt x="320" y="17490"/>
                  </a:cubicBezTo>
                  <a:cubicBezTo>
                    <a:pt x="680" y="14724"/>
                    <a:pt x="1400" y="10378"/>
                    <a:pt x="1850" y="7546"/>
                  </a:cubicBezTo>
                  <a:cubicBezTo>
                    <a:pt x="2300" y="4714"/>
                    <a:pt x="2480" y="3397"/>
                    <a:pt x="2840" y="2278"/>
                  </a:cubicBezTo>
                  <a:cubicBezTo>
                    <a:pt x="3200" y="1158"/>
                    <a:pt x="3740" y="236"/>
                    <a:pt x="4280" y="39"/>
                  </a:cubicBezTo>
                  <a:cubicBezTo>
                    <a:pt x="4820" y="-159"/>
                    <a:pt x="5360" y="368"/>
                    <a:pt x="6170" y="2475"/>
                  </a:cubicBezTo>
                  <a:cubicBezTo>
                    <a:pt x="6980" y="4582"/>
                    <a:pt x="8060" y="8270"/>
                    <a:pt x="9410" y="11431"/>
                  </a:cubicBezTo>
                  <a:cubicBezTo>
                    <a:pt x="10760" y="14592"/>
                    <a:pt x="12380" y="17226"/>
                    <a:pt x="13730" y="18609"/>
                  </a:cubicBezTo>
                  <a:cubicBezTo>
                    <a:pt x="15080" y="19992"/>
                    <a:pt x="16160" y="20124"/>
                    <a:pt x="16970" y="19861"/>
                  </a:cubicBezTo>
                  <a:cubicBezTo>
                    <a:pt x="17780" y="19597"/>
                    <a:pt x="18320" y="18939"/>
                    <a:pt x="19040" y="16502"/>
                  </a:cubicBezTo>
                  <a:cubicBezTo>
                    <a:pt x="19760" y="14065"/>
                    <a:pt x="20660" y="9851"/>
                    <a:pt x="21110" y="6821"/>
                  </a:cubicBezTo>
                  <a:cubicBezTo>
                    <a:pt x="21560" y="3792"/>
                    <a:pt x="21560" y="1948"/>
                    <a:pt x="21560" y="1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5030771" y="309067"/>
              <a:ext cx="121196" cy="172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0975" fill="norm" stroke="1" extrusionOk="0">
                  <a:moveTo>
                    <a:pt x="21323" y="2451"/>
                  </a:moveTo>
                  <a:cubicBezTo>
                    <a:pt x="19089" y="1166"/>
                    <a:pt x="16854" y="-120"/>
                    <a:pt x="13875" y="9"/>
                  </a:cubicBezTo>
                  <a:cubicBezTo>
                    <a:pt x="10895" y="137"/>
                    <a:pt x="7171" y="1680"/>
                    <a:pt x="4564" y="4766"/>
                  </a:cubicBezTo>
                  <a:cubicBezTo>
                    <a:pt x="1957" y="7851"/>
                    <a:pt x="468" y="12480"/>
                    <a:pt x="95" y="15437"/>
                  </a:cubicBezTo>
                  <a:cubicBezTo>
                    <a:pt x="-277" y="18394"/>
                    <a:pt x="468" y="19680"/>
                    <a:pt x="1771" y="20451"/>
                  </a:cubicBezTo>
                  <a:cubicBezTo>
                    <a:pt x="3075" y="21223"/>
                    <a:pt x="4937" y="21480"/>
                    <a:pt x="7357" y="18780"/>
                  </a:cubicBezTo>
                  <a:cubicBezTo>
                    <a:pt x="9778" y="16080"/>
                    <a:pt x="12757" y="10423"/>
                    <a:pt x="13689" y="6951"/>
                  </a:cubicBezTo>
                  <a:cubicBezTo>
                    <a:pt x="14620" y="3480"/>
                    <a:pt x="13502" y="2194"/>
                    <a:pt x="12571" y="1551"/>
                  </a:cubicBezTo>
                  <a:cubicBezTo>
                    <a:pt x="11640" y="909"/>
                    <a:pt x="10895" y="909"/>
                    <a:pt x="10151" y="9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5183716" y="291148"/>
              <a:ext cx="120651" cy="226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9" fill="norm" stroke="1" extrusionOk="0">
                  <a:moveTo>
                    <a:pt x="0" y="1800"/>
                  </a:moveTo>
                  <a:cubicBezTo>
                    <a:pt x="4926" y="5000"/>
                    <a:pt x="9853" y="8200"/>
                    <a:pt x="12695" y="10800"/>
                  </a:cubicBezTo>
                  <a:cubicBezTo>
                    <a:pt x="15537" y="13400"/>
                    <a:pt x="16295" y="15400"/>
                    <a:pt x="16484" y="16900"/>
                  </a:cubicBezTo>
                  <a:cubicBezTo>
                    <a:pt x="16674" y="18400"/>
                    <a:pt x="16295" y="19400"/>
                    <a:pt x="14968" y="20200"/>
                  </a:cubicBezTo>
                  <a:cubicBezTo>
                    <a:pt x="13642" y="21000"/>
                    <a:pt x="11368" y="21600"/>
                    <a:pt x="9663" y="21300"/>
                  </a:cubicBezTo>
                  <a:cubicBezTo>
                    <a:pt x="7958" y="21000"/>
                    <a:pt x="6821" y="19800"/>
                    <a:pt x="7200" y="16600"/>
                  </a:cubicBezTo>
                  <a:cubicBezTo>
                    <a:pt x="7579" y="13400"/>
                    <a:pt x="9474" y="8200"/>
                    <a:pt x="12126" y="5100"/>
                  </a:cubicBezTo>
                  <a:cubicBezTo>
                    <a:pt x="14779" y="2000"/>
                    <a:pt x="18189" y="10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5384239" y="291765"/>
              <a:ext cx="237628" cy="166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0961" fill="norm" stroke="1" extrusionOk="0">
                  <a:moveTo>
                    <a:pt x="241" y="2323"/>
                  </a:moveTo>
                  <a:cubicBezTo>
                    <a:pt x="50" y="9789"/>
                    <a:pt x="-141" y="17256"/>
                    <a:pt x="146" y="18723"/>
                  </a:cubicBezTo>
                  <a:cubicBezTo>
                    <a:pt x="432" y="20189"/>
                    <a:pt x="1197" y="15656"/>
                    <a:pt x="1771" y="12589"/>
                  </a:cubicBezTo>
                  <a:cubicBezTo>
                    <a:pt x="2344" y="9523"/>
                    <a:pt x="2726" y="7923"/>
                    <a:pt x="3204" y="6589"/>
                  </a:cubicBezTo>
                  <a:cubicBezTo>
                    <a:pt x="3682" y="5256"/>
                    <a:pt x="4255" y="4189"/>
                    <a:pt x="4638" y="4323"/>
                  </a:cubicBezTo>
                  <a:cubicBezTo>
                    <a:pt x="5020" y="4456"/>
                    <a:pt x="5211" y="5789"/>
                    <a:pt x="5307" y="7256"/>
                  </a:cubicBezTo>
                  <a:cubicBezTo>
                    <a:pt x="5402" y="8723"/>
                    <a:pt x="5402" y="10323"/>
                    <a:pt x="5402" y="11789"/>
                  </a:cubicBezTo>
                  <a:cubicBezTo>
                    <a:pt x="5402" y="13256"/>
                    <a:pt x="5402" y="14589"/>
                    <a:pt x="5785" y="14856"/>
                  </a:cubicBezTo>
                  <a:cubicBezTo>
                    <a:pt x="6167" y="15123"/>
                    <a:pt x="6932" y="14323"/>
                    <a:pt x="8174" y="11789"/>
                  </a:cubicBezTo>
                  <a:cubicBezTo>
                    <a:pt x="9417" y="9256"/>
                    <a:pt x="11137" y="4989"/>
                    <a:pt x="12475" y="2589"/>
                  </a:cubicBezTo>
                  <a:cubicBezTo>
                    <a:pt x="13813" y="189"/>
                    <a:pt x="14769" y="-344"/>
                    <a:pt x="15342" y="189"/>
                  </a:cubicBezTo>
                  <a:cubicBezTo>
                    <a:pt x="15916" y="723"/>
                    <a:pt x="16107" y="2323"/>
                    <a:pt x="16202" y="4856"/>
                  </a:cubicBezTo>
                  <a:cubicBezTo>
                    <a:pt x="16298" y="7389"/>
                    <a:pt x="16298" y="10856"/>
                    <a:pt x="16680" y="13789"/>
                  </a:cubicBezTo>
                  <a:cubicBezTo>
                    <a:pt x="17063" y="16723"/>
                    <a:pt x="17827" y="19123"/>
                    <a:pt x="18687" y="20189"/>
                  </a:cubicBezTo>
                  <a:cubicBezTo>
                    <a:pt x="19547" y="21256"/>
                    <a:pt x="20503" y="20989"/>
                    <a:pt x="21459" y="207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5651886" y="-1"/>
              <a:ext cx="307744" cy="507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560" fill="norm" stroke="1" extrusionOk="0">
                  <a:moveTo>
                    <a:pt x="6291" y="14000"/>
                  </a:moveTo>
                  <a:cubicBezTo>
                    <a:pt x="6291" y="13280"/>
                    <a:pt x="6291" y="12560"/>
                    <a:pt x="5924" y="12200"/>
                  </a:cubicBezTo>
                  <a:cubicBezTo>
                    <a:pt x="5557" y="11840"/>
                    <a:pt x="4822" y="11840"/>
                    <a:pt x="3793" y="12245"/>
                  </a:cubicBezTo>
                  <a:cubicBezTo>
                    <a:pt x="2765" y="12650"/>
                    <a:pt x="1442" y="13460"/>
                    <a:pt x="708" y="14090"/>
                  </a:cubicBezTo>
                  <a:cubicBezTo>
                    <a:pt x="-27" y="14720"/>
                    <a:pt x="-174" y="15170"/>
                    <a:pt x="193" y="15710"/>
                  </a:cubicBezTo>
                  <a:cubicBezTo>
                    <a:pt x="561" y="16250"/>
                    <a:pt x="1442" y="16880"/>
                    <a:pt x="2177" y="17060"/>
                  </a:cubicBezTo>
                  <a:cubicBezTo>
                    <a:pt x="2912" y="17240"/>
                    <a:pt x="3499" y="16970"/>
                    <a:pt x="4087" y="16970"/>
                  </a:cubicBezTo>
                  <a:cubicBezTo>
                    <a:pt x="4675" y="16970"/>
                    <a:pt x="5263" y="17240"/>
                    <a:pt x="5630" y="17645"/>
                  </a:cubicBezTo>
                  <a:cubicBezTo>
                    <a:pt x="5997" y="18050"/>
                    <a:pt x="6144" y="18590"/>
                    <a:pt x="6438" y="19040"/>
                  </a:cubicBezTo>
                  <a:cubicBezTo>
                    <a:pt x="6732" y="19490"/>
                    <a:pt x="7173" y="19850"/>
                    <a:pt x="7761" y="19985"/>
                  </a:cubicBezTo>
                  <a:cubicBezTo>
                    <a:pt x="8348" y="20120"/>
                    <a:pt x="9083" y="20030"/>
                    <a:pt x="10479" y="19175"/>
                  </a:cubicBezTo>
                  <a:cubicBezTo>
                    <a:pt x="11875" y="18320"/>
                    <a:pt x="13932" y="16700"/>
                    <a:pt x="15769" y="14315"/>
                  </a:cubicBezTo>
                  <a:cubicBezTo>
                    <a:pt x="17606" y="11930"/>
                    <a:pt x="19222" y="8780"/>
                    <a:pt x="20177" y="6395"/>
                  </a:cubicBezTo>
                  <a:cubicBezTo>
                    <a:pt x="21132" y="4010"/>
                    <a:pt x="21426" y="2390"/>
                    <a:pt x="21353" y="1400"/>
                  </a:cubicBezTo>
                  <a:cubicBezTo>
                    <a:pt x="21279" y="410"/>
                    <a:pt x="20838" y="50"/>
                    <a:pt x="19883" y="5"/>
                  </a:cubicBezTo>
                  <a:cubicBezTo>
                    <a:pt x="18928" y="-40"/>
                    <a:pt x="17459" y="230"/>
                    <a:pt x="15842" y="1625"/>
                  </a:cubicBezTo>
                  <a:cubicBezTo>
                    <a:pt x="14226" y="3020"/>
                    <a:pt x="12463" y="5540"/>
                    <a:pt x="11581" y="8195"/>
                  </a:cubicBezTo>
                  <a:cubicBezTo>
                    <a:pt x="10699" y="10850"/>
                    <a:pt x="10699" y="13640"/>
                    <a:pt x="11728" y="15890"/>
                  </a:cubicBezTo>
                  <a:cubicBezTo>
                    <a:pt x="12757" y="18140"/>
                    <a:pt x="14814" y="19850"/>
                    <a:pt x="16210" y="20705"/>
                  </a:cubicBezTo>
                  <a:cubicBezTo>
                    <a:pt x="17606" y="21560"/>
                    <a:pt x="18340" y="21560"/>
                    <a:pt x="19075" y="215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6221507" y="36906"/>
              <a:ext cx="138183" cy="476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421" fill="norm" stroke="1" extrusionOk="0">
                  <a:moveTo>
                    <a:pt x="19893" y="6006"/>
                  </a:moveTo>
                  <a:cubicBezTo>
                    <a:pt x="20538" y="4579"/>
                    <a:pt x="21183" y="3151"/>
                    <a:pt x="21022" y="2152"/>
                  </a:cubicBezTo>
                  <a:cubicBezTo>
                    <a:pt x="20861" y="1153"/>
                    <a:pt x="19893" y="582"/>
                    <a:pt x="18604" y="249"/>
                  </a:cubicBezTo>
                  <a:cubicBezTo>
                    <a:pt x="17314" y="-84"/>
                    <a:pt x="15702" y="-179"/>
                    <a:pt x="13446" y="582"/>
                  </a:cubicBezTo>
                  <a:cubicBezTo>
                    <a:pt x="11189" y="1343"/>
                    <a:pt x="8287" y="2961"/>
                    <a:pt x="5870" y="4912"/>
                  </a:cubicBezTo>
                  <a:cubicBezTo>
                    <a:pt x="3452" y="6862"/>
                    <a:pt x="1517" y="9146"/>
                    <a:pt x="550" y="11477"/>
                  </a:cubicBezTo>
                  <a:cubicBezTo>
                    <a:pt x="-417" y="13809"/>
                    <a:pt x="-417" y="16188"/>
                    <a:pt x="3129" y="17853"/>
                  </a:cubicBezTo>
                  <a:cubicBezTo>
                    <a:pt x="6676" y="19518"/>
                    <a:pt x="13768" y="20469"/>
                    <a:pt x="20861" y="214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6428316" y="183198"/>
              <a:ext cx="2984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91" y="16800"/>
                    <a:pt x="3983" y="12000"/>
                    <a:pt x="5285" y="8700"/>
                  </a:cubicBezTo>
                  <a:cubicBezTo>
                    <a:pt x="6587" y="5400"/>
                    <a:pt x="7200" y="3600"/>
                    <a:pt x="7583" y="2250"/>
                  </a:cubicBezTo>
                  <a:cubicBezTo>
                    <a:pt x="7966" y="900"/>
                    <a:pt x="8119" y="0"/>
                    <a:pt x="7813" y="0"/>
                  </a:cubicBezTo>
                  <a:cubicBezTo>
                    <a:pt x="7506" y="0"/>
                    <a:pt x="6740" y="900"/>
                    <a:pt x="6051" y="3075"/>
                  </a:cubicBezTo>
                  <a:cubicBezTo>
                    <a:pt x="5362" y="5250"/>
                    <a:pt x="4749" y="8700"/>
                    <a:pt x="4519" y="10950"/>
                  </a:cubicBezTo>
                  <a:cubicBezTo>
                    <a:pt x="4289" y="13200"/>
                    <a:pt x="4443" y="14250"/>
                    <a:pt x="4902" y="14925"/>
                  </a:cubicBezTo>
                  <a:cubicBezTo>
                    <a:pt x="5362" y="15600"/>
                    <a:pt x="6128" y="15900"/>
                    <a:pt x="7123" y="15600"/>
                  </a:cubicBezTo>
                  <a:cubicBezTo>
                    <a:pt x="8119" y="15300"/>
                    <a:pt x="9345" y="14400"/>
                    <a:pt x="10723" y="12600"/>
                  </a:cubicBezTo>
                  <a:cubicBezTo>
                    <a:pt x="12102" y="10800"/>
                    <a:pt x="13634" y="8100"/>
                    <a:pt x="14630" y="6150"/>
                  </a:cubicBezTo>
                  <a:cubicBezTo>
                    <a:pt x="15626" y="4200"/>
                    <a:pt x="16085" y="3000"/>
                    <a:pt x="16315" y="2925"/>
                  </a:cubicBezTo>
                  <a:cubicBezTo>
                    <a:pt x="16545" y="2850"/>
                    <a:pt x="16545" y="3900"/>
                    <a:pt x="16545" y="5775"/>
                  </a:cubicBezTo>
                  <a:cubicBezTo>
                    <a:pt x="16545" y="7650"/>
                    <a:pt x="16545" y="10350"/>
                    <a:pt x="17081" y="12225"/>
                  </a:cubicBezTo>
                  <a:cubicBezTo>
                    <a:pt x="17617" y="14100"/>
                    <a:pt x="18689" y="15150"/>
                    <a:pt x="19532" y="15675"/>
                  </a:cubicBezTo>
                  <a:cubicBezTo>
                    <a:pt x="20374" y="16200"/>
                    <a:pt x="20987" y="16200"/>
                    <a:pt x="21600" y="16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7" name="Line"/>
            <p:cNvSpPr/>
            <p:nvPr/>
          </p:nvSpPr>
          <p:spPr>
            <a:xfrm>
              <a:off x="6828366" y="392748"/>
              <a:ext cx="508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945"/>
                    <a:pt x="14400" y="5891"/>
                    <a:pt x="10800" y="9491"/>
                  </a:cubicBezTo>
                  <a:cubicBezTo>
                    <a:pt x="7200" y="13091"/>
                    <a:pt x="3600" y="1734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7061505" y="288756"/>
              <a:ext cx="382813" cy="188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0673" fill="norm" stroke="1" extrusionOk="0">
                  <a:moveTo>
                    <a:pt x="6866" y="2353"/>
                  </a:moveTo>
                  <a:cubicBezTo>
                    <a:pt x="6273" y="2585"/>
                    <a:pt x="5679" y="2818"/>
                    <a:pt x="5205" y="4908"/>
                  </a:cubicBezTo>
                  <a:cubicBezTo>
                    <a:pt x="4730" y="6998"/>
                    <a:pt x="4374" y="10947"/>
                    <a:pt x="3780" y="14082"/>
                  </a:cubicBezTo>
                  <a:cubicBezTo>
                    <a:pt x="3187" y="17218"/>
                    <a:pt x="2356" y="19540"/>
                    <a:pt x="1644" y="20353"/>
                  </a:cubicBezTo>
                  <a:cubicBezTo>
                    <a:pt x="932" y="21166"/>
                    <a:pt x="339" y="20469"/>
                    <a:pt x="101" y="17798"/>
                  </a:cubicBezTo>
                  <a:cubicBezTo>
                    <a:pt x="-136" y="15127"/>
                    <a:pt x="-17" y="10482"/>
                    <a:pt x="1110" y="6998"/>
                  </a:cubicBezTo>
                  <a:cubicBezTo>
                    <a:pt x="2238" y="3514"/>
                    <a:pt x="4374" y="1192"/>
                    <a:pt x="7460" y="379"/>
                  </a:cubicBezTo>
                  <a:cubicBezTo>
                    <a:pt x="10545" y="-434"/>
                    <a:pt x="14580" y="263"/>
                    <a:pt x="17073" y="611"/>
                  </a:cubicBezTo>
                  <a:cubicBezTo>
                    <a:pt x="19565" y="960"/>
                    <a:pt x="20515" y="960"/>
                    <a:pt x="21464" y="9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7410303" y="37826"/>
              <a:ext cx="186414" cy="173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352" fill="norm" stroke="1" extrusionOk="0">
                  <a:moveTo>
                    <a:pt x="259" y="4601"/>
                  </a:moveTo>
                  <a:cubicBezTo>
                    <a:pt x="17" y="3300"/>
                    <a:pt x="-226" y="1999"/>
                    <a:pt x="381" y="1218"/>
                  </a:cubicBezTo>
                  <a:cubicBezTo>
                    <a:pt x="987" y="437"/>
                    <a:pt x="2444" y="177"/>
                    <a:pt x="4143" y="47"/>
                  </a:cubicBezTo>
                  <a:cubicBezTo>
                    <a:pt x="5841" y="-83"/>
                    <a:pt x="7783" y="-83"/>
                    <a:pt x="9239" y="1999"/>
                  </a:cubicBezTo>
                  <a:cubicBezTo>
                    <a:pt x="10695" y="4081"/>
                    <a:pt x="11666" y="8245"/>
                    <a:pt x="11666" y="10977"/>
                  </a:cubicBezTo>
                  <a:cubicBezTo>
                    <a:pt x="11666" y="13710"/>
                    <a:pt x="10695" y="15011"/>
                    <a:pt x="9482" y="16442"/>
                  </a:cubicBezTo>
                  <a:cubicBezTo>
                    <a:pt x="8268" y="17874"/>
                    <a:pt x="6812" y="19435"/>
                    <a:pt x="6691" y="20346"/>
                  </a:cubicBezTo>
                  <a:cubicBezTo>
                    <a:pt x="6570" y="21257"/>
                    <a:pt x="7783" y="21517"/>
                    <a:pt x="10453" y="21257"/>
                  </a:cubicBezTo>
                  <a:cubicBezTo>
                    <a:pt x="13122" y="20997"/>
                    <a:pt x="17248" y="20216"/>
                    <a:pt x="21374" y="194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7609416" y="18098"/>
              <a:ext cx="98917" cy="596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600" fill="norm" stroke="1" extrusionOk="0">
                  <a:moveTo>
                    <a:pt x="17550" y="0"/>
                  </a:moveTo>
                  <a:cubicBezTo>
                    <a:pt x="15750" y="230"/>
                    <a:pt x="13950" y="460"/>
                    <a:pt x="14625" y="1685"/>
                  </a:cubicBezTo>
                  <a:cubicBezTo>
                    <a:pt x="15300" y="2911"/>
                    <a:pt x="18450" y="5132"/>
                    <a:pt x="20025" y="7583"/>
                  </a:cubicBezTo>
                  <a:cubicBezTo>
                    <a:pt x="21600" y="10034"/>
                    <a:pt x="21600" y="12715"/>
                    <a:pt x="18000" y="15089"/>
                  </a:cubicBezTo>
                  <a:cubicBezTo>
                    <a:pt x="14400" y="17464"/>
                    <a:pt x="7200" y="1953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7704666" y="538798"/>
              <a:ext cx="25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002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6483116" y="697548"/>
              <a:ext cx="999301" cy="120651"/>
            </a:xfrm>
            <a:prstGeom prst="rect">
              <a:avLst/>
            </a:prstGeom>
            <a:effectLst/>
          </p:spPr>
        </p:pic>
        <p:pic>
          <p:nvPicPr>
            <p:cNvPr id="2004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6698340" y="1103812"/>
              <a:ext cx="428477" cy="385864"/>
            </a:xfrm>
            <a:prstGeom prst="rect">
              <a:avLst/>
            </a:prstGeom>
            <a:effectLst/>
          </p:spPr>
        </p:pic>
        <p:pic>
          <p:nvPicPr>
            <p:cNvPr id="2006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6733116" y="1015048"/>
              <a:ext cx="539751" cy="88901"/>
            </a:xfrm>
            <a:prstGeom prst="rect">
              <a:avLst/>
            </a:prstGeom>
            <a:effectLst/>
          </p:spPr>
        </p:pic>
        <p:pic>
          <p:nvPicPr>
            <p:cNvPr id="2008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7175177" y="970598"/>
              <a:ext cx="80960" cy="196851"/>
            </a:xfrm>
            <a:prstGeom prst="rect">
              <a:avLst/>
            </a:prstGeom>
            <a:effectLst/>
          </p:spPr>
        </p:pic>
        <p:pic>
          <p:nvPicPr>
            <p:cNvPr id="2010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7532086" y="947741"/>
              <a:ext cx="207278" cy="568958"/>
            </a:xfrm>
            <a:prstGeom prst="rect">
              <a:avLst/>
            </a:prstGeom>
            <a:effectLst/>
          </p:spPr>
        </p:pic>
        <p:pic>
          <p:nvPicPr>
            <p:cNvPr id="2012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7700017" y="1571404"/>
              <a:ext cx="49100" cy="53245"/>
            </a:xfrm>
            <a:prstGeom prst="rect">
              <a:avLst/>
            </a:prstGeom>
            <a:effectLst/>
          </p:spPr>
        </p:pic>
        <p:sp>
          <p:nvSpPr>
            <p:cNvPr id="2014" name="Line"/>
            <p:cNvSpPr/>
            <p:nvPr/>
          </p:nvSpPr>
          <p:spPr>
            <a:xfrm>
              <a:off x="128553" y="1802474"/>
              <a:ext cx="413314" cy="562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329" fill="norm" stroke="1" extrusionOk="0">
                  <a:moveTo>
                    <a:pt x="7633" y="2167"/>
                  </a:moveTo>
                  <a:cubicBezTo>
                    <a:pt x="7854" y="1203"/>
                    <a:pt x="8074" y="239"/>
                    <a:pt x="8184" y="39"/>
                  </a:cubicBezTo>
                  <a:cubicBezTo>
                    <a:pt x="8295" y="-162"/>
                    <a:pt x="8295" y="400"/>
                    <a:pt x="8019" y="1926"/>
                  </a:cubicBezTo>
                  <a:cubicBezTo>
                    <a:pt x="7743" y="3451"/>
                    <a:pt x="7192" y="5941"/>
                    <a:pt x="5980" y="8831"/>
                  </a:cubicBezTo>
                  <a:cubicBezTo>
                    <a:pt x="4768" y="11722"/>
                    <a:pt x="2895" y="15014"/>
                    <a:pt x="1848" y="16861"/>
                  </a:cubicBezTo>
                  <a:cubicBezTo>
                    <a:pt x="801" y="18708"/>
                    <a:pt x="580" y="19109"/>
                    <a:pt x="360" y="19551"/>
                  </a:cubicBezTo>
                  <a:cubicBezTo>
                    <a:pt x="139" y="19993"/>
                    <a:pt x="-81" y="20474"/>
                    <a:pt x="29" y="20836"/>
                  </a:cubicBezTo>
                  <a:cubicBezTo>
                    <a:pt x="139" y="21197"/>
                    <a:pt x="580" y="21438"/>
                    <a:pt x="2288" y="21277"/>
                  </a:cubicBezTo>
                  <a:cubicBezTo>
                    <a:pt x="3997" y="21117"/>
                    <a:pt x="6972" y="20555"/>
                    <a:pt x="10388" y="19952"/>
                  </a:cubicBezTo>
                  <a:cubicBezTo>
                    <a:pt x="13805" y="19350"/>
                    <a:pt x="17662" y="18708"/>
                    <a:pt x="21519" y="180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637429" y="1795939"/>
              <a:ext cx="247338" cy="592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354" fill="norm" stroke="1" extrusionOk="0">
                  <a:moveTo>
                    <a:pt x="19032" y="1837"/>
                  </a:moveTo>
                  <a:cubicBezTo>
                    <a:pt x="18487" y="1151"/>
                    <a:pt x="17943" y="464"/>
                    <a:pt x="17217" y="158"/>
                  </a:cubicBezTo>
                  <a:cubicBezTo>
                    <a:pt x="16491" y="-147"/>
                    <a:pt x="15583" y="-71"/>
                    <a:pt x="13677" y="922"/>
                  </a:cubicBezTo>
                  <a:cubicBezTo>
                    <a:pt x="11771" y="1914"/>
                    <a:pt x="8867" y="3822"/>
                    <a:pt x="6326" y="6073"/>
                  </a:cubicBezTo>
                  <a:cubicBezTo>
                    <a:pt x="3785" y="8325"/>
                    <a:pt x="1607" y="10920"/>
                    <a:pt x="608" y="13248"/>
                  </a:cubicBezTo>
                  <a:cubicBezTo>
                    <a:pt x="-390" y="15576"/>
                    <a:pt x="-208" y="17637"/>
                    <a:pt x="1516" y="19049"/>
                  </a:cubicBezTo>
                  <a:cubicBezTo>
                    <a:pt x="3240" y="20461"/>
                    <a:pt x="6507" y="21224"/>
                    <a:pt x="10047" y="21339"/>
                  </a:cubicBezTo>
                  <a:cubicBezTo>
                    <a:pt x="13586" y="21453"/>
                    <a:pt x="17398" y="20919"/>
                    <a:pt x="21210" y="203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924213" y="1924471"/>
              <a:ext cx="373304" cy="431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266" fill="norm" stroke="1" extrusionOk="0">
                  <a:moveTo>
                    <a:pt x="12300" y="4002"/>
                  </a:moveTo>
                  <a:cubicBezTo>
                    <a:pt x="11814" y="3062"/>
                    <a:pt x="11329" y="2123"/>
                    <a:pt x="10844" y="1445"/>
                  </a:cubicBezTo>
                  <a:cubicBezTo>
                    <a:pt x="10358" y="767"/>
                    <a:pt x="9873" y="349"/>
                    <a:pt x="9327" y="141"/>
                  </a:cubicBezTo>
                  <a:cubicBezTo>
                    <a:pt x="8781" y="-68"/>
                    <a:pt x="8174" y="-68"/>
                    <a:pt x="7325" y="297"/>
                  </a:cubicBezTo>
                  <a:cubicBezTo>
                    <a:pt x="6475" y="662"/>
                    <a:pt x="5383" y="1393"/>
                    <a:pt x="4170" y="3219"/>
                  </a:cubicBezTo>
                  <a:cubicBezTo>
                    <a:pt x="2956" y="5045"/>
                    <a:pt x="1621" y="7967"/>
                    <a:pt x="832" y="10628"/>
                  </a:cubicBezTo>
                  <a:cubicBezTo>
                    <a:pt x="44" y="13289"/>
                    <a:pt x="-199" y="15689"/>
                    <a:pt x="165" y="17515"/>
                  </a:cubicBezTo>
                  <a:cubicBezTo>
                    <a:pt x="529" y="19341"/>
                    <a:pt x="1500" y="20593"/>
                    <a:pt x="2835" y="21062"/>
                  </a:cubicBezTo>
                  <a:cubicBezTo>
                    <a:pt x="4170" y="21532"/>
                    <a:pt x="5868" y="21219"/>
                    <a:pt x="7810" y="19810"/>
                  </a:cubicBezTo>
                  <a:cubicBezTo>
                    <a:pt x="9752" y="18402"/>
                    <a:pt x="11936" y="15897"/>
                    <a:pt x="13210" y="13184"/>
                  </a:cubicBezTo>
                  <a:cubicBezTo>
                    <a:pt x="14484" y="10471"/>
                    <a:pt x="14848" y="7549"/>
                    <a:pt x="14545" y="5462"/>
                  </a:cubicBezTo>
                  <a:cubicBezTo>
                    <a:pt x="14241" y="3375"/>
                    <a:pt x="13271" y="2123"/>
                    <a:pt x="11997" y="1393"/>
                  </a:cubicBezTo>
                  <a:cubicBezTo>
                    <a:pt x="10722" y="662"/>
                    <a:pt x="9145" y="454"/>
                    <a:pt x="7567" y="975"/>
                  </a:cubicBezTo>
                  <a:cubicBezTo>
                    <a:pt x="5990" y="1497"/>
                    <a:pt x="4412" y="2749"/>
                    <a:pt x="3563" y="4210"/>
                  </a:cubicBezTo>
                  <a:cubicBezTo>
                    <a:pt x="2713" y="5671"/>
                    <a:pt x="2592" y="7341"/>
                    <a:pt x="3623" y="8436"/>
                  </a:cubicBezTo>
                  <a:cubicBezTo>
                    <a:pt x="4655" y="9532"/>
                    <a:pt x="6839" y="10054"/>
                    <a:pt x="9994" y="9845"/>
                  </a:cubicBezTo>
                  <a:cubicBezTo>
                    <a:pt x="13149" y="9636"/>
                    <a:pt x="17275" y="8697"/>
                    <a:pt x="21401" y="77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1284816" y="1827848"/>
              <a:ext cx="161460" cy="660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6" h="21600" fill="norm" stroke="1" extrusionOk="0">
                  <a:moveTo>
                    <a:pt x="0" y="0"/>
                  </a:moveTo>
                  <a:cubicBezTo>
                    <a:pt x="3008" y="1038"/>
                    <a:pt x="6015" y="2077"/>
                    <a:pt x="9433" y="3738"/>
                  </a:cubicBezTo>
                  <a:cubicBezTo>
                    <a:pt x="12851" y="5400"/>
                    <a:pt x="16678" y="7685"/>
                    <a:pt x="18866" y="9969"/>
                  </a:cubicBezTo>
                  <a:cubicBezTo>
                    <a:pt x="21053" y="12254"/>
                    <a:pt x="21600" y="14538"/>
                    <a:pt x="19686" y="16442"/>
                  </a:cubicBezTo>
                  <a:cubicBezTo>
                    <a:pt x="17772" y="18346"/>
                    <a:pt x="13397" y="19869"/>
                    <a:pt x="9706" y="20665"/>
                  </a:cubicBezTo>
                  <a:cubicBezTo>
                    <a:pt x="6015" y="21462"/>
                    <a:pt x="3008" y="2153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1735666" y="2178800"/>
              <a:ext cx="228601" cy="23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4200" y="11153"/>
                    <a:pt x="8400" y="2153"/>
                    <a:pt x="12000" y="353"/>
                  </a:cubicBezTo>
                  <a:cubicBezTo>
                    <a:pt x="15600" y="-1447"/>
                    <a:pt x="18600" y="3953"/>
                    <a:pt x="21600" y="93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1755314" y="2310448"/>
              <a:ext cx="323253" cy="28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0662" fill="norm" stroke="1" extrusionOk="0">
                  <a:moveTo>
                    <a:pt x="3723" y="0"/>
                  </a:moveTo>
                  <a:cubicBezTo>
                    <a:pt x="3027" y="3086"/>
                    <a:pt x="2330" y="6171"/>
                    <a:pt x="1494" y="10029"/>
                  </a:cubicBezTo>
                  <a:cubicBezTo>
                    <a:pt x="657" y="13886"/>
                    <a:pt x="-318" y="18514"/>
                    <a:pt x="100" y="20057"/>
                  </a:cubicBezTo>
                  <a:cubicBezTo>
                    <a:pt x="518" y="21600"/>
                    <a:pt x="2330" y="20057"/>
                    <a:pt x="6092" y="16971"/>
                  </a:cubicBezTo>
                  <a:cubicBezTo>
                    <a:pt x="9855" y="13886"/>
                    <a:pt x="15568" y="9257"/>
                    <a:pt x="21282" y="46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2489151" y="2057712"/>
              <a:ext cx="129166" cy="511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387" fill="norm" stroke="1" extrusionOk="0">
                  <a:moveTo>
                    <a:pt x="21260" y="1807"/>
                  </a:moveTo>
                  <a:cubicBezTo>
                    <a:pt x="21260" y="1010"/>
                    <a:pt x="21260" y="213"/>
                    <a:pt x="21086" y="36"/>
                  </a:cubicBezTo>
                  <a:cubicBezTo>
                    <a:pt x="20912" y="-141"/>
                    <a:pt x="20563" y="302"/>
                    <a:pt x="18995" y="2249"/>
                  </a:cubicBezTo>
                  <a:cubicBezTo>
                    <a:pt x="17428" y="4197"/>
                    <a:pt x="14641" y="7649"/>
                    <a:pt x="11679" y="10659"/>
                  </a:cubicBezTo>
                  <a:cubicBezTo>
                    <a:pt x="8718" y="13669"/>
                    <a:pt x="5583" y="16236"/>
                    <a:pt x="3666" y="17785"/>
                  </a:cubicBezTo>
                  <a:cubicBezTo>
                    <a:pt x="1750" y="19334"/>
                    <a:pt x="1054" y="19866"/>
                    <a:pt x="531" y="20352"/>
                  </a:cubicBezTo>
                  <a:cubicBezTo>
                    <a:pt x="8" y="20839"/>
                    <a:pt x="-340" y="21282"/>
                    <a:pt x="531" y="21370"/>
                  </a:cubicBezTo>
                  <a:cubicBezTo>
                    <a:pt x="1402" y="21459"/>
                    <a:pt x="3492" y="21193"/>
                    <a:pt x="5408" y="20662"/>
                  </a:cubicBezTo>
                  <a:cubicBezTo>
                    <a:pt x="7325" y="20131"/>
                    <a:pt x="9066" y="19334"/>
                    <a:pt x="10808" y="185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2729623" y="1987763"/>
              <a:ext cx="40182" cy="627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2" h="21488" fill="norm" stroke="1" extrusionOk="0">
                  <a:moveTo>
                    <a:pt x="4767" y="1918"/>
                  </a:moveTo>
                  <a:cubicBezTo>
                    <a:pt x="6927" y="1483"/>
                    <a:pt x="9087" y="1048"/>
                    <a:pt x="11787" y="649"/>
                  </a:cubicBezTo>
                  <a:cubicBezTo>
                    <a:pt x="14487" y="250"/>
                    <a:pt x="17727" y="-112"/>
                    <a:pt x="19347" y="33"/>
                  </a:cubicBezTo>
                  <a:cubicBezTo>
                    <a:pt x="20967" y="178"/>
                    <a:pt x="20967" y="830"/>
                    <a:pt x="18807" y="2497"/>
                  </a:cubicBezTo>
                  <a:cubicBezTo>
                    <a:pt x="16647" y="4165"/>
                    <a:pt x="12327" y="6846"/>
                    <a:pt x="8547" y="9492"/>
                  </a:cubicBezTo>
                  <a:cubicBezTo>
                    <a:pt x="4767" y="12138"/>
                    <a:pt x="1527" y="14747"/>
                    <a:pt x="447" y="16740"/>
                  </a:cubicBezTo>
                  <a:cubicBezTo>
                    <a:pt x="-633" y="18734"/>
                    <a:pt x="447" y="20111"/>
                    <a:pt x="1527" y="214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2278539" y="1991211"/>
              <a:ext cx="784278" cy="128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2" h="21189" fill="norm" stroke="1" extrusionOk="0">
                  <a:moveTo>
                    <a:pt x="962" y="21189"/>
                  </a:moveTo>
                  <a:cubicBezTo>
                    <a:pt x="496" y="19795"/>
                    <a:pt x="30" y="18402"/>
                    <a:pt x="1" y="17531"/>
                  </a:cubicBezTo>
                  <a:cubicBezTo>
                    <a:pt x="-28" y="16660"/>
                    <a:pt x="380" y="16312"/>
                    <a:pt x="1573" y="14395"/>
                  </a:cubicBezTo>
                  <a:cubicBezTo>
                    <a:pt x="2767" y="12479"/>
                    <a:pt x="4746" y="8995"/>
                    <a:pt x="6900" y="6034"/>
                  </a:cubicBezTo>
                  <a:cubicBezTo>
                    <a:pt x="9054" y="3073"/>
                    <a:pt x="11383" y="634"/>
                    <a:pt x="13712" y="112"/>
                  </a:cubicBezTo>
                  <a:cubicBezTo>
                    <a:pt x="16041" y="-411"/>
                    <a:pt x="18370" y="983"/>
                    <a:pt x="19680" y="2550"/>
                  </a:cubicBezTo>
                  <a:cubicBezTo>
                    <a:pt x="20990" y="4118"/>
                    <a:pt x="21281" y="5860"/>
                    <a:pt x="21572" y="76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2381649" y="2843848"/>
              <a:ext cx="39818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6" h="21600" fill="norm" stroke="1" extrusionOk="0">
                  <a:moveTo>
                    <a:pt x="17076" y="0"/>
                  </a:moveTo>
                  <a:cubicBezTo>
                    <a:pt x="11676" y="424"/>
                    <a:pt x="6276" y="847"/>
                    <a:pt x="3036" y="2753"/>
                  </a:cubicBezTo>
                  <a:cubicBezTo>
                    <a:pt x="-204" y="4659"/>
                    <a:pt x="-1284" y="8047"/>
                    <a:pt x="1956" y="11435"/>
                  </a:cubicBezTo>
                  <a:cubicBezTo>
                    <a:pt x="5196" y="14824"/>
                    <a:pt x="12756" y="18212"/>
                    <a:pt x="2031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2409252" y="2697526"/>
              <a:ext cx="37615" cy="32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2" h="20424" fill="norm" stroke="1" extrusionOk="0">
                  <a:moveTo>
                    <a:pt x="9970" y="20424"/>
                  </a:moveTo>
                  <a:cubicBezTo>
                    <a:pt x="4286" y="10974"/>
                    <a:pt x="-1398" y="1524"/>
                    <a:pt x="307" y="174"/>
                  </a:cubicBezTo>
                  <a:cubicBezTo>
                    <a:pt x="2013" y="-1176"/>
                    <a:pt x="11107" y="5574"/>
                    <a:pt x="20202" y="123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2523066" y="2869248"/>
              <a:ext cx="1270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2567516" y="2996248"/>
              <a:ext cx="146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2830197" y="2856548"/>
              <a:ext cx="2942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937"/>
                    <a:pt x="2735" y="9874"/>
                    <a:pt x="575" y="13474"/>
                  </a:cubicBezTo>
                  <a:cubicBezTo>
                    <a:pt x="-1585" y="17074"/>
                    <a:pt x="2735" y="19337"/>
                    <a:pt x="70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2406137" y="1645887"/>
              <a:ext cx="250280" cy="176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19985" fill="norm" stroke="1" extrusionOk="0">
                  <a:moveTo>
                    <a:pt x="1859" y="11272"/>
                  </a:moveTo>
                  <a:cubicBezTo>
                    <a:pt x="1133" y="10312"/>
                    <a:pt x="407" y="9352"/>
                    <a:pt x="134" y="9712"/>
                  </a:cubicBezTo>
                  <a:cubicBezTo>
                    <a:pt x="-138" y="10072"/>
                    <a:pt x="44" y="11752"/>
                    <a:pt x="316" y="14512"/>
                  </a:cubicBezTo>
                  <a:cubicBezTo>
                    <a:pt x="588" y="17272"/>
                    <a:pt x="951" y="21112"/>
                    <a:pt x="1496" y="19672"/>
                  </a:cubicBezTo>
                  <a:cubicBezTo>
                    <a:pt x="2040" y="18232"/>
                    <a:pt x="2766" y="11512"/>
                    <a:pt x="3401" y="7432"/>
                  </a:cubicBezTo>
                  <a:cubicBezTo>
                    <a:pt x="4037" y="3352"/>
                    <a:pt x="4581" y="1912"/>
                    <a:pt x="5852" y="952"/>
                  </a:cubicBezTo>
                  <a:cubicBezTo>
                    <a:pt x="7123" y="-8"/>
                    <a:pt x="9119" y="-488"/>
                    <a:pt x="11297" y="712"/>
                  </a:cubicBezTo>
                  <a:cubicBezTo>
                    <a:pt x="13475" y="1912"/>
                    <a:pt x="15835" y="4792"/>
                    <a:pt x="17559" y="7432"/>
                  </a:cubicBezTo>
                  <a:cubicBezTo>
                    <a:pt x="19284" y="10072"/>
                    <a:pt x="20373" y="12472"/>
                    <a:pt x="21462" y="148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3729566" y="1894030"/>
              <a:ext cx="38101" cy="403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7" fill="norm" stroke="1" extrusionOk="0">
                  <a:moveTo>
                    <a:pt x="0" y="1207"/>
                  </a:moveTo>
                  <a:cubicBezTo>
                    <a:pt x="0" y="532"/>
                    <a:pt x="0" y="-143"/>
                    <a:pt x="1800" y="26"/>
                  </a:cubicBezTo>
                  <a:cubicBezTo>
                    <a:pt x="3600" y="194"/>
                    <a:pt x="7200" y="1207"/>
                    <a:pt x="10200" y="3682"/>
                  </a:cubicBezTo>
                  <a:cubicBezTo>
                    <a:pt x="13200" y="6157"/>
                    <a:pt x="15600" y="10094"/>
                    <a:pt x="17400" y="13301"/>
                  </a:cubicBezTo>
                  <a:cubicBezTo>
                    <a:pt x="19200" y="16507"/>
                    <a:pt x="20400" y="18982"/>
                    <a:pt x="21600" y="214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3570559" y="2310448"/>
              <a:ext cx="571758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600" fill="norm" stroke="1" extrusionOk="0">
                  <a:moveTo>
                    <a:pt x="1205" y="0"/>
                  </a:moveTo>
                  <a:cubicBezTo>
                    <a:pt x="647" y="2700"/>
                    <a:pt x="89" y="5400"/>
                    <a:pt x="10" y="7650"/>
                  </a:cubicBezTo>
                  <a:cubicBezTo>
                    <a:pt x="-70" y="9900"/>
                    <a:pt x="329" y="11700"/>
                    <a:pt x="1763" y="12600"/>
                  </a:cubicBezTo>
                  <a:cubicBezTo>
                    <a:pt x="3198" y="13500"/>
                    <a:pt x="5669" y="13500"/>
                    <a:pt x="8538" y="13500"/>
                  </a:cubicBezTo>
                  <a:cubicBezTo>
                    <a:pt x="11407" y="13500"/>
                    <a:pt x="14675" y="13500"/>
                    <a:pt x="16907" y="14850"/>
                  </a:cubicBezTo>
                  <a:cubicBezTo>
                    <a:pt x="19139" y="16200"/>
                    <a:pt x="20334" y="18900"/>
                    <a:pt x="2153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3550543" y="2559278"/>
              <a:ext cx="680674" cy="409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2" h="21414" fill="norm" stroke="1" extrusionOk="0">
                  <a:moveTo>
                    <a:pt x="240" y="10904"/>
                  </a:moveTo>
                  <a:cubicBezTo>
                    <a:pt x="106" y="13009"/>
                    <a:pt x="-28" y="15113"/>
                    <a:pt x="6" y="16775"/>
                  </a:cubicBezTo>
                  <a:cubicBezTo>
                    <a:pt x="39" y="18436"/>
                    <a:pt x="240" y="19655"/>
                    <a:pt x="509" y="20430"/>
                  </a:cubicBezTo>
                  <a:cubicBezTo>
                    <a:pt x="777" y="21206"/>
                    <a:pt x="1112" y="21538"/>
                    <a:pt x="1347" y="21372"/>
                  </a:cubicBezTo>
                  <a:cubicBezTo>
                    <a:pt x="1582" y="21206"/>
                    <a:pt x="1716" y="20541"/>
                    <a:pt x="1649" y="18492"/>
                  </a:cubicBezTo>
                  <a:cubicBezTo>
                    <a:pt x="1582" y="16443"/>
                    <a:pt x="1314" y="13009"/>
                    <a:pt x="1079" y="10627"/>
                  </a:cubicBezTo>
                  <a:cubicBezTo>
                    <a:pt x="844" y="8246"/>
                    <a:pt x="643" y="6916"/>
                    <a:pt x="542" y="5975"/>
                  </a:cubicBezTo>
                  <a:cubicBezTo>
                    <a:pt x="442" y="5033"/>
                    <a:pt x="442" y="4480"/>
                    <a:pt x="1179" y="3815"/>
                  </a:cubicBezTo>
                  <a:cubicBezTo>
                    <a:pt x="1917" y="3150"/>
                    <a:pt x="3393" y="2375"/>
                    <a:pt x="5573" y="1710"/>
                  </a:cubicBezTo>
                  <a:cubicBezTo>
                    <a:pt x="7753" y="1046"/>
                    <a:pt x="10638" y="492"/>
                    <a:pt x="13153" y="215"/>
                  </a:cubicBezTo>
                  <a:cubicBezTo>
                    <a:pt x="15669" y="-62"/>
                    <a:pt x="17815" y="-62"/>
                    <a:pt x="19157" y="160"/>
                  </a:cubicBezTo>
                  <a:cubicBezTo>
                    <a:pt x="20499" y="381"/>
                    <a:pt x="21035" y="824"/>
                    <a:pt x="21572" y="12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3178670" y="2736384"/>
              <a:ext cx="258797" cy="188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134" fill="norm" stroke="1" extrusionOk="0">
                  <a:moveTo>
                    <a:pt x="8300" y="4218"/>
                  </a:moveTo>
                  <a:cubicBezTo>
                    <a:pt x="7598" y="4930"/>
                    <a:pt x="6895" y="5642"/>
                    <a:pt x="6281" y="7660"/>
                  </a:cubicBezTo>
                  <a:cubicBezTo>
                    <a:pt x="5666" y="9677"/>
                    <a:pt x="5139" y="13000"/>
                    <a:pt x="4525" y="15493"/>
                  </a:cubicBezTo>
                  <a:cubicBezTo>
                    <a:pt x="3910" y="17985"/>
                    <a:pt x="3208" y="19646"/>
                    <a:pt x="2417" y="20477"/>
                  </a:cubicBezTo>
                  <a:cubicBezTo>
                    <a:pt x="1627" y="21308"/>
                    <a:pt x="749" y="21308"/>
                    <a:pt x="310" y="20715"/>
                  </a:cubicBezTo>
                  <a:cubicBezTo>
                    <a:pt x="-129" y="20121"/>
                    <a:pt x="-129" y="18934"/>
                    <a:pt x="486" y="16086"/>
                  </a:cubicBezTo>
                  <a:cubicBezTo>
                    <a:pt x="1100" y="13238"/>
                    <a:pt x="2330" y="8728"/>
                    <a:pt x="4525" y="5523"/>
                  </a:cubicBezTo>
                  <a:cubicBezTo>
                    <a:pt x="6720" y="2319"/>
                    <a:pt x="9881" y="420"/>
                    <a:pt x="12866" y="64"/>
                  </a:cubicBezTo>
                  <a:cubicBezTo>
                    <a:pt x="15851" y="-292"/>
                    <a:pt x="18661" y="895"/>
                    <a:pt x="21471" y="20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3744383" y="2727089"/>
              <a:ext cx="162984" cy="185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1" fill="norm" stroke="1" extrusionOk="0">
                  <a:moveTo>
                    <a:pt x="2244" y="5379"/>
                  </a:moveTo>
                  <a:cubicBezTo>
                    <a:pt x="1683" y="3680"/>
                    <a:pt x="1122" y="1981"/>
                    <a:pt x="1543" y="1010"/>
                  </a:cubicBezTo>
                  <a:cubicBezTo>
                    <a:pt x="1964" y="40"/>
                    <a:pt x="3366" y="-203"/>
                    <a:pt x="4488" y="161"/>
                  </a:cubicBezTo>
                  <a:cubicBezTo>
                    <a:pt x="5610" y="525"/>
                    <a:pt x="6452" y="1496"/>
                    <a:pt x="6873" y="3923"/>
                  </a:cubicBezTo>
                  <a:cubicBezTo>
                    <a:pt x="7294" y="6350"/>
                    <a:pt x="7294" y="10233"/>
                    <a:pt x="6732" y="12781"/>
                  </a:cubicBezTo>
                  <a:cubicBezTo>
                    <a:pt x="6171" y="15330"/>
                    <a:pt x="5049" y="16543"/>
                    <a:pt x="3506" y="17757"/>
                  </a:cubicBezTo>
                  <a:cubicBezTo>
                    <a:pt x="1964" y="18970"/>
                    <a:pt x="0" y="20184"/>
                    <a:pt x="0" y="20790"/>
                  </a:cubicBezTo>
                  <a:cubicBezTo>
                    <a:pt x="0" y="21397"/>
                    <a:pt x="1964" y="21397"/>
                    <a:pt x="5891" y="21033"/>
                  </a:cubicBezTo>
                  <a:cubicBezTo>
                    <a:pt x="9818" y="20669"/>
                    <a:pt x="15709" y="19941"/>
                    <a:pt x="21600" y="192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4015316" y="2793048"/>
              <a:ext cx="571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554"/>
                    <a:pt x="13600" y="1108"/>
                    <a:pt x="10000" y="4708"/>
                  </a:cubicBezTo>
                  <a:cubicBezTo>
                    <a:pt x="6400" y="8308"/>
                    <a:pt x="3200" y="1495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4135966" y="2786698"/>
              <a:ext cx="381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3964516" y="2723198"/>
              <a:ext cx="2984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32" y="17673"/>
                    <a:pt x="3064" y="13745"/>
                    <a:pt x="6664" y="10145"/>
                  </a:cubicBezTo>
                  <a:cubicBezTo>
                    <a:pt x="10264" y="6545"/>
                    <a:pt x="15932" y="327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4682066" y="2456498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5095762" y="2255314"/>
              <a:ext cx="392755" cy="368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255" fill="norm" stroke="1" extrusionOk="0">
                  <a:moveTo>
                    <a:pt x="993" y="6840"/>
                  </a:moveTo>
                  <a:cubicBezTo>
                    <a:pt x="529" y="7206"/>
                    <a:pt x="64" y="7572"/>
                    <a:pt x="6" y="8060"/>
                  </a:cubicBezTo>
                  <a:cubicBezTo>
                    <a:pt x="-52" y="8548"/>
                    <a:pt x="296" y="9159"/>
                    <a:pt x="1225" y="9464"/>
                  </a:cubicBezTo>
                  <a:cubicBezTo>
                    <a:pt x="2154" y="9769"/>
                    <a:pt x="3664" y="9769"/>
                    <a:pt x="5813" y="8792"/>
                  </a:cubicBezTo>
                  <a:cubicBezTo>
                    <a:pt x="7961" y="7816"/>
                    <a:pt x="10748" y="5864"/>
                    <a:pt x="12316" y="4521"/>
                  </a:cubicBezTo>
                  <a:cubicBezTo>
                    <a:pt x="13883" y="3179"/>
                    <a:pt x="14232" y="2447"/>
                    <a:pt x="14290" y="1776"/>
                  </a:cubicBezTo>
                  <a:cubicBezTo>
                    <a:pt x="14348" y="1104"/>
                    <a:pt x="14116" y="494"/>
                    <a:pt x="13535" y="189"/>
                  </a:cubicBezTo>
                  <a:cubicBezTo>
                    <a:pt x="12954" y="-116"/>
                    <a:pt x="12025" y="-116"/>
                    <a:pt x="10342" y="677"/>
                  </a:cubicBezTo>
                  <a:cubicBezTo>
                    <a:pt x="8658" y="1470"/>
                    <a:pt x="6219" y="3057"/>
                    <a:pt x="4303" y="5620"/>
                  </a:cubicBezTo>
                  <a:cubicBezTo>
                    <a:pt x="2387" y="8182"/>
                    <a:pt x="993" y="11721"/>
                    <a:pt x="645" y="14406"/>
                  </a:cubicBezTo>
                  <a:cubicBezTo>
                    <a:pt x="296" y="17091"/>
                    <a:pt x="993" y="18921"/>
                    <a:pt x="2909" y="20020"/>
                  </a:cubicBezTo>
                  <a:cubicBezTo>
                    <a:pt x="4825" y="21118"/>
                    <a:pt x="7961" y="21484"/>
                    <a:pt x="11271" y="21118"/>
                  </a:cubicBezTo>
                  <a:cubicBezTo>
                    <a:pt x="14580" y="20752"/>
                    <a:pt x="18064" y="19653"/>
                    <a:pt x="21548" y="185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5082116" y="1700848"/>
              <a:ext cx="2032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75" y="14400"/>
                    <a:pt x="10350" y="7200"/>
                    <a:pt x="13950" y="3600"/>
                  </a:cubicBezTo>
                  <a:cubicBezTo>
                    <a:pt x="17550" y="0"/>
                    <a:pt x="19575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5698066" y="1707198"/>
              <a:ext cx="698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5806016" y="1615035"/>
              <a:ext cx="215901" cy="174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0" y="21481"/>
                  </a:moveTo>
                  <a:cubicBezTo>
                    <a:pt x="1906" y="17057"/>
                    <a:pt x="3812" y="12633"/>
                    <a:pt x="5294" y="9510"/>
                  </a:cubicBezTo>
                  <a:cubicBezTo>
                    <a:pt x="6776" y="6387"/>
                    <a:pt x="7835" y="4565"/>
                    <a:pt x="8682" y="3004"/>
                  </a:cubicBezTo>
                  <a:cubicBezTo>
                    <a:pt x="9529" y="1442"/>
                    <a:pt x="10165" y="141"/>
                    <a:pt x="10165" y="11"/>
                  </a:cubicBezTo>
                  <a:cubicBezTo>
                    <a:pt x="10165" y="-119"/>
                    <a:pt x="9529" y="922"/>
                    <a:pt x="8894" y="2874"/>
                  </a:cubicBezTo>
                  <a:cubicBezTo>
                    <a:pt x="8259" y="4826"/>
                    <a:pt x="7624" y="7688"/>
                    <a:pt x="7306" y="10030"/>
                  </a:cubicBezTo>
                  <a:cubicBezTo>
                    <a:pt x="6988" y="12373"/>
                    <a:pt x="6988" y="14194"/>
                    <a:pt x="7518" y="15365"/>
                  </a:cubicBezTo>
                  <a:cubicBezTo>
                    <a:pt x="8047" y="16536"/>
                    <a:pt x="9106" y="17057"/>
                    <a:pt x="10588" y="15626"/>
                  </a:cubicBezTo>
                  <a:cubicBezTo>
                    <a:pt x="12071" y="14194"/>
                    <a:pt x="13976" y="10811"/>
                    <a:pt x="15247" y="8599"/>
                  </a:cubicBezTo>
                  <a:cubicBezTo>
                    <a:pt x="16518" y="6387"/>
                    <a:pt x="17153" y="5346"/>
                    <a:pt x="17682" y="6127"/>
                  </a:cubicBezTo>
                  <a:cubicBezTo>
                    <a:pt x="18212" y="6908"/>
                    <a:pt x="18635" y="9510"/>
                    <a:pt x="19271" y="11332"/>
                  </a:cubicBezTo>
                  <a:cubicBezTo>
                    <a:pt x="19906" y="13153"/>
                    <a:pt x="20753" y="14194"/>
                    <a:pt x="21600" y="152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6064249" y="1561148"/>
              <a:ext cx="47688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6" h="21600" fill="norm" stroke="1" extrusionOk="0">
                  <a:moveTo>
                    <a:pt x="3600" y="2160"/>
                  </a:moveTo>
                  <a:cubicBezTo>
                    <a:pt x="1800" y="1080"/>
                    <a:pt x="0" y="0"/>
                    <a:pt x="0" y="0"/>
                  </a:cubicBezTo>
                  <a:cubicBezTo>
                    <a:pt x="0" y="0"/>
                    <a:pt x="1800" y="1080"/>
                    <a:pt x="6300" y="3600"/>
                  </a:cubicBezTo>
                  <a:cubicBezTo>
                    <a:pt x="10800" y="6120"/>
                    <a:pt x="18000" y="10080"/>
                    <a:pt x="19800" y="13230"/>
                  </a:cubicBezTo>
                  <a:cubicBezTo>
                    <a:pt x="21600" y="16380"/>
                    <a:pt x="18000" y="18720"/>
                    <a:pt x="13950" y="19980"/>
                  </a:cubicBezTo>
                  <a:cubicBezTo>
                    <a:pt x="9900" y="21240"/>
                    <a:pt x="5400" y="21420"/>
                    <a:pt x="9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6116531" y="1440498"/>
              <a:ext cx="127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6094096" y="1397138"/>
              <a:ext cx="143721" cy="100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368" fill="norm" stroke="1" extrusionOk="0">
                  <a:moveTo>
                    <a:pt x="1533" y="9218"/>
                  </a:moveTo>
                  <a:cubicBezTo>
                    <a:pt x="594" y="7418"/>
                    <a:pt x="-345" y="5618"/>
                    <a:pt x="125" y="4043"/>
                  </a:cubicBezTo>
                  <a:cubicBezTo>
                    <a:pt x="594" y="2468"/>
                    <a:pt x="2472" y="1118"/>
                    <a:pt x="4507" y="443"/>
                  </a:cubicBezTo>
                  <a:cubicBezTo>
                    <a:pt x="6542" y="-232"/>
                    <a:pt x="8733" y="-232"/>
                    <a:pt x="9829" y="1118"/>
                  </a:cubicBezTo>
                  <a:cubicBezTo>
                    <a:pt x="10925" y="2468"/>
                    <a:pt x="10925" y="5168"/>
                    <a:pt x="10298" y="7418"/>
                  </a:cubicBezTo>
                  <a:cubicBezTo>
                    <a:pt x="9672" y="9668"/>
                    <a:pt x="8420" y="11468"/>
                    <a:pt x="7168" y="13268"/>
                  </a:cubicBezTo>
                  <a:cubicBezTo>
                    <a:pt x="5916" y="15068"/>
                    <a:pt x="4664" y="16868"/>
                    <a:pt x="4820" y="18218"/>
                  </a:cubicBezTo>
                  <a:cubicBezTo>
                    <a:pt x="4977" y="19568"/>
                    <a:pt x="6542" y="20468"/>
                    <a:pt x="9516" y="20918"/>
                  </a:cubicBezTo>
                  <a:cubicBezTo>
                    <a:pt x="12490" y="21368"/>
                    <a:pt x="16872" y="21368"/>
                    <a:pt x="21255" y="213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5367866" y="1927186"/>
              <a:ext cx="577851" cy="72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5" fill="norm" stroke="1" extrusionOk="0">
                  <a:moveTo>
                    <a:pt x="0" y="21025"/>
                  </a:moveTo>
                  <a:cubicBezTo>
                    <a:pt x="2532" y="17322"/>
                    <a:pt x="5064" y="13619"/>
                    <a:pt x="7754" y="9916"/>
                  </a:cubicBezTo>
                  <a:cubicBezTo>
                    <a:pt x="10444" y="6214"/>
                    <a:pt x="13292" y="2511"/>
                    <a:pt x="15626" y="968"/>
                  </a:cubicBezTo>
                  <a:cubicBezTo>
                    <a:pt x="17960" y="-575"/>
                    <a:pt x="19780" y="42"/>
                    <a:pt x="21600" y="6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5526616" y="2041359"/>
              <a:ext cx="203201" cy="185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7" fill="norm" stroke="1" extrusionOk="0">
                  <a:moveTo>
                    <a:pt x="0" y="7555"/>
                  </a:moveTo>
                  <a:cubicBezTo>
                    <a:pt x="1350" y="5128"/>
                    <a:pt x="2700" y="2701"/>
                    <a:pt x="4050" y="1367"/>
                  </a:cubicBezTo>
                  <a:cubicBezTo>
                    <a:pt x="5400" y="32"/>
                    <a:pt x="6750" y="-211"/>
                    <a:pt x="7762" y="153"/>
                  </a:cubicBezTo>
                  <a:cubicBezTo>
                    <a:pt x="8775" y="517"/>
                    <a:pt x="9450" y="1488"/>
                    <a:pt x="9112" y="4036"/>
                  </a:cubicBezTo>
                  <a:cubicBezTo>
                    <a:pt x="8775" y="6585"/>
                    <a:pt x="7425" y="10710"/>
                    <a:pt x="6412" y="13259"/>
                  </a:cubicBezTo>
                  <a:cubicBezTo>
                    <a:pt x="5400" y="15807"/>
                    <a:pt x="4725" y="16778"/>
                    <a:pt x="4275" y="17870"/>
                  </a:cubicBezTo>
                  <a:cubicBezTo>
                    <a:pt x="3825" y="18962"/>
                    <a:pt x="3600" y="20176"/>
                    <a:pt x="4050" y="20782"/>
                  </a:cubicBezTo>
                  <a:cubicBezTo>
                    <a:pt x="4500" y="21389"/>
                    <a:pt x="5625" y="21389"/>
                    <a:pt x="8662" y="20782"/>
                  </a:cubicBezTo>
                  <a:cubicBezTo>
                    <a:pt x="11700" y="20176"/>
                    <a:pt x="16650" y="18962"/>
                    <a:pt x="21600" y="177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5701034" y="2130843"/>
              <a:ext cx="219283" cy="118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0777" fill="norm" stroke="1" extrusionOk="0">
                  <a:moveTo>
                    <a:pt x="7808" y="8139"/>
                  </a:moveTo>
                  <a:cubicBezTo>
                    <a:pt x="6562" y="12235"/>
                    <a:pt x="5316" y="16332"/>
                    <a:pt x="4174" y="18566"/>
                  </a:cubicBezTo>
                  <a:cubicBezTo>
                    <a:pt x="3031" y="20801"/>
                    <a:pt x="1993" y="21173"/>
                    <a:pt x="1266" y="20428"/>
                  </a:cubicBezTo>
                  <a:cubicBezTo>
                    <a:pt x="539" y="19683"/>
                    <a:pt x="124" y="17821"/>
                    <a:pt x="20" y="15959"/>
                  </a:cubicBezTo>
                  <a:cubicBezTo>
                    <a:pt x="-84" y="14097"/>
                    <a:pt x="124" y="12235"/>
                    <a:pt x="2720" y="9442"/>
                  </a:cubicBezTo>
                  <a:cubicBezTo>
                    <a:pt x="5316" y="6649"/>
                    <a:pt x="10301" y="2925"/>
                    <a:pt x="13831" y="1249"/>
                  </a:cubicBezTo>
                  <a:cubicBezTo>
                    <a:pt x="17362" y="-427"/>
                    <a:pt x="19439" y="-55"/>
                    <a:pt x="21516" y="3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5958416" y="2037398"/>
              <a:ext cx="139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73" y="360"/>
                    <a:pt x="6545" y="720"/>
                    <a:pt x="8673" y="1620"/>
                  </a:cubicBezTo>
                  <a:cubicBezTo>
                    <a:pt x="10800" y="2520"/>
                    <a:pt x="11782" y="3960"/>
                    <a:pt x="11618" y="6480"/>
                  </a:cubicBezTo>
                  <a:cubicBezTo>
                    <a:pt x="11455" y="9000"/>
                    <a:pt x="10145" y="12600"/>
                    <a:pt x="8836" y="14940"/>
                  </a:cubicBezTo>
                  <a:cubicBezTo>
                    <a:pt x="7527" y="17280"/>
                    <a:pt x="6218" y="18360"/>
                    <a:pt x="6382" y="19440"/>
                  </a:cubicBezTo>
                  <a:cubicBezTo>
                    <a:pt x="6545" y="20520"/>
                    <a:pt x="8182" y="21600"/>
                    <a:pt x="10964" y="21600"/>
                  </a:cubicBezTo>
                  <a:cubicBezTo>
                    <a:pt x="13745" y="21600"/>
                    <a:pt x="17673" y="20520"/>
                    <a:pt x="21600" y="194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Line"/>
            <p:cNvSpPr/>
            <p:nvPr/>
          </p:nvSpPr>
          <p:spPr>
            <a:xfrm>
              <a:off x="5319815" y="1518440"/>
              <a:ext cx="105202" cy="309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479" fill="norm" stroke="1" extrusionOk="0">
                  <a:moveTo>
                    <a:pt x="14697" y="1642"/>
                  </a:moveTo>
                  <a:cubicBezTo>
                    <a:pt x="14274" y="908"/>
                    <a:pt x="13850" y="173"/>
                    <a:pt x="12791" y="26"/>
                  </a:cubicBezTo>
                  <a:cubicBezTo>
                    <a:pt x="11732" y="-121"/>
                    <a:pt x="10038" y="320"/>
                    <a:pt x="7709" y="2230"/>
                  </a:cubicBezTo>
                  <a:cubicBezTo>
                    <a:pt x="5379" y="4140"/>
                    <a:pt x="2415" y="7520"/>
                    <a:pt x="932" y="10385"/>
                  </a:cubicBezTo>
                  <a:cubicBezTo>
                    <a:pt x="-550" y="13250"/>
                    <a:pt x="-550" y="15601"/>
                    <a:pt x="3050" y="17365"/>
                  </a:cubicBezTo>
                  <a:cubicBezTo>
                    <a:pt x="6650" y="19128"/>
                    <a:pt x="13850" y="20303"/>
                    <a:pt x="21050" y="214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5412316" y="1592898"/>
              <a:ext cx="1397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55" y="4267"/>
                    <a:pt x="8509" y="8533"/>
                    <a:pt x="12109" y="12133"/>
                  </a:cubicBezTo>
                  <a:cubicBezTo>
                    <a:pt x="15709" y="15733"/>
                    <a:pt x="18655" y="1866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5466022" y="1567498"/>
              <a:ext cx="92345" cy="224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398" fill="norm" stroke="1" extrusionOk="0">
                  <a:moveTo>
                    <a:pt x="21417" y="0"/>
                  </a:moveTo>
                  <a:cubicBezTo>
                    <a:pt x="18962" y="606"/>
                    <a:pt x="16508" y="1211"/>
                    <a:pt x="13808" y="3533"/>
                  </a:cubicBezTo>
                  <a:cubicBezTo>
                    <a:pt x="11108" y="5854"/>
                    <a:pt x="8162" y="9892"/>
                    <a:pt x="5953" y="12516"/>
                  </a:cubicBezTo>
                  <a:cubicBezTo>
                    <a:pt x="3744" y="15140"/>
                    <a:pt x="2272" y="16351"/>
                    <a:pt x="1290" y="17664"/>
                  </a:cubicBezTo>
                  <a:cubicBezTo>
                    <a:pt x="308" y="18976"/>
                    <a:pt x="-183" y="20389"/>
                    <a:pt x="62" y="20994"/>
                  </a:cubicBezTo>
                  <a:cubicBezTo>
                    <a:pt x="308" y="21600"/>
                    <a:pt x="1290" y="21398"/>
                    <a:pt x="2272" y="211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5564716" y="1751648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Line"/>
            <p:cNvSpPr/>
            <p:nvPr/>
          </p:nvSpPr>
          <p:spPr>
            <a:xfrm>
              <a:off x="5552016" y="1669098"/>
              <a:ext cx="63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1996016" y="3933055"/>
              <a:ext cx="3175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312" y="11918"/>
                    <a:pt x="6624" y="3818"/>
                    <a:pt x="10224" y="1118"/>
                  </a:cubicBezTo>
                  <a:cubicBezTo>
                    <a:pt x="13824" y="-1582"/>
                    <a:pt x="17712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5" name="Line"/>
            <p:cNvSpPr/>
            <p:nvPr/>
          </p:nvSpPr>
          <p:spPr>
            <a:xfrm>
              <a:off x="2046816" y="4037648"/>
              <a:ext cx="3365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19" y="15429"/>
                    <a:pt x="9238" y="9257"/>
                    <a:pt x="12838" y="5657"/>
                  </a:cubicBezTo>
                  <a:cubicBezTo>
                    <a:pt x="16438" y="2057"/>
                    <a:pt x="19019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3354916" y="3815398"/>
              <a:ext cx="444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4749"/>
                    <a:pt x="10286" y="9498"/>
                    <a:pt x="13886" y="13098"/>
                  </a:cubicBezTo>
                  <a:cubicBezTo>
                    <a:pt x="17486" y="16698"/>
                    <a:pt x="19543" y="1914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3050116" y="4209462"/>
              <a:ext cx="882651" cy="12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2" fill="norm" stroke="1" extrusionOk="0">
                  <a:moveTo>
                    <a:pt x="0" y="20982"/>
                  </a:moveTo>
                  <a:cubicBezTo>
                    <a:pt x="2072" y="20982"/>
                    <a:pt x="4144" y="20982"/>
                    <a:pt x="6216" y="17382"/>
                  </a:cubicBezTo>
                  <a:cubicBezTo>
                    <a:pt x="8288" y="13782"/>
                    <a:pt x="10360" y="6582"/>
                    <a:pt x="12535" y="2982"/>
                  </a:cubicBezTo>
                  <a:cubicBezTo>
                    <a:pt x="14711" y="-618"/>
                    <a:pt x="16990" y="-618"/>
                    <a:pt x="18518" y="1182"/>
                  </a:cubicBezTo>
                  <a:cubicBezTo>
                    <a:pt x="20046" y="2982"/>
                    <a:pt x="20823" y="6582"/>
                    <a:pt x="21600" y="101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3152443" y="4520248"/>
              <a:ext cx="405674" cy="182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398" fill="norm" stroke="1" extrusionOk="0">
                  <a:moveTo>
                    <a:pt x="3302" y="2234"/>
                  </a:moveTo>
                  <a:cubicBezTo>
                    <a:pt x="3191" y="6455"/>
                    <a:pt x="3079" y="10676"/>
                    <a:pt x="3024" y="13407"/>
                  </a:cubicBezTo>
                  <a:cubicBezTo>
                    <a:pt x="2968" y="16138"/>
                    <a:pt x="2968" y="17379"/>
                    <a:pt x="2801" y="18621"/>
                  </a:cubicBezTo>
                  <a:cubicBezTo>
                    <a:pt x="2634" y="19862"/>
                    <a:pt x="2300" y="21103"/>
                    <a:pt x="1910" y="21352"/>
                  </a:cubicBezTo>
                  <a:cubicBezTo>
                    <a:pt x="1520" y="21600"/>
                    <a:pt x="1075" y="20855"/>
                    <a:pt x="630" y="18745"/>
                  </a:cubicBezTo>
                  <a:cubicBezTo>
                    <a:pt x="184" y="16634"/>
                    <a:pt x="-261" y="13159"/>
                    <a:pt x="184" y="10303"/>
                  </a:cubicBezTo>
                  <a:cubicBezTo>
                    <a:pt x="630" y="7448"/>
                    <a:pt x="1966" y="5214"/>
                    <a:pt x="4527" y="3352"/>
                  </a:cubicBezTo>
                  <a:cubicBezTo>
                    <a:pt x="7087" y="1490"/>
                    <a:pt x="10873" y="0"/>
                    <a:pt x="13879" y="0"/>
                  </a:cubicBezTo>
                  <a:cubicBezTo>
                    <a:pt x="16885" y="0"/>
                    <a:pt x="19112" y="1490"/>
                    <a:pt x="21339" y="29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3564466" y="4386626"/>
              <a:ext cx="349251" cy="395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6" fill="norm" stroke="1" extrusionOk="0">
                  <a:moveTo>
                    <a:pt x="0" y="15870"/>
                  </a:moveTo>
                  <a:cubicBezTo>
                    <a:pt x="393" y="17364"/>
                    <a:pt x="785" y="18857"/>
                    <a:pt x="1113" y="19891"/>
                  </a:cubicBezTo>
                  <a:cubicBezTo>
                    <a:pt x="1440" y="20926"/>
                    <a:pt x="1702" y="21500"/>
                    <a:pt x="1964" y="21443"/>
                  </a:cubicBezTo>
                  <a:cubicBezTo>
                    <a:pt x="2225" y="21385"/>
                    <a:pt x="2487" y="20696"/>
                    <a:pt x="2684" y="18570"/>
                  </a:cubicBezTo>
                  <a:cubicBezTo>
                    <a:pt x="2880" y="16445"/>
                    <a:pt x="3011" y="12883"/>
                    <a:pt x="3076" y="10240"/>
                  </a:cubicBezTo>
                  <a:cubicBezTo>
                    <a:pt x="3142" y="7598"/>
                    <a:pt x="3142" y="5874"/>
                    <a:pt x="3796" y="4611"/>
                  </a:cubicBezTo>
                  <a:cubicBezTo>
                    <a:pt x="4451" y="3347"/>
                    <a:pt x="5760" y="2543"/>
                    <a:pt x="8182" y="1738"/>
                  </a:cubicBezTo>
                  <a:cubicBezTo>
                    <a:pt x="10604" y="934"/>
                    <a:pt x="14138" y="130"/>
                    <a:pt x="16560" y="15"/>
                  </a:cubicBezTo>
                  <a:cubicBezTo>
                    <a:pt x="18982" y="-100"/>
                    <a:pt x="20291" y="474"/>
                    <a:pt x="21600" y="10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3697816" y="4552657"/>
              <a:ext cx="209551" cy="176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7" fill="norm" stroke="1" extrusionOk="0">
                  <a:moveTo>
                    <a:pt x="0" y="4549"/>
                  </a:moveTo>
                  <a:cubicBezTo>
                    <a:pt x="436" y="3263"/>
                    <a:pt x="873" y="1977"/>
                    <a:pt x="2182" y="1206"/>
                  </a:cubicBezTo>
                  <a:cubicBezTo>
                    <a:pt x="3491" y="434"/>
                    <a:pt x="5673" y="177"/>
                    <a:pt x="7309" y="49"/>
                  </a:cubicBezTo>
                  <a:cubicBezTo>
                    <a:pt x="8945" y="-80"/>
                    <a:pt x="10036" y="-80"/>
                    <a:pt x="10800" y="1720"/>
                  </a:cubicBezTo>
                  <a:cubicBezTo>
                    <a:pt x="11564" y="3520"/>
                    <a:pt x="12000" y="7120"/>
                    <a:pt x="10691" y="10334"/>
                  </a:cubicBezTo>
                  <a:cubicBezTo>
                    <a:pt x="9382" y="13549"/>
                    <a:pt x="6327" y="16377"/>
                    <a:pt x="4364" y="18177"/>
                  </a:cubicBezTo>
                  <a:cubicBezTo>
                    <a:pt x="2400" y="19977"/>
                    <a:pt x="1527" y="20749"/>
                    <a:pt x="1636" y="21134"/>
                  </a:cubicBezTo>
                  <a:cubicBezTo>
                    <a:pt x="1745" y="21520"/>
                    <a:pt x="2836" y="21520"/>
                    <a:pt x="6327" y="20877"/>
                  </a:cubicBezTo>
                  <a:cubicBezTo>
                    <a:pt x="9818" y="20234"/>
                    <a:pt x="15709" y="18949"/>
                    <a:pt x="21600" y="176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3952758" y="4601667"/>
              <a:ext cx="49859" cy="93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157" fill="norm" stroke="1" extrusionOk="0">
                  <a:moveTo>
                    <a:pt x="21200" y="4577"/>
                  </a:moveTo>
                  <a:cubicBezTo>
                    <a:pt x="21200" y="2177"/>
                    <a:pt x="21200" y="-223"/>
                    <a:pt x="19400" y="17"/>
                  </a:cubicBezTo>
                  <a:cubicBezTo>
                    <a:pt x="17600" y="257"/>
                    <a:pt x="14000" y="3137"/>
                    <a:pt x="11300" y="6257"/>
                  </a:cubicBezTo>
                  <a:cubicBezTo>
                    <a:pt x="8600" y="9377"/>
                    <a:pt x="6800" y="12737"/>
                    <a:pt x="4550" y="15617"/>
                  </a:cubicBezTo>
                  <a:cubicBezTo>
                    <a:pt x="2300" y="18497"/>
                    <a:pt x="-400" y="20897"/>
                    <a:pt x="50" y="21137"/>
                  </a:cubicBezTo>
                  <a:cubicBezTo>
                    <a:pt x="500" y="21377"/>
                    <a:pt x="4100" y="19457"/>
                    <a:pt x="7700" y="175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2" name="Line"/>
            <p:cNvSpPr/>
            <p:nvPr/>
          </p:nvSpPr>
          <p:spPr>
            <a:xfrm>
              <a:off x="4053416" y="4576267"/>
              <a:ext cx="38101" cy="197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0" y="2191"/>
                  </a:moveTo>
                  <a:cubicBezTo>
                    <a:pt x="4800" y="1042"/>
                    <a:pt x="9600" y="-107"/>
                    <a:pt x="12000" y="8"/>
                  </a:cubicBezTo>
                  <a:cubicBezTo>
                    <a:pt x="14400" y="123"/>
                    <a:pt x="14400" y="1502"/>
                    <a:pt x="15600" y="5293"/>
                  </a:cubicBezTo>
                  <a:cubicBezTo>
                    <a:pt x="16800" y="9084"/>
                    <a:pt x="19200" y="15289"/>
                    <a:pt x="21600" y="214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3933927" y="4571577"/>
              <a:ext cx="316340" cy="62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420" fill="norm" stroke="1" extrusionOk="0">
                  <a:moveTo>
                    <a:pt x="1208" y="21420"/>
                  </a:moveTo>
                  <a:cubicBezTo>
                    <a:pt x="493" y="15660"/>
                    <a:pt x="-222" y="9900"/>
                    <a:pt x="64" y="6300"/>
                  </a:cubicBezTo>
                  <a:cubicBezTo>
                    <a:pt x="350" y="2700"/>
                    <a:pt x="1638" y="1260"/>
                    <a:pt x="4856" y="540"/>
                  </a:cubicBezTo>
                  <a:cubicBezTo>
                    <a:pt x="8075" y="-180"/>
                    <a:pt x="13224" y="-180"/>
                    <a:pt x="16300" y="540"/>
                  </a:cubicBezTo>
                  <a:cubicBezTo>
                    <a:pt x="19375" y="1260"/>
                    <a:pt x="20377" y="2700"/>
                    <a:pt x="21378" y="41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4015316" y="3916998"/>
              <a:ext cx="472647" cy="914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600" fill="norm" stroke="1" extrusionOk="0">
                  <a:moveTo>
                    <a:pt x="9175" y="0"/>
                  </a:moveTo>
                  <a:cubicBezTo>
                    <a:pt x="10035" y="200"/>
                    <a:pt x="10896" y="400"/>
                    <a:pt x="12377" y="1200"/>
                  </a:cubicBezTo>
                  <a:cubicBezTo>
                    <a:pt x="13858" y="2000"/>
                    <a:pt x="15961" y="3400"/>
                    <a:pt x="17634" y="4825"/>
                  </a:cubicBezTo>
                  <a:cubicBezTo>
                    <a:pt x="19306" y="6250"/>
                    <a:pt x="20549" y="7700"/>
                    <a:pt x="21074" y="9225"/>
                  </a:cubicBezTo>
                  <a:cubicBezTo>
                    <a:pt x="21600" y="10750"/>
                    <a:pt x="21409" y="12350"/>
                    <a:pt x="19975" y="13900"/>
                  </a:cubicBezTo>
                  <a:cubicBezTo>
                    <a:pt x="18542" y="15450"/>
                    <a:pt x="15865" y="16950"/>
                    <a:pt x="12329" y="18225"/>
                  </a:cubicBezTo>
                  <a:cubicBezTo>
                    <a:pt x="8793" y="19500"/>
                    <a:pt x="4396" y="2055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2745992" y="3862314"/>
              <a:ext cx="462875" cy="924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493" fill="norm" stroke="1" extrusionOk="0">
                  <a:moveTo>
                    <a:pt x="11455" y="90"/>
                  </a:moveTo>
                  <a:cubicBezTo>
                    <a:pt x="10965" y="-9"/>
                    <a:pt x="10474" y="-107"/>
                    <a:pt x="9541" y="262"/>
                  </a:cubicBezTo>
                  <a:cubicBezTo>
                    <a:pt x="8608" y="631"/>
                    <a:pt x="7234" y="1467"/>
                    <a:pt x="5810" y="2673"/>
                  </a:cubicBezTo>
                  <a:cubicBezTo>
                    <a:pt x="4386" y="3878"/>
                    <a:pt x="2914" y="5453"/>
                    <a:pt x="1785" y="7175"/>
                  </a:cubicBezTo>
                  <a:cubicBezTo>
                    <a:pt x="655" y="8897"/>
                    <a:pt x="-130" y="10767"/>
                    <a:pt x="17" y="12440"/>
                  </a:cubicBezTo>
                  <a:cubicBezTo>
                    <a:pt x="165" y="14113"/>
                    <a:pt x="1245" y="15589"/>
                    <a:pt x="3454" y="16794"/>
                  </a:cubicBezTo>
                  <a:cubicBezTo>
                    <a:pt x="5663" y="18000"/>
                    <a:pt x="9001" y="18934"/>
                    <a:pt x="12192" y="19672"/>
                  </a:cubicBezTo>
                  <a:cubicBezTo>
                    <a:pt x="15383" y="20411"/>
                    <a:pt x="18426" y="20952"/>
                    <a:pt x="21470" y="214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6" name="Line"/>
            <p:cNvSpPr/>
            <p:nvPr/>
          </p:nvSpPr>
          <p:spPr>
            <a:xfrm>
              <a:off x="4378487" y="3726591"/>
              <a:ext cx="170230" cy="209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375" fill="norm" stroke="1" extrusionOk="0">
                  <a:moveTo>
                    <a:pt x="11046" y="5823"/>
                  </a:moveTo>
                  <a:cubicBezTo>
                    <a:pt x="8113" y="10143"/>
                    <a:pt x="5179" y="14463"/>
                    <a:pt x="3313" y="17163"/>
                  </a:cubicBezTo>
                  <a:cubicBezTo>
                    <a:pt x="1446" y="19863"/>
                    <a:pt x="646" y="20943"/>
                    <a:pt x="246" y="20727"/>
                  </a:cubicBezTo>
                  <a:cubicBezTo>
                    <a:pt x="-154" y="20511"/>
                    <a:pt x="-154" y="18999"/>
                    <a:pt x="913" y="15759"/>
                  </a:cubicBezTo>
                  <a:cubicBezTo>
                    <a:pt x="1979" y="12519"/>
                    <a:pt x="4113" y="7551"/>
                    <a:pt x="5579" y="4527"/>
                  </a:cubicBezTo>
                  <a:cubicBezTo>
                    <a:pt x="7046" y="1503"/>
                    <a:pt x="7846" y="423"/>
                    <a:pt x="9446" y="99"/>
                  </a:cubicBezTo>
                  <a:cubicBezTo>
                    <a:pt x="11046" y="-225"/>
                    <a:pt x="13446" y="207"/>
                    <a:pt x="15579" y="2043"/>
                  </a:cubicBezTo>
                  <a:cubicBezTo>
                    <a:pt x="17713" y="3879"/>
                    <a:pt x="19579" y="7119"/>
                    <a:pt x="20513" y="10575"/>
                  </a:cubicBezTo>
                  <a:cubicBezTo>
                    <a:pt x="21446" y="14031"/>
                    <a:pt x="21446" y="17703"/>
                    <a:pt x="21446" y="213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7" name="Line"/>
            <p:cNvSpPr/>
            <p:nvPr/>
          </p:nvSpPr>
          <p:spPr>
            <a:xfrm>
              <a:off x="4790016" y="4291648"/>
              <a:ext cx="1" cy="317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8" name="Line"/>
            <p:cNvSpPr/>
            <p:nvPr/>
          </p:nvSpPr>
          <p:spPr>
            <a:xfrm>
              <a:off x="5520946" y="4087014"/>
              <a:ext cx="539071" cy="425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412" fill="norm" stroke="1" extrusionOk="0">
                  <a:moveTo>
                    <a:pt x="2505" y="5179"/>
                  </a:moveTo>
                  <a:cubicBezTo>
                    <a:pt x="2336" y="6456"/>
                    <a:pt x="2167" y="7733"/>
                    <a:pt x="2505" y="8744"/>
                  </a:cubicBezTo>
                  <a:cubicBezTo>
                    <a:pt x="2842" y="9755"/>
                    <a:pt x="3686" y="10499"/>
                    <a:pt x="5078" y="10606"/>
                  </a:cubicBezTo>
                  <a:cubicBezTo>
                    <a:pt x="6470" y="10712"/>
                    <a:pt x="8411" y="10180"/>
                    <a:pt x="10056" y="8903"/>
                  </a:cubicBezTo>
                  <a:cubicBezTo>
                    <a:pt x="11702" y="7626"/>
                    <a:pt x="13052" y="5605"/>
                    <a:pt x="13769" y="4328"/>
                  </a:cubicBezTo>
                  <a:cubicBezTo>
                    <a:pt x="14486" y="3051"/>
                    <a:pt x="14570" y="2519"/>
                    <a:pt x="14612" y="1934"/>
                  </a:cubicBezTo>
                  <a:cubicBezTo>
                    <a:pt x="14655" y="1349"/>
                    <a:pt x="14655" y="710"/>
                    <a:pt x="14444" y="338"/>
                  </a:cubicBezTo>
                  <a:cubicBezTo>
                    <a:pt x="14233" y="-35"/>
                    <a:pt x="13811" y="-141"/>
                    <a:pt x="12503" y="231"/>
                  </a:cubicBezTo>
                  <a:cubicBezTo>
                    <a:pt x="11195" y="604"/>
                    <a:pt x="9002" y="1455"/>
                    <a:pt x="6977" y="2998"/>
                  </a:cubicBezTo>
                  <a:cubicBezTo>
                    <a:pt x="4952" y="4541"/>
                    <a:pt x="3095" y="6775"/>
                    <a:pt x="1830" y="9116"/>
                  </a:cubicBezTo>
                  <a:cubicBezTo>
                    <a:pt x="564" y="11457"/>
                    <a:pt x="-111" y="13904"/>
                    <a:pt x="16" y="15820"/>
                  </a:cubicBezTo>
                  <a:cubicBezTo>
                    <a:pt x="142" y="17735"/>
                    <a:pt x="1070" y="19118"/>
                    <a:pt x="3011" y="20023"/>
                  </a:cubicBezTo>
                  <a:cubicBezTo>
                    <a:pt x="4952" y="20927"/>
                    <a:pt x="7905" y="21353"/>
                    <a:pt x="10942" y="21406"/>
                  </a:cubicBezTo>
                  <a:cubicBezTo>
                    <a:pt x="13980" y="21459"/>
                    <a:pt x="17101" y="21140"/>
                    <a:pt x="18873" y="20927"/>
                  </a:cubicBezTo>
                  <a:cubicBezTo>
                    <a:pt x="20645" y="20714"/>
                    <a:pt x="21067" y="20608"/>
                    <a:pt x="21489" y="205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6065237" y="3761796"/>
              <a:ext cx="204330" cy="222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386" fill="norm" stroke="1" extrusionOk="0">
                  <a:moveTo>
                    <a:pt x="2791" y="1492"/>
                  </a:moveTo>
                  <a:cubicBezTo>
                    <a:pt x="5018" y="881"/>
                    <a:pt x="7244" y="270"/>
                    <a:pt x="8915" y="66"/>
                  </a:cubicBezTo>
                  <a:cubicBezTo>
                    <a:pt x="10585" y="-138"/>
                    <a:pt x="11698" y="66"/>
                    <a:pt x="12366" y="1594"/>
                  </a:cubicBezTo>
                  <a:cubicBezTo>
                    <a:pt x="13034" y="3122"/>
                    <a:pt x="13257" y="5975"/>
                    <a:pt x="11587" y="9032"/>
                  </a:cubicBezTo>
                  <a:cubicBezTo>
                    <a:pt x="9917" y="12088"/>
                    <a:pt x="6354" y="15349"/>
                    <a:pt x="3904" y="17387"/>
                  </a:cubicBezTo>
                  <a:cubicBezTo>
                    <a:pt x="1455" y="19424"/>
                    <a:pt x="119" y="20239"/>
                    <a:pt x="7" y="20749"/>
                  </a:cubicBezTo>
                  <a:cubicBezTo>
                    <a:pt x="-104" y="21258"/>
                    <a:pt x="1009" y="21462"/>
                    <a:pt x="4795" y="21360"/>
                  </a:cubicBezTo>
                  <a:cubicBezTo>
                    <a:pt x="8581" y="21258"/>
                    <a:pt x="15038" y="20851"/>
                    <a:pt x="21496" y="204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6281288" y="3885248"/>
              <a:ext cx="261329" cy="100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270" fill="norm" stroke="1" extrusionOk="0">
                  <a:moveTo>
                    <a:pt x="9929" y="0"/>
                  </a:moveTo>
                  <a:cubicBezTo>
                    <a:pt x="9238" y="4050"/>
                    <a:pt x="8547" y="8100"/>
                    <a:pt x="7510" y="11700"/>
                  </a:cubicBezTo>
                  <a:cubicBezTo>
                    <a:pt x="6473" y="15300"/>
                    <a:pt x="5091" y="18450"/>
                    <a:pt x="3795" y="20025"/>
                  </a:cubicBezTo>
                  <a:cubicBezTo>
                    <a:pt x="2499" y="21600"/>
                    <a:pt x="1289" y="21600"/>
                    <a:pt x="598" y="20475"/>
                  </a:cubicBezTo>
                  <a:cubicBezTo>
                    <a:pt x="-93" y="19350"/>
                    <a:pt x="-266" y="17100"/>
                    <a:pt x="512" y="14175"/>
                  </a:cubicBezTo>
                  <a:cubicBezTo>
                    <a:pt x="1289" y="11250"/>
                    <a:pt x="3017" y="7650"/>
                    <a:pt x="6214" y="5625"/>
                  </a:cubicBezTo>
                  <a:cubicBezTo>
                    <a:pt x="9411" y="3600"/>
                    <a:pt x="14076" y="3150"/>
                    <a:pt x="16841" y="3375"/>
                  </a:cubicBezTo>
                  <a:cubicBezTo>
                    <a:pt x="19606" y="3600"/>
                    <a:pt x="20470" y="4500"/>
                    <a:pt x="21334" y="5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6561666" y="3730298"/>
              <a:ext cx="190501" cy="113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8" fill="norm" stroke="1" extrusionOk="0">
                  <a:moveTo>
                    <a:pt x="0" y="4008"/>
                  </a:moveTo>
                  <a:cubicBezTo>
                    <a:pt x="720" y="2437"/>
                    <a:pt x="1440" y="866"/>
                    <a:pt x="2400" y="277"/>
                  </a:cubicBezTo>
                  <a:cubicBezTo>
                    <a:pt x="3360" y="-312"/>
                    <a:pt x="4560" y="81"/>
                    <a:pt x="5640" y="1063"/>
                  </a:cubicBezTo>
                  <a:cubicBezTo>
                    <a:pt x="6720" y="2044"/>
                    <a:pt x="7680" y="3615"/>
                    <a:pt x="7800" y="6561"/>
                  </a:cubicBezTo>
                  <a:cubicBezTo>
                    <a:pt x="7920" y="9506"/>
                    <a:pt x="7200" y="13826"/>
                    <a:pt x="6240" y="16575"/>
                  </a:cubicBezTo>
                  <a:cubicBezTo>
                    <a:pt x="5280" y="19324"/>
                    <a:pt x="4080" y="20503"/>
                    <a:pt x="4320" y="20895"/>
                  </a:cubicBezTo>
                  <a:cubicBezTo>
                    <a:pt x="4560" y="21288"/>
                    <a:pt x="6240" y="20895"/>
                    <a:pt x="9360" y="20503"/>
                  </a:cubicBezTo>
                  <a:cubicBezTo>
                    <a:pt x="12480" y="20110"/>
                    <a:pt x="17040" y="19717"/>
                    <a:pt x="21600" y="193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5628216" y="3476732"/>
              <a:ext cx="2146301" cy="110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60" y="20354"/>
                    <a:pt x="1321" y="19108"/>
                    <a:pt x="2002" y="18069"/>
                  </a:cubicBezTo>
                  <a:cubicBezTo>
                    <a:pt x="2684" y="17031"/>
                    <a:pt x="3387" y="16200"/>
                    <a:pt x="4143" y="15369"/>
                  </a:cubicBezTo>
                  <a:cubicBezTo>
                    <a:pt x="4899" y="14538"/>
                    <a:pt x="5709" y="13708"/>
                    <a:pt x="6497" y="13085"/>
                  </a:cubicBezTo>
                  <a:cubicBezTo>
                    <a:pt x="7285" y="12462"/>
                    <a:pt x="8052" y="12046"/>
                    <a:pt x="8830" y="11631"/>
                  </a:cubicBezTo>
                  <a:cubicBezTo>
                    <a:pt x="9607" y="11215"/>
                    <a:pt x="10395" y="10800"/>
                    <a:pt x="11183" y="10385"/>
                  </a:cubicBezTo>
                  <a:cubicBezTo>
                    <a:pt x="11972" y="9969"/>
                    <a:pt x="12760" y="9554"/>
                    <a:pt x="13527" y="8931"/>
                  </a:cubicBezTo>
                  <a:cubicBezTo>
                    <a:pt x="14293" y="8308"/>
                    <a:pt x="15039" y="7477"/>
                    <a:pt x="15763" y="6646"/>
                  </a:cubicBezTo>
                  <a:cubicBezTo>
                    <a:pt x="16488" y="5815"/>
                    <a:pt x="17191" y="4985"/>
                    <a:pt x="17904" y="4154"/>
                  </a:cubicBezTo>
                  <a:cubicBezTo>
                    <a:pt x="18618" y="3323"/>
                    <a:pt x="19342" y="2492"/>
                    <a:pt x="19885" y="1662"/>
                  </a:cubicBezTo>
                  <a:cubicBezTo>
                    <a:pt x="20428" y="831"/>
                    <a:pt x="20791" y="0"/>
                    <a:pt x="21046" y="0"/>
                  </a:cubicBezTo>
                  <a:cubicBezTo>
                    <a:pt x="21302" y="0"/>
                    <a:pt x="21451" y="831"/>
                    <a:pt x="21600" y="16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5501216" y="3250248"/>
              <a:ext cx="292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09" y="17280"/>
                    <a:pt x="10017" y="12960"/>
                    <a:pt x="13617" y="9360"/>
                  </a:cubicBezTo>
                  <a:cubicBezTo>
                    <a:pt x="17217" y="5760"/>
                    <a:pt x="19409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5947425" y="3008948"/>
              <a:ext cx="277692" cy="289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600" fill="norm" stroke="1" extrusionOk="0">
                  <a:moveTo>
                    <a:pt x="19995" y="0"/>
                  </a:moveTo>
                  <a:cubicBezTo>
                    <a:pt x="15904" y="946"/>
                    <a:pt x="11813" y="1892"/>
                    <a:pt x="8868" y="2917"/>
                  </a:cubicBezTo>
                  <a:cubicBezTo>
                    <a:pt x="5923" y="3942"/>
                    <a:pt x="4123" y="5045"/>
                    <a:pt x="2813" y="5834"/>
                  </a:cubicBezTo>
                  <a:cubicBezTo>
                    <a:pt x="1504" y="6622"/>
                    <a:pt x="686" y="7095"/>
                    <a:pt x="604" y="7647"/>
                  </a:cubicBezTo>
                  <a:cubicBezTo>
                    <a:pt x="523" y="8199"/>
                    <a:pt x="1177" y="8829"/>
                    <a:pt x="2813" y="9223"/>
                  </a:cubicBezTo>
                  <a:cubicBezTo>
                    <a:pt x="4450" y="9618"/>
                    <a:pt x="7068" y="9775"/>
                    <a:pt x="8868" y="9854"/>
                  </a:cubicBezTo>
                  <a:cubicBezTo>
                    <a:pt x="10668" y="9933"/>
                    <a:pt x="11650" y="9933"/>
                    <a:pt x="12468" y="10169"/>
                  </a:cubicBezTo>
                  <a:cubicBezTo>
                    <a:pt x="13286" y="10406"/>
                    <a:pt x="13941" y="10879"/>
                    <a:pt x="13695" y="11509"/>
                  </a:cubicBezTo>
                  <a:cubicBezTo>
                    <a:pt x="13450" y="12140"/>
                    <a:pt x="12304" y="12928"/>
                    <a:pt x="10504" y="13953"/>
                  </a:cubicBezTo>
                  <a:cubicBezTo>
                    <a:pt x="8704" y="14978"/>
                    <a:pt x="6250" y="16239"/>
                    <a:pt x="4532" y="17185"/>
                  </a:cubicBezTo>
                  <a:cubicBezTo>
                    <a:pt x="2813" y="18131"/>
                    <a:pt x="1832" y="18762"/>
                    <a:pt x="1095" y="19393"/>
                  </a:cubicBezTo>
                  <a:cubicBezTo>
                    <a:pt x="359" y="20023"/>
                    <a:pt x="-132" y="20654"/>
                    <a:pt x="32" y="21048"/>
                  </a:cubicBezTo>
                  <a:cubicBezTo>
                    <a:pt x="195" y="21442"/>
                    <a:pt x="1013" y="21600"/>
                    <a:pt x="4204" y="21600"/>
                  </a:cubicBezTo>
                  <a:cubicBezTo>
                    <a:pt x="7395" y="21600"/>
                    <a:pt x="12959" y="21442"/>
                    <a:pt x="16232" y="21364"/>
                  </a:cubicBezTo>
                  <a:cubicBezTo>
                    <a:pt x="19504" y="21285"/>
                    <a:pt x="20486" y="21285"/>
                    <a:pt x="21468" y="212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6418641" y="3006686"/>
              <a:ext cx="136676" cy="294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456" fill="norm" stroke="1" extrusionOk="0">
                  <a:moveTo>
                    <a:pt x="21132" y="165"/>
                  </a:moveTo>
                  <a:cubicBezTo>
                    <a:pt x="19496" y="10"/>
                    <a:pt x="17859" y="-144"/>
                    <a:pt x="15732" y="242"/>
                  </a:cubicBezTo>
                  <a:cubicBezTo>
                    <a:pt x="13605" y="627"/>
                    <a:pt x="10987" y="1553"/>
                    <a:pt x="8205" y="3250"/>
                  </a:cubicBezTo>
                  <a:cubicBezTo>
                    <a:pt x="5423" y="4947"/>
                    <a:pt x="2477" y="7416"/>
                    <a:pt x="1005" y="9807"/>
                  </a:cubicBezTo>
                  <a:cubicBezTo>
                    <a:pt x="-468" y="12199"/>
                    <a:pt x="-468" y="14513"/>
                    <a:pt x="1987" y="16442"/>
                  </a:cubicBezTo>
                  <a:cubicBezTo>
                    <a:pt x="4441" y="18370"/>
                    <a:pt x="9350" y="19913"/>
                    <a:pt x="12787" y="20685"/>
                  </a:cubicBezTo>
                  <a:cubicBezTo>
                    <a:pt x="16223" y="21456"/>
                    <a:pt x="18187" y="21456"/>
                    <a:pt x="20150" y="214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6606116" y="3040698"/>
              <a:ext cx="1778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4140"/>
                    <a:pt x="8229" y="8280"/>
                    <a:pt x="11829" y="11880"/>
                  </a:cubicBezTo>
                  <a:cubicBezTo>
                    <a:pt x="15429" y="15480"/>
                    <a:pt x="18514" y="1854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6663266" y="3040698"/>
              <a:ext cx="14605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70" y="1129"/>
                    <a:pt x="15339" y="2259"/>
                    <a:pt x="12209" y="4729"/>
                  </a:cubicBezTo>
                  <a:cubicBezTo>
                    <a:pt x="9078" y="7200"/>
                    <a:pt x="5948" y="11012"/>
                    <a:pt x="3913" y="14047"/>
                  </a:cubicBezTo>
                  <a:cubicBezTo>
                    <a:pt x="1878" y="17082"/>
                    <a:pt x="939" y="1934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6802966" y="3231198"/>
              <a:ext cx="127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9" name="Line"/>
            <p:cNvSpPr/>
            <p:nvPr/>
          </p:nvSpPr>
          <p:spPr>
            <a:xfrm>
              <a:off x="6828366" y="3129598"/>
              <a:ext cx="31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0" name="Line"/>
            <p:cNvSpPr/>
            <p:nvPr/>
          </p:nvSpPr>
          <p:spPr>
            <a:xfrm>
              <a:off x="6910916" y="3205798"/>
              <a:ext cx="165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7114116" y="3054395"/>
              <a:ext cx="323851" cy="272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1" fill="norm" stroke="1" extrusionOk="0">
                  <a:moveTo>
                    <a:pt x="0" y="21521"/>
                  </a:moveTo>
                  <a:cubicBezTo>
                    <a:pt x="2118" y="17000"/>
                    <a:pt x="4235" y="12479"/>
                    <a:pt x="5647" y="9214"/>
                  </a:cubicBezTo>
                  <a:cubicBezTo>
                    <a:pt x="7059" y="5949"/>
                    <a:pt x="7765" y="3940"/>
                    <a:pt x="8259" y="2433"/>
                  </a:cubicBezTo>
                  <a:cubicBezTo>
                    <a:pt x="8753" y="926"/>
                    <a:pt x="9035" y="-79"/>
                    <a:pt x="9035" y="5"/>
                  </a:cubicBezTo>
                  <a:cubicBezTo>
                    <a:pt x="9035" y="88"/>
                    <a:pt x="8753" y="1261"/>
                    <a:pt x="8400" y="3688"/>
                  </a:cubicBezTo>
                  <a:cubicBezTo>
                    <a:pt x="8047" y="6116"/>
                    <a:pt x="7624" y="9800"/>
                    <a:pt x="7412" y="12144"/>
                  </a:cubicBezTo>
                  <a:cubicBezTo>
                    <a:pt x="7200" y="14488"/>
                    <a:pt x="7200" y="15493"/>
                    <a:pt x="7482" y="16247"/>
                  </a:cubicBezTo>
                  <a:cubicBezTo>
                    <a:pt x="7765" y="17000"/>
                    <a:pt x="8329" y="17502"/>
                    <a:pt x="8894" y="17502"/>
                  </a:cubicBezTo>
                  <a:cubicBezTo>
                    <a:pt x="9459" y="17502"/>
                    <a:pt x="10024" y="17000"/>
                    <a:pt x="11153" y="15326"/>
                  </a:cubicBezTo>
                  <a:cubicBezTo>
                    <a:pt x="12282" y="13651"/>
                    <a:pt x="13976" y="10805"/>
                    <a:pt x="15035" y="8879"/>
                  </a:cubicBezTo>
                  <a:cubicBezTo>
                    <a:pt x="16094" y="6954"/>
                    <a:pt x="16518" y="5949"/>
                    <a:pt x="16941" y="5865"/>
                  </a:cubicBezTo>
                  <a:cubicBezTo>
                    <a:pt x="17365" y="5781"/>
                    <a:pt x="17788" y="6619"/>
                    <a:pt x="18565" y="8377"/>
                  </a:cubicBezTo>
                  <a:cubicBezTo>
                    <a:pt x="19341" y="10135"/>
                    <a:pt x="20471" y="12814"/>
                    <a:pt x="21600" y="154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2" name="Line"/>
            <p:cNvSpPr/>
            <p:nvPr/>
          </p:nvSpPr>
          <p:spPr>
            <a:xfrm>
              <a:off x="7469716" y="2983548"/>
              <a:ext cx="51914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5" h="21600" fill="norm" stroke="1" extrusionOk="0">
                  <a:moveTo>
                    <a:pt x="4985" y="0"/>
                  </a:moveTo>
                  <a:cubicBezTo>
                    <a:pt x="11631" y="3916"/>
                    <a:pt x="18277" y="7832"/>
                    <a:pt x="19938" y="10863"/>
                  </a:cubicBezTo>
                  <a:cubicBezTo>
                    <a:pt x="21600" y="13895"/>
                    <a:pt x="18277" y="16042"/>
                    <a:pt x="14123" y="17684"/>
                  </a:cubicBezTo>
                  <a:cubicBezTo>
                    <a:pt x="9969" y="19326"/>
                    <a:pt x="4985" y="2046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3" name="Line"/>
            <p:cNvSpPr/>
            <p:nvPr/>
          </p:nvSpPr>
          <p:spPr>
            <a:xfrm>
              <a:off x="7571316" y="2859905"/>
              <a:ext cx="171451" cy="155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9" fill="norm" stroke="1" extrusionOk="0">
                  <a:moveTo>
                    <a:pt x="0" y="413"/>
                  </a:moveTo>
                  <a:cubicBezTo>
                    <a:pt x="1333" y="121"/>
                    <a:pt x="2667" y="-171"/>
                    <a:pt x="3867" y="121"/>
                  </a:cubicBezTo>
                  <a:cubicBezTo>
                    <a:pt x="5067" y="413"/>
                    <a:pt x="6133" y="1288"/>
                    <a:pt x="6267" y="3186"/>
                  </a:cubicBezTo>
                  <a:cubicBezTo>
                    <a:pt x="6400" y="5083"/>
                    <a:pt x="5600" y="8002"/>
                    <a:pt x="4667" y="10191"/>
                  </a:cubicBezTo>
                  <a:cubicBezTo>
                    <a:pt x="3733" y="12380"/>
                    <a:pt x="2667" y="13840"/>
                    <a:pt x="1867" y="15299"/>
                  </a:cubicBezTo>
                  <a:cubicBezTo>
                    <a:pt x="1067" y="16759"/>
                    <a:pt x="533" y="18218"/>
                    <a:pt x="1733" y="18948"/>
                  </a:cubicBezTo>
                  <a:cubicBezTo>
                    <a:pt x="2933" y="19678"/>
                    <a:pt x="5867" y="19678"/>
                    <a:pt x="9467" y="19970"/>
                  </a:cubicBezTo>
                  <a:cubicBezTo>
                    <a:pt x="13067" y="20261"/>
                    <a:pt x="17333" y="20845"/>
                    <a:pt x="21600" y="214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4" name="Line"/>
            <p:cNvSpPr/>
            <p:nvPr/>
          </p:nvSpPr>
          <p:spPr>
            <a:xfrm>
              <a:off x="5939366" y="3428048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5" name="Line"/>
            <p:cNvSpPr/>
            <p:nvPr/>
          </p:nvSpPr>
          <p:spPr>
            <a:xfrm>
              <a:off x="5964766" y="3332798"/>
              <a:ext cx="444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6015566" y="3421698"/>
              <a:ext cx="114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6047316" y="3485198"/>
              <a:ext cx="1016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6259760" y="3402648"/>
              <a:ext cx="9807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082"/>
                    <a:pt x="2735" y="10165"/>
                    <a:pt x="575" y="13765"/>
                  </a:cubicBezTo>
                  <a:cubicBezTo>
                    <a:pt x="-1585" y="17365"/>
                    <a:pt x="2735" y="19482"/>
                    <a:pt x="70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9" name="Line"/>
            <p:cNvSpPr/>
            <p:nvPr/>
          </p:nvSpPr>
          <p:spPr>
            <a:xfrm>
              <a:off x="6015566" y="2820692"/>
              <a:ext cx="89464" cy="118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198" fill="norm" stroke="1" extrusionOk="0">
                  <a:moveTo>
                    <a:pt x="0" y="8693"/>
                  </a:moveTo>
                  <a:cubicBezTo>
                    <a:pt x="0" y="10587"/>
                    <a:pt x="0" y="12482"/>
                    <a:pt x="502" y="12482"/>
                  </a:cubicBezTo>
                  <a:cubicBezTo>
                    <a:pt x="1005" y="12482"/>
                    <a:pt x="2009" y="10587"/>
                    <a:pt x="3516" y="8124"/>
                  </a:cubicBezTo>
                  <a:cubicBezTo>
                    <a:pt x="5023" y="5661"/>
                    <a:pt x="7033" y="2630"/>
                    <a:pt x="9293" y="1114"/>
                  </a:cubicBezTo>
                  <a:cubicBezTo>
                    <a:pt x="11553" y="-402"/>
                    <a:pt x="14065" y="-402"/>
                    <a:pt x="16326" y="1303"/>
                  </a:cubicBezTo>
                  <a:cubicBezTo>
                    <a:pt x="18586" y="3009"/>
                    <a:pt x="20595" y="6419"/>
                    <a:pt x="21098" y="10019"/>
                  </a:cubicBezTo>
                  <a:cubicBezTo>
                    <a:pt x="21600" y="13619"/>
                    <a:pt x="20595" y="17409"/>
                    <a:pt x="19591" y="211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0" name="Line"/>
            <p:cNvSpPr/>
            <p:nvPr/>
          </p:nvSpPr>
          <p:spPr>
            <a:xfrm>
              <a:off x="65616" y="5565187"/>
              <a:ext cx="298451" cy="690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0" fill="norm" stroke="1" extrusionOk="0">
                  <a:moveTo>
                    <a:pt x="0" y="21424"/>
                  </a:moveTo>
                  <a:cubicBezTo>
                    <a:pt x="766" y="21490"/>
                    <a:pt x="1532" y="21556"/>
                    <a:pt x="2528" y="21358"/>
                  </a:cubicBezTo>
                  <a:cubicBezTo>
                    <a:pt x="3523" y="21161"/>
                    <a:pt x="4749" y="20700"/>
                    <a:pt x="6664" y="19613"/>
                  </a:cubicBezTo>
                  <a:cubicBezTo>
                    <a:pt x="8579" y="18527"/>
                    <a:pt x="11183" y="16815"/>
                    <a:pt x="13557" y="14905"/>
                  </a:cubicBezTo>
                  <a:cubicBezTo>
                    <a:pt x="15932" y="12995"/>
                    <a:pt x="18077" y="10888"/>
                    <a:pt x="19379" y="8616"/>
                  </a:cubicBezTo>
                  <a:cubicBezTo>
                    <a:pt x="20681" y="6344"/>
                    <a:pt x="21140" y="3907"/>
                    <a:pt x="21294" y="2524"/>
                  </a:cubicBezTo>
                  <a:cubicBezTo>
                    <a:pt x="21447" y="1141"/>
                    <a:pt x="21294" y="812"/>
                    <a:pt x="20911" y="549"/>
                  </a:cubicBezTo>
                  <a:cubicBezTo>
                    <a:pt x="20528" y="285"/>
                    <a:pt x="19915" y="88"/>
                    <a:pt x="19226" y="22"/>
                  </a:cubicBezTo>
                  <a:cubicBezTo>
                    <a:pt x="18536" y="-44"/>
                    <a:pt x="17770" y="22"/>
                    <a:pt x="16851" y="483"/>
                  </a:cubicBezTo>
                  <a:cubicBezTo>
                    <a:pt x="15932" y="944"/>
                    <a:pt x="14860" y="1800"/>
                    <a:pt x="13787" y="3545"/>
                  </a:cubicBezTo>
                  <a:cubicBezTo>
                    <a:pt x="12715" y="5290"/>
                    <a:pt x="11643" y="7924"/>
                    <a:pt x="11413" y="10196"/>
                  </a:cubicBezTo>
                  <a:cubicBezTo>
                    <a:pt x="11183" y="12468"/>
                    <a:pt x="11796" y="14378"/>
                    <a:pt x="12868" y="15827"/>
                  </a:cubicBezTo>
                  <a:cubicBezTo>
                    <a:pt x="13940" y="17276"/>
                    <a:pt x="15472" y="18263"/>
                    <a:pt x="17004" y="18724"/>
                  </a:cubicBezTo>
                  <a:cubicBezTo>
                    <a:pt x="18536" y="19185"/>
                    <a:pt x="20068" y="19119"/>
                    <a:pt x="21600" y="190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1" name="Line"/>
            <p:cNvSpPr/>
            <p:nvPr/>
          </p:nvSpPr>
          <p:spPr>
            <a:xfrm>
              <a:off x="550308" y="5696954"/>
              <a:ext cx="372559" cy="553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394" fill="norm" stroke="1" extrusionOk="0">
                  <a:moveTo>
                    <a:pt x="9032" y="2869"/>
                  </a:moveTo>
                  <a:cubicBezTo>
                    <a:pt x="8665" y="2542"/>
                    <a:pt x="8299" y="2215"/>
                    <a:pt x="7811" y="2051"/>
                  </a:cubicBezTo>
                  <a:cubicBezTo>
                    <a:pt x="7323" y="1888"/>
                    <a:pt x="6713" y="1888"/>
                    <a:pt x="5920" y="2419"/>
                  </a:cubicBezTo>
                  <a:cubicBezTo>
                    <a:pt x="5126" y="2951"/>
                    <a:pt x="4150" y="4015"/>
                    <a:pt x="3113" y="5774"/>
                  </a:cubicBezTo>
                  <a:cubicBezTo>
                    <a:pt x="2076" y="7533"/>
                    <a:pt x="977" y="9988"/>
                    <a:pt x="428" y="12279"/>
                  </a:cubicBezTo>
                  <a:cubicBezTo>
                    <a:pt x="-121" y="14569"/>
                    <a:pt x="-121" y="16697"/>
                    <a:pt x="306" y="18210"/>
                  </a:cubicBezTo>
                  <a:cubicBezTo>
                    <a:pt x="733" y="19724"/>
                    <a:pt x="1587" y="20624"/>
                    <a:pt x="2320" y="21074"/>
                  </a:cubicBezTo>
                  <a:cubicBezTo>
                    <a:pt x="3052" y="21524"/>
                    <a:pt x="3662" y="21524"/>
                    <a:pt x="4882" y="20910"/>
                  </a:cubicBezTo>
                  <a:cubicBezTo>
                    <a:pt x="6103" y="20297"/>
                    <a:pt x="7933" y="19069"/>
                    <a:pt x="9642" y="17188"/>
                  </a:cubicBezTo>
                  <a:cubicBezTo>
                    <a:pt x="11350" y="15306"/>
                    <a:pt x="12937" y="12769"/>
                    <a:pt x="13913" y="10397"/>
                  </a:cubicBezTo>
                  <a:cubicBezTo>
                    <a:pt x="14889" y="8024"/>
                    <a:pt x="15255" y="5815"/>
                    <a:pt x="15194" y="4260"/>
                  </a:cubicBezTo>
                  <a:cubicBezTo>
                    <a:pt x="15133" y="2706"/>
                    <a:pt x="14645" y="1806"/>
                    <a:pt x="14157" y="1192"/>
                  </a:cubicBezTo>
                  <a:cubicBezTo>
                    <a:pt x="13669" y="579"/>
                    <a:pt x="13181" y="251"/>
                    <a:pt x="12632" y="88"/>
                  </a:cubicBezTo>
                  <a:cubicBezTo>
                    <a:pt x="12082" y="-76"/>
                    <a:pt x="11472" y="-76"/>
                    <a:pt x="10130" y="660"/>
                  </a:cubicBezTo>
                  <a:cubicBezTo>
                    <a:pt x="8787" y="1397"/>
                    <a:pt x="6713" y="2869"/>
                    <a:pt x="5432" y="4383"/>
                  </a:cubicBezTo>
                  <a:cubicBezTo>
                    <a:pt x="4150" y="5897"/>
                    <a:pt x="3662" y="7451"/>
                    <a:pt x="3784" y="8392"/>
                  </a:cubicBezTo>
                  <a:cubicBezTo>
                    <a:pt x="3906" y="9333"/>
                    <a:pt x="4638" y="9660"/>
                    <a:pt x="6469" y="9742"/>
                  </a:cubicBezTo>
                  <a:cubicBezTo>
                    <a:pt x="8299" y="9824"/>
                    <a:pt x="11228" y="9660"/>
                    <a:pt x="13913" y="9292"/>
                  </a:cubicBezTo>
                  <a:cubicBezTo>
                    <a:pt x="16598" y="8924"/>
                    <a:pt x="19038" y="8351"/>
                    <a:pt x="21479" y="77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2" name="Line"/>
            <p:cNvSpPr/>
            <p:nvPr/>
          </p:nvSpPr>
          <p:spPr>
            <a:xfrm>
              <a:off x="445813" y="5656288"/>
              <a:ext cx="216704" cy="578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2" h="21466" fill="norm" stroke="1" extrusionOk="0">
                  <a:moveTo>
                    <a:pt x="20862" y="1201"/>
                  </a:moveTo>
                  <a:cubicBezTo>
                    <a:pt x="20251" y="809"/>
                    <a:pt x="19639" y="416"/>
                    <a:pt x="18824" y="180"/>
                  </a:cubicBezTo>
                  <a:cubicBezTo>
                    <a:pt x="18009" y="-55"/>
                    <a:pt x="16990" y="-134"/>
                    <a:pt x="15462" y="416"/>
                  </a:cubicBezTo>
                  <a:cubicBezTo>
                    <a:pt x="13934" y="966"/>
                    <a:pt x="11896" y="2144"/>
                    <a:pt x="9247" y="4186"/>
                  </a:cubicBezTo>
                  <a:cubicBezTo>
                    <a:pt x="6598" y="6228"/>
                    <a:pt x="3337" y="9134"/>
                    <a:pt x="1504" y="11648"/>
                  </a:cubicBezTo>
                  <a:cubicBezTo>
                    <a:pt x="-330" y="14161"/>
                    <a:pt x="-738" y="16282"/>
                    <a:pt x="1707" y="17853"/>
                  </a:cubicBezTo>
                  <a:cubicBezTo>
                    <a:pt x="4153" y="19424"/>
                    <a:pt x="9451" y="20445"/>
                    <a:pt x="12915" y="20955"/>
                  </a:cubicBezTo>
                  <a:cubicBezTo>
                    <a:pt x="16379" y="21466"/>
                    <a:pt x="18009" y="21466"/>
                    <a:pt x="19639" y="214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3" name="Line"/>
            <p:cNvSpPr/>
            <p:nvPr/>
          </p:nvSpPr>
          <p:spPr>
            <a:xfrm>
              <a:off x="999066" y="5675948"/>
              <a:ext cx="136795" cy="53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9" h="21600" fill="norm" stroke="1" extrusionOk="0">
                  <a:moveTo>
                    <a:pt x="0" y="0"/>
                  </a:moveTo>
                  <a:cubicBezTo>
                    <a:pt x="5718" y="1629"/>
                    <a:pt x="11435" y="3257"/>
                    <a:pt x="15406" y="5400"/>
                  </a:cubicBezTo>
                  <a:cubicBezTo>
                    <a:pt x="19376" y="7543"/>
                    <a:pt x="21600" y="10200"/>
                    <a:pt x="20012" y="12686"/>
                  </a:cubicBezTo>
                  <a:cubicBezTo>
                    <a:pt x="18424" y="15171"/>
                    <a:pt x="13024" y="17486"/>
                    <a:pt x="9053" y="18943"/>
                  </a:cubicBezTo>
                  <a:cubicBezTo>
                    <a:pt x="5082" y="20400"/>
                    <a:pt x="2541" y="21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4" name="Line"/>
            <p:cNvSpPr/>
            <p:nvPr/>
          </p:nvSpPr>
          <p:spPr>
            <a:xfrm>
              <a:off x="1387358" y="5858878"/>
              <a:ext cx="170509" cy="39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119" fill="norm" stroke="1" extrusionOk="0">
                  <a:moveTo>
                    <a:pt x="1481" y="21119"/>
                  </a:moveTo>
                  <a:cubicBezTo>
                    <a:pt x="681" y="16572"/>
                    <a:pt x="-119" y="12024"/>
                    <a:pt x="14" y="8045"/>
                  </a:cubicBezTo>
                  <a:cubicBezTo>
                    <a:pt x="148" y="4066"/>
                    <a:pt x="1214" y="656"/>
                    <a:pt x="4148" y="87"/>
                  </a:cubicBezTo>
                  <a:cubicBezTo>
                    <a:pt x="7081" y="-481"/>
                    <a:pt x="11881" y="1793"/>
                    <a:pt x="15081" y="5203"/>
                  </a:cubicBezTo>
                  <a:cubicBezTo>
                    <a:pt x="18281" y="8614"/>
                    <a:pt x="19881" y="13161"/>
                    <a:pt x="21481" y="177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5" name="Line"/>
            <p:cNvSpPr/>
            <p:nvPr/>
          </p:nvSpPr>
          <p:spPr>
            <a:xfrm>
              <a:off x="1392766" y="6042355"/>
              <a:ext cx="234951" cy="52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2" fill="norm" stroke="1" extrusionOk="0">
                  <a:moveTo>
                    <a:pt x="0" y="20682"/>
                  </a:moveTo>
                  <a:cubicBezTo>
                    <a:pt x="3503" y="13205"/>
                    <a:pt x="7005" y="5728"/>
                    <a:pt x="10605" y="2405"/>
                  </a:cubicBezTo>
                  <a:cubicBezTo>
                    <a:pt x="14205" y="-918"/>
                    <a:pt x="17903" y="-87"/>
                    <a:pt x="21600" y="7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6" name="Line"/>
            <p:cNvSpPr/>
            <p:nvPr/>
          </p:nvSpPr>
          <p:spPr>
            <a:xfrm>
              <a:off x="1881716" y="5518800"/>
              <a:ext cx="495301" cy="582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1" fill="norm" stroke="1" extrusionOk="0">
                  <a:moveTo>
                    <a:pt x="0" y="21541"/>
                  </a:moveTo>
                  <a:cubicBezTo>
                    <a:pt x="2215" y="19506"/>
                    <a:pt x="4431" y="17471"/>
                    <a:pt x="6369" y="15437"/>
                  </a:cubicBezTo>
                  <a:cubicBezTo>
                    <a:pt x="8308" y="13402"/>
                    <a:pt x="9969" y="11367"/>
                    <a:pt x="11169" y="9137"/>
                  </a:cubicBezTo>
                  <a:cubicBezTo>
                    <a:pt x="12369" y="6906"/>
                    <a:pt x="13108" y="4480"/>
                    <a:pt x="13431" y="3032"/>
                  </a:cubicBezTo>
                  <a:cubicBezTo>
                    <a:pt x="13754" y="1584"/>
                    <a:pt x="13662" y="1115"/>
                    <a:pt x="13431" y="763"/>
                  </a:cubicBezTo>
                  <a:cubicBezTo>
                    <a:pt x="13200" y="411"/>
                    <a:pt x="12831" y="176"/>
                    <a:pt x="12415" y="58"/>
                  </a:cubicBezTo>
                  <a:cubicBezTo>
                    <a:pt x="12000" y="-59"/>
                    <a:pt x="11538" y="-59"/>
                    <a:pt x="10754" y="645"/>
                  </a:cubicBezTo>
                  <a:cubicBezTo>
                    <a:pt x="9969" y="1350"/>
                    <a:pt x="8862" y="2758"/>
                    <a:pt x="7985" y="4832"/>
                  </a:cubicBezTo>
                  <a:cubicBezTo>
                    <a:pt x="7108" y="6906"/>
                    <a:pt x="6462" y="9645"/>
                    <a:pt x="6277" y="12032"/>
                  </a:cubicBezTo>
                  <a:cubicBezTo>
                    <a:pt x="6092" y="14419"/>
                    <a:pt x="6369" y="16454"/>
                    <a:pt x="6831" y="17824"/>
                  </a:cubicBezTo>
                  <a:cubicBezTo>
                    <a:pt x="7292" y="19193"/>
                    <a:pt x="7938" y="19898"/>
                    <a:pt x="8723" y="20093"/>
                  </a:cubicBezTo>
                  <a:cubicBezTo>
                    <a:pt x="9508" y="20289"/>
                    <a:pt x="10431" y="19976"/>
                    <a:pt x="11354" y="19154"/>
                  </a:cubicBezTo>
                  <a:cubicBezTo>
                    <a:pt x="12277" y="18332"/>
                    <a:pt x="13200" y="17002"/>
                    <a:pt x="13800" y="16063"/>
                  </a:cubicBezTo>
                  <a:cubicBezTo>
                    <a:pt x="14400" y="15124"/>
                    <a:pt x="14677" y="14576"/>
                    <a:pt x="14769" y="14537"/>
                  </a:cubicBezTo>
                  <a:cubicBezTo>
                    <a:pt x="14862" y="14498"/>
                    <a:pt x="14769" y="14967"/>
                    <a:pt x="14631" y="15671"/>
                  </a:cubicBezTo>
                  <a:cubicBezTo>
                    <a:pt x="14492" y="16376"/>
                    <a:pt x="14308" y="17315"/>
                    <a:pt x="14215" y="17980"/>
                  </a:cubicBezTo>
                  <a:cubicBezTo>
                    <a:pt x="14123" y="18645"/>
                    <a:pt x="14123" y="19037"/>
                    <a:pt x="14169" y="19037"/>
                  </a:cubicBezTo>
                  <a:cubicBezTo>
                    <a:pt x="14215" y="19037"/>
                    <a:pt x="14308" y="18645"/>
                    <a:pt x="14631" y="17550"/>
                  </a:cubicBezTo>
                  <a:cubicBezTo>
                    <a:pt x="14954" y="16454"/>
                    <a:pt x="15508" y="14654"/>
                    <a:pt x="15969" y="13558"/>
                  </a:cubicBezTo>
                  <a:cubicBezTo>
                    <a:pt x="16431" y="12463"/>
                    <a:pt x="16800" y="12071"/>
                    <a:pt x="17262" y="11876"/>
                  </a:cubicBezTo>
                  <a:cubicBezTo>
                    <a:pt x="17723" y="11680"/>
                    <a:pt x="18277" y="11680"/>
                    <a:pt x="18785" y="11758"/>
                  </a:cubicBezTo>
                  <a:cubicBezTo>
                    <a:pt x="19292" y="11837"/>
                    <a:pt x="19754" y="11993"/>
                    <a:pt x="20215" y="13011"/>
                  </a:cubicBezTo>
                  <a:cubicBezTo>
                    <a:pt x="20677" y="14028"/>
                    <a:pt x="21138" y="15906"/>
                    <a:pt x="21369" y="17041"/>
                  </a:cubicBezTo>
                  <a:cubicBezTo>
                    <a:pt x="21600" y="18176"/>
                    <a:pt x="21600" y="18567"/>
                    <a:pt x="21600" y="189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2609532" y="5461293"/>
              <a:ext cx="199285" cy="614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483" fill="norm" stroke="1" extrusionOk="0">
                  <a:moveTo>
                    <a:pt x="21407" y="179"/>
                  </a:moveTo>
                  <a:cubicBezTo>
                    <a:pt x="19815" y="31"/>
                    <a:pt x="18224" y="-117"/>
                    <a:pt x="16519" y="142"/>
                  </a:cubicBezTo>
                  <a:cubicBezTo>
                    <a:pt x="14813" y="401"/>
                    <a:pt x="12994" y="1067"/>
                    <a:pt x="10493" y="2583"/>
                  </a:cubicBezTo>
                  <a:cubicBezTo>
                    <a:pt x="7992" y="4099"/>
                    <a:pt x="4809" y="6467"/>
                    <a:pt x="2763" y="8760"/>
                  </a:cubicBezTo>
                  <a:cubicBezTo>
                    <a:pt x="716" y="11053"/>
                    <a:pt x="-193" y="13272"/>
                    <a:pt x="34" y="15343"/>
                  </a:cubicBezTo>
                  <a:cubicBezTo>
                    <a:pt x="262" y="17415"/>
                    <a:pt x="1626" y="19338"/>
                    <a:pt x="4468" y="20336"/>
                  </a:cubicBezTo>
                  <a:cubicBezTo>
                    <a:pt x="7310" y="21335"/>
                    <a:pt x="11630" y="21409"/>
                    <a:pt x="15950" y="214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8" name="Line"/>
            <p:cNvSpPr/>
            <p:nvPr/>
          </p:nvSpPr>
          <p:spPr>
            <a:xfrm>
              <a:off x="2845481" y="5644198"/>
              <a:ext cx="280836" cy="385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498" fill="norm" stroke="1" extrusionOk="0">
                  <a:moveTo>
                    <a:pt x="8330" y="0"/>
                  </a:moveTo>
                  <a:cubicBezTo>
                    <a:pt x="6557" y="4013"/>
                    <a:pt x="4784" y="8026"/>
                    <a:pt x="3414" y="11154"/>
                  </a:cubicBezTo>
                  <a:cubicBezTo>
                    <a:pt x="2044" y="14282"/>
                    <a:pt x="1077" y="16525"/>
                    <a:pt x="512" y="18118"/>
                  </a:cubicBezTo>
                  <a:cubicBezTo>
                    <a:pt x="-52" y="19711"/>
                    <a:pt x="-213" y="20656"/>
                    <a:pt x="351" y="21128"/>
                  </a:cubicBezTo>
                  <a:cubicBezTo>
                    <a:pt x="915" y="21600"/>
                    <a:pt x="2205" y="21600"/>
                    <a:pt x="5268" y="21246"/>
                  </a:cubicBezTo>
                  <a:cubicBezTo>
                    <a:pt x="8330" y="20892"/>
                    <a:pt x="13166" y="20184"/>
                    <a:pt x="16148" y="19711"/>
                  </a:cubicBezTo>
                  <a:cubicBezTo>
                    <a:pt x="19130" y="19239"/>
                    <a:pt x="20259" y="19003"/>
                    <a:pt x="21387" y="187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9" name="Line"/>
            <p:cNvSpPr/>
            <p:nvPr/>
          </p:nvSpPr>
          <p:spPr>
            <a:xfrm>
              <a:off x="3171013" y="5591129"/>
              <a:ext cx="177554" cy="446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8" h="21505" fill="norm" stroke="1" extrusionOk="0">
                  <a:moveTo>
                    <a:pt x="21068" y="1026"/>
                  </a:moveTo>
                  <a:cubicBezTo>
                    <a:pt x="20315" y="618"/>
                    <a:pt x="19561" y="211"/>
                    <a:pt x="18556" y="58"/>
                  </a:cubicBezTo>
                  <a:cubicBezTo>
                    <a:pt x="17552" y="-95"/>
                    <a:pt x="16296" y="7"/>
                    <a:pt x="14412" y="924"/>
                  </a:cubicBezTo>
                  <a:cubicBezTo>
                    <a:pt x="12528" y="1841"/>
                    <a:pt x="10017" y="3573"/>
                    <a:pt x="7380" y="5763"/>
                  </a:cubicBezTo>
                  <a:cubicBezTo>
                    <a:pt x="4742" y="7954"/>
                    <a:pt x="1980" y="10603"/>
                    <a:pt x="724" y="12997"/>
                  </a:cubicBezTo>
                  <a:cubicBezTo>
                    <a:pt x="-532" y="15392"/>
                    <a:pt x="-281" y="17531"/>
                    <a:pt x="2482" y="18907"/>
                  </a:cubicBezTo>
                  <a:cubicBezTo>
                    <a:pt x="5245" y="20282"/>
                    <a:pt x="10519" y="20894"/>
                    <a:pt x="15794" y="215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0" name="Line"/>
            <p:cNvSpPr/>
            <p:nvPr/>
          </p:nvSpPr>
          <p:spPr>
            <a:xfrm>
              <a:off x="3390556" y="5682247"/>
              <a:ext cx="269161" cy="330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091" fill="norm" stroke="1" extrusionOk="0">
                  <a:moveTo>
                    <a:pt x="14878" y="4863"/>
                  </a:moveTo>
                  <a:cubicBezTo>
                    <a:pt x="14709" y="4188"/>
                    <a:pt x="14540" y="3513"/>
                    <a:pt x="14118" y="2973"/>
                  </a:cubicBezTo>
                  <a:cubicBezTo>
                    <a:pt x="13696" y="2433"/>
                    <a:pt x="13021" y="2028"/>
                    <a:pt x="12262" y="2028"/>
                  </a:cubicBezTo>
                  <a:cubicBezTo>
                    <a:pt x="11503" y="2028"/>
                    <a:pt x="10659" y="2433"/>
                    <a:pt x="8887" y="4188"/>
                  </a:cubicBezTo>
                  <a:cubicBezTo>
                    <a:pt x="7115" y="5943"/>
                    <a:pt x="4415" y="9048"/>
                    <a:pt x="2728" y="11748"/>
                  </a:cubicBezTo>
                  <a:cubicBezTo>
                    <a:pt x="1040" y="14448"/>
                    <a:pt x="365" y="16743"/>
                    <a:pt x="112" y="18228"/>
                  </a:cubicBezTo>
                  <a:cubicBezTo>
                    <a:pt x="-141" y="19713"/>
                    <a:pt x="28" y="20388"/>
                    <a:pt x="703" y="20793"/>
                  </a:cubicBezTo>
                  <a:cubicBezTo>
                    <a:pt x="1378" y="21198"/>
                    <a:pt x="2559" y="21333"/>
                    <a:pt x="5006" y="20253"/>
                  </a:cubicBezTo>
                  <a:cubicBezTo>
                    <a:pt x="7453" y="19173"/>
                    <a:pt x="11165" y="16878"/>
                    <a:pt x="14118" y="13975"/>
                  </a:cubicBezTo>
                  <a:cubicBezTo>
                    <a:pt x="17071" y="11073"/>
                    <a:pt x="19265" y="7563"/>
                    <a:pt x="19856" y="5066"/>
                  </a:cubicBezTo>
                  <a:cubicBezTo>
                    <a:pt x="20447" y="2568"/>
                    <a:pt x="19434" y="1083"/>
                    <a:pt x="17071" y="408"/>
                  </a:cubicBezTo>
                  <a:cubicBezTo>
                    <a:pt x="14709" y="-267"/>
                    <a:pt x="10996" y="-132"/>
                    <a:pt x="8296" y="1016"/>
                  </a:cubicBezTo>
                  <a:cubicBezTo>
                    <a:pt x="5596" y="2163"/>
                    <a:pt x="3909" y="4323"/>
                    <a:pt x="3065" y="5808"/>
                  </a:cubicBezTo>
                  <a:cubicBezTo>
                    <a:pt x="2221" y="7293"/>
                    <a:pt x="2221" y="8103"/>
                    <a:pt x="4837" y="9115"/>
                  </a:cubicBezTo>
                  <a:cubicBezTo>
                    <a:pt x="7453" y="10128"/>
                    <a:pt x="12684" y="11343"/>
                    <a:pt x="15890" y="11815"/>
                  </a:cubicBezTo>
                  <a:cubicBezTo>
                    <a:pt x="19096" y="12288"/>
                    <a:pt x="20278" y="12018"/>
                    <a:pt x="21459" y="117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1" name="Line"/>
            <p:cNvSpPr/>
            <p:nvPr/>
          </p:nvSpPr>
          <p:spPr>
            <a:xfrm>
              <a:off x="3685116" y="5593398"/>
              <a:ext cx="127395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5" h="21600" fill="norm" stroke="1" extrusionOk="0">
                  <a:moveTo>
                    <a:pt x="8229" y="0"/>
                  </a:moveTo>
                  <a:cubicBezTo>
                    <a:pt x="13029" y="3086"/>
                    <a:pt x="17829" y="6171"/>
                    <a:pt x="19714" y="8846"/>
                  </a:cubicBezTo>
                  <a:cubicBezTo>
                    <a:pt x="21600" y="11520"/>
                    <a:pt x="20571" y="13783"/>
                    <a:pt x="16800" y="15840"/>
                  </a:cubicBezTo>
                  <a:cubicBezTo>
                    <a:pt x="13029" y="17897"/>
                    <a:pt x="6514" y="1974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3862916" y="5474865"/>
              <a:ext cx="218455" cy="696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1600" fill="norm" stroke="1" extrusionOk="0">
                  <a:moveTo>
                    <a:pt x="7336" y="131"/>
                  </a:moveTo>
                  <a:cubicBezTo>
                    <a:pt x="8355" y="66"/>
                    <a:pt x="9374" y="0"/>
                    <a:pt x="10392" y="0"/>
                  </a:cubicBezTo>
                  <a:cubicBezTo>
                    <a:pt x="11411" y="0"/>
                    <a:pt x="12430" y="66"/>
                    <a:pt x="13958" y="853"/>
                  </a:cubicBezTo>
                  <a:cubicBezTo>
                    <a:pt x="15487" y="1641"/>
                    <a:pt x="17525" y="3151"/>
                    <a:pt x="19053" y="5055"/>
                  </a:cubicBezTo>
                  <a:cubicBezTo>
                    <a:pt x="20581" y="6959"/>
                    <a:pt x="21600" y="9257"/>
                    <a:pt x="20683" y="11489"/>
                  </a:cubicBezTo>
                  <a:cubicBezTo>
                    <a:pt x="19766" y="13722"/>
                    <a:pt x="16913" y="15888"/>
                    <a:pt x="13143" y="17562"/>
                  </a:cubicBezTo>
                  <a:cubicBezTo>
                    <a:pt x="9374" y="19236"/>
                    <a:pt x="4687" y="2041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4415366" y="5800271"/>
              <a:ext cx="26670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484"/>
                  </a:moveTo>
                  <a:cubicBezTo>
                    <a:pt x="5486" y="521"/>
                    <a:pt x="10971" y="-1443"/>
                    <a:pt x="14571" y="1502"/>
                  </a:cubicBezTo>
                  <a:cubicBezTo>
                    <a:pt x="18171" y="4448"/>
                    <a:pt x="19886" y="12302"/>
                    <a:pt x="21600" y="201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4428066" y="5948998"/>
              <a:ext cx="3111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27" y="14400"/>
                    <a:pt x="7053" y="7200"/>
                    <a:pt x="10653" y="3600"/>
                  </a:cubicBezTo>
                  <a:cubicBezTo>
                    <a:pt x="14253" y="0"/>
                    <a:pt x="17927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5044016" y="5491559"/>
              <a:ext cx="527051" cy="553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1" fill="norm" stroke="1" extrusionOk="0">
                  <a:moveTo>
                    <a:pt x="0" y="21038"/>
                  </a:moveTo>
                  <a:cubicBezTo>
                    <a:pt x="1041" y="20957"/>
                    <a:pt x="2082" y="20875"/>
                    <a:pt x="3600" y="20101"/>
                  </a:cubicBezTo>
                  <a:cubicBezTo>
                    <a:pt x="5118" y="19327"/>
                    <a:pt x="7113" y="17860"/>
                    <a:pt x="8848" y="15985"/>
                  </a:cubicBezTo>
                  <a:cubicBezTo>
                    <a:pt x="10583" y="14110"/>
                    <a:pt x="12058" y="11828"/>
                    <a:pt x="13012" y="9546"/>
                  </a:cubicBezTo>
                  <a:cubicBezTo>
                    <a:pt x="13966" y="7263"/>
                    <a:pt x="14400" y="4981"/>
                    <a:pt x="14443" y="3392"/>
                  </a:cubicBezTo>
                  <a:cubicBezTo>
                    <a:pt x="14487" y="1802"/>
                    <a:pt x="14140" y="906"/>
                    <a:pt x="13749" y="417"/>
                  </a:cubicBezTo>
                  <a:cubicBezTo>
                    <a:pt x="13359" y="-72"/>
                    <a:pt x="12925" y="-154"/>
                    <a:pt x="12405" y="294"/>
                  </a:cubicBezTo>
                  <a:cubicBezTo>
                    <a:pt x="11884" y="743"/>
                    <a:pt x="11277" y="1721"/>
                    <a:pt x="10496" y="3514"/>
                  </a:cubicBezTo>
                  <a:cubicBezTo>
                    <a:pt x="9716" y="5307"/>
                    <a:pt x="8761" y="7915"/>
                    <a:pt x="8241" y="10483"/>
                  </a:cubicBezTo>
                  <a:cubicBezTo>
                    <a:pt x="7720" y="13051"/>
                    <a:pt x="7634" y="15577"/>
                    <a:pt x="7807" y="17371"/>
                  </a:cubicBezTo>
                  <a:cubicBezTo>
                    <a:pt x="7981" y="19164"/>
                    <a:pt x="8414" y="20223"/>
                    <a:pt x="8848" y="20794"/>
                  </a:cubicBezTo>
                  <a:cubicBezTo>
                    <a:pt x="9282" y="21364"/>
                    <a:pt x="9716" y="21446"/>
                    <a:pt x="10236" y="21120"/>
                  </a:cubicBezTo>
                  <a:cubicBezTo>
                    <a:pt x="10757" y="20794"/>
                    <a:pt x="11364" y="20060"/>
                    <a:pt x="11971" y="19123"/>
                  </a:cubicBezTo>
                  <a:cubicBezTo>
                    <a:pt x="12578" y="18186"/>
                    <a:pt x="13186" y="17044"/>
                    <a:pt x="13619" y="16270"/>
                  </a:cubicBezTo>
                  <a:cubicBezTo>
                    <a:pt x="14053" y="15496"/>
                    <a:pt x="14313" y="15088"/>
                    <a:pt x="14313" y="15088"/>
                  </a:cubicBezTo>
                  <a:cubicBezTo>
                    <a:pt x="14313" y="15088"/>
                    <a:pt x="14053" y="15496"/>
                    <a:pt x="13793" y="16270"/>
                  </a:cubicBezTo>
                  <a:cubicBezTo>
                    <a:pt x="13533" y="17044"/>
                    <a:pt x="13272" y="18186"/>
                    <a:pt x="13142" y="18960"/>
                  </a:cubicBezTo>
                  <a:cubicBezTo>
                    <a:pt x="13012" y="19734"/>
                    <a:pt x="13012" y="20142"/>
                    <a:pt x="13142" y="20183"/>
                  </a:cubicBezTo>
                  <a:cubicBezTo>
                    <a:pt x="13272" y="20223"/>
                    <a:pt x="13533" y="19897"/>
                    <a:pt x="14010" y="18756"/>
                  </a:cubicBezTo>
                  <a:cubicBezTo>
                    <a:pt x="14487" y="17615"/>
                    <a:pt x="15181" y="15659"/>
                    <a:pt x="15831" y="14273"/>
                  </a:cubicBezTo>
                  <a:cubicBezTo>
                    <a:pt x="16482" y="12888"/>
                    <a:pt x="17089" y="12072"/>
                    <a:pt x="17610" y="11583"/>
                  </a:cubicBezTo>
                  <a:cubicBezTo>
                    <a:pt x="18130" y="11094"/>
                    <a:pt x="18564" y="10931"/>
                    <a:pt x="18998" y="10891"/>
                  </a:cubicBezTo>
                  <a:cubicBezTo>
                    <a:pt x="19431" y="10850"/>
                    <a:pt x="19865" y="10931"/>
                    <a:pt x="20255" y="11583"/>
                  </a:cubicBezTo>
                  <a:cubicBezTo>
                    <a:pt x="20646" y="12235"/>
                    <a:pt x="20993" y="13458"/>
                    <a:pt x="21210" y="14844"/>
                  </a:cubicBezTo>
                  <a:cubicBezTo>
                    <a:pt x="21427" y="16229"/>
                    <a:pt x="21513" y="17778"/>
                    <a:pt x="21600" y="193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5794663" y="5493548"/>
              <a:ext cx="239954" cy="706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344" fill="norm" stroke="1" extrusionOk="0">
                  <a:moveTo>
                    <a:pt x="19603" y="714"/>
                  </a:moveTo>
                  <a:cubicBezTo>
                    <a:pt x="18851" y="394"/>
                    <a:pt x="18100" y="75"/>
                    <a:pt x="17349" y="11"/>
                  </a:cubicBezTo>
                  <a:cubicBezTo>
                    <a:pt x="16597" y="-53"/>
                    <a:pt x="15846" y="139"/>
                    <a:pt x="14062" y="1129"/>
                  </a:cubicBezTo>
                  <a:cubicBezTo>
                    <a:pt x="12277" y="2120"/>
                    <a:pt x="9460" y="3909"/>
                    <a:pt x="7018" y="5858"/>
                  </a:cubicBezTo>
                  <a:cubicBezTo>
                    <a:pt x="4576" y="7807"/>
                    <a:pt x="2510" y="9916"/>
                    <a:pt x="1290" y="12025"/>
                  </a:cubicBezTo>
                  <a:cubicBezTo>
                    <a:pt x="69" y="14134"/>
                    <a:pt x="-307" y="16243"/>
                    <a:pt x="256" y="17872"/>
                  </a:cubicBezTo>
                  <a:cubicBezTo>
                    <a:pt x="820" y="19502"/>
                    <a:pt x="2323" y="20652"/>
                    <a:pt x="5985" y="21100"/>
                  </a:cubicBezTo>
                  <a:cubicBezTo>
                    <a:pt x="9648" y="21547"/>
                    <a:pt x="15470" y="21291"/>
                    <a:pt x="21293" y="210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6160532" y="5534649"/>
              <a:ext cx="191585" cy="611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1507" fill="norm" stroke="1" extrusionOk="0">
                  <a:moveTo>
                    <a:pt x="20325" y="56"/>
                  </a:moveTo>
                  <a:cubicBezTo>
                    <a:pt x="19164" y="-19"/>
                    <a:pt x="18003" y="-93"/>
                    <a:pt x="16377" y="354"/>
                  </a:cubicBezTo>
                  <a:cubicBezTo>
                    <a:pt x="14751" y="801"/>
                    <a:pt x="12661" y="1769"/>
                    <a:pt x="10222" y="3221"/>
                  </a:cubicBezTo>
                  <a:cubicBezTo>
                    <a:pt x="7783" y="4674"/>
                    <a:pt x="4996" y="6610"/>
                    <a:pt x="2906" y="8808"/>
                  </a:cubicBezTo>
                  <a:cubicBezTo>
                    <a:pt x="816" y="11005"/>
                    <a:pt x="-578" y="13463"/>
                    <a:pt x="235" y="15511"/>
                  </a:cubicBezTo>
                  <a:cubicBezTo>
                    <a:pt x="1048" y="17559"/>
                    <a:pt x="4067" y="19198"/>
                    <a:pt x="7899" y="20129"/>
                  </a:cubicBezTo>
                  <a:cubicBezTo>
                    <a:pt x="11732" y="21060"/>
                    <a:pt x="16377" y="21284"/>
                    <a:pt x="21022" y="215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6671317" y="5428298"/>
              <a:ext cx="23700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9353" y="0"/>
                  </a:moveTo>
                  <a:cubicBezTo>
                    <a:pt x="3953" y="3668"/>
                    <a:pt x="-1447" y="7336"/>
                    <a:pt x="353" y="10936"/>
                  </a:cubicBezTo>
                  <a:cubicBezTo>
                    <a:pt x="2153" y="14536"/>
                    <a:pt x="11153" y="18068"/>
                    <a:pt x="2015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9" name="Line"/>
            <p:cNvSpPr/>
            <p:nvPr/>
          </p:nvSpPr>
          <p:spPr>
            <a:xfrm>
              <a:off x="6485466" y="5737078"/>
              <a:ext cx="730251" cy="59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5" fill="norm" stroke="1" extrusionOk="0">
                  <a:moveTo>
                    <a:pt x="0" y="20945"/>
                  </a:moveTo>
                  <a:cubicBezTo>
                    <a:pt x="2003" y="17221"/>
                    <a:pt x="4007" y="13497"/>
                    <a:pt x="6198" y="9773"/>
                  </a:cubicBezTo>
                  <a:cubicBezTo>
                    <a:pt x="8390" y="6048"/>
                    <a:pt x="10769" y="2324"/>
                    <a:pt x="13179" y="835"/>
                  </a:cubicBezTo>
                  <a:cubicBezTo>
                    <a:pt x="15590" y="-655"/>
                    <a:pt x="18031" y="90"/>
                    <a:pt x="19440" y="1207"/>
                  </a:cubicBezTo>
                  <a:cubicBezTo>
                    <a:pt x="20849" y="2324"/>
                    <a:pt x="21224" y="3814"/>
                    <a:pt x="21600" y="53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0" name="Line"/>
            <p:cNvSpPr/>
            <p:nvPr/>
          </p:nvSpPr>
          <p:spPr>
            <a:xfrm>
              <a:off x="6451199" y="5943809"/>
              <a:ext cx="262868" cy="149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0860" fill="norm" stroke="1" extrusionOk="0">
                  <a:moveTo>
                    <a:pt x="6426" y="2501"/>
                  </a:moveTo>
                  <a:cubicBezTo>
                    <a:pt x="5908" y="5756"/>
                    <a:pt x="5390" y="9010"/>
                    <a:pt x="4785" y="12117"/>
                  </a:cubicBezTo>
                  <a:cubicBezTo>
                    <a:pt x="4180" y="15224"/>
                    <a:pt x="3489" y="18183"/>
                    <a:pt x="2711" y="19663"/>
                  </a:cubicBezTo>
                  <a:cubicBezTo>
                    <a:pt x="1934" y="21142"/>
                    <a:pt x="1070" y="21142"/>
                    <a:pt x="551" y="20254"/>
                  </a:cubicBezTo>
                  <a:cubicBezTo>
                    <a:pt x="33" y="19367"/>
                    <a:pt x="-140" y="17591"/>
                    <a:pt x="119" y="15076"/>
                  </a:cubicBezTo>
                  <a:cubicBezTo>
                    <a:pt x="378" y="12561"/>
                    <a:pt x="1070" y="9306"/>
                    <a:pt x="3230" y="6347"/>
                  </a:cubicBezTo>
                  <a:cubicBezTo>
                    <a:pt x="5390" y="3389"/>
                    <a:pt x="9018" y="726"/>
                    <a:pt x="12302" y="134"/>
                  </a:cubicBezTo>
                  <a:cubicBezTo>
                    <a:pt x="15585" y="-458"/>
                    <a:pt x="18522" y="1021"/>
                    <a:pt x="21460" y="25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1" name="Line"/>
            <p:cNvSpPr/>
            <p:nvPr/>
          </p:nvSpPr>
          <p:spPr>
            <a:xfrm>
              <a:off x="6675966" y="5883382"/>
              <a:ext cx="285751" cy="282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5" fill="norm" stroke="1" extrusionOk="0">
                  <a:moveTo>
                    <a:pt x="0" y="15152"/>
                  </a:moveTo>
                  <a:cubicBezTo>
                    <a:pt x="320" y="16764"/>
                    <a:pt x="640" y="18376"/>
                    <a:pt x="1200" y="19585"/>
                  </a:cubicBezTo>
                  <a:cubicBezTo>
                    <a:pt x="1760" y="20794"/>
                    <a:pt x="2560" y="21600"/>
                    <a:pt x="3120" y="21519"/>
                  </a:cubicBezTo>
                  <a:cubicBezTo>
                    <a:pt x="3680" y="21439"/>
                    <a:pt x="4000" y="20472"/>
                    <a:pt x="4160" y="18054"/>
                  </a:cubicBezTo>
                  <a:cubicBezTo>
                    <a:pt x="4320" y="15636"/>
                    <a:pt x="4320" y="11767"/>
                    <a:pt x="4640" y="8785"/>
                  </a:cubicBezTo>
                  <a:cubicBezTo>
                    <a:pt x="4960" y="5803"/>
                    <a:pt x="5600" y="3707"/>
                    <a:pt x="7280" y="2257"/>
                  </a:cubicBezTo>
                  <a:cubicBezTo>
                    <a:pt x="8960" y="806"/>
                    <a:pt x="11680" y="0"/>
                    <a:pt x="14240" y="0"/>
                  </a:cubicBezTo>
                  <a:cubicBezTo>
                    <a:pt x="16800" y="0"/>
                    <a:pt x="19200" y="806"/>
                    <a:pt x="21600" y="16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6796616" y="6021742"/>
              <a:ext cx="133351" cy="110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0" y="665"/>
                  </a:moveTo>
                  <a:cubicBezTo>
                    <a:pt x="1714" y="258"/>
                    <a:pt x="3429" y="-150"/>
                    <a:pt x="5143" y="54"/>
                  </a:cubicBezTo>
                  <a:cubicBezTo>
                    <a:pt x="6857" y="258"/>
                    <a:pt x="8571" y="1073"/>
                    <a:pt x="9086" y="3722"/>
                  </a:cubicBezTo>
                  <a:cubicBezTo>
                    <a:pt x="9600" y="6371"/>
                    <a:pt x="8914" y="10854"/>
                    <a:pt x="7371" y="14114"/>
                  </a:cubicBezTo>
                  <a:cubicBezTo>
                    <a:pt x="5829" y="17375"/>
                    <a:pt x="3429" y="19412"/>
                    <a:pt x="3429" y="20431"/>
                  </a:cubicBezTo>
                  <a:cubicBezTo>
                    <a:pt x="3429" y="21450"/>
                    <a:pt x="5829" y="21450"/>
                    <a:pt x="9257" y="20839"/>
                  </a:cubicBezTo>
                  <a:cubicBezTo>
                    <a:pt x="12686" y="20227"/>
                    <a:pt x="17143" y="19005"/>
                    <a:pt x="21600" y="17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6948487" y="6018848"/>
              <a:ext cx="5768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600" fill="norm" stroke="1" extrusionOk="0">
                  <a:moveTo>
                    <a:pt x="21021" y="0"/>
                  </a:moveTo>
                  <a:cubicBezTo>
                    <a:pt x="14850" y="3600"/>
                    <a:pt x="8678" y="7200"/>
                    <a:pt x="4821" y="10125"/>
                  </a:cubicBezTo>
                  <a:cubicBezTo>
                    <a:pt x="964" y="13050"/>
                    <a:pt x="-579" y="15300"/>
                    <a:pt x="192" y="17100"/>
                  </a:cubicBezTo>
                  <a:cubicBezTo>
                    <a:pt x="964" y="18900"/>
                    <a:pt x="4050" y="20250"/>
                    <a:pt x="713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7037916" y="6018848"/>
              <a:ext cx="12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6923616" y="6006148"/>
              <a:ext cx="2540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20" y="15429"/>
                    <a:pt x="6840" y="9257"/>
                    <a:pt x="10440" y="5657"/>
                  </a:cubicBezTo>
                  <a:cubicBezTo>
                    <a:pt x="14040" y="2057"/>
                    <a:pt x="17820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7145866" y="5383848"/>
              <a:ext cx="220703" cy="704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9" h="21600" fill="norm" stroke="1" extrusionOk="0">
                  <a:moveTo>
                    <a:pt x="6056" y="0"/>
                  </a:moveTo>
                  <a:cubicBezTo>
                    <a:pt x="8882" y="1427"/>
                    <a:pt x="11708" y="2854"/>
                    <a:pt x="14434" y="4703"/>
                  </a:cubicBezTo>
                  <a:cubicBezTo>
                    <a:pt x="17159" y="6551"/>
                    <a:pt x="19783" y="8822"/>
                    <a:pt x="20692" y="10962"/>
                  </a:cubicBezTo>
                  <a:cubicBezTo>
                    <a:pt x="21600" y="13103"/>
                    <a:pt x="20793" y="15114"/>
                    <a:pt x="18067" y="16768"/>
                  </a:cubicBezTo>
                  <a:cubicBezTo>
                    <a:pt x="15342" y="18422"/>
                    <a:pt x="10699" y="19719"/>
                    <a:pt x="7368" y="20465"/>
                  </a:cubicBezTo>
                  <a:cubicBezTo>
                    <a:pt x="4037" y="21211"/>
                    <a:pt x="2019" y="2140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7285831" y="5269548"/>
              <a:ext cx="139437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600" fill="norm" stroke="1" extrusionOk="0">
                  <a:moveTo>
                    <a:pt x="941" y="0"/>
                  </a:moveTo>
                  <a:cubicBezTo>
                    <a:pt x="614" y="3484"/>
                    <a:pt x="286" y="6968"/>
                    <a:pt x="123" y="9290"/>
                  </a:cubicBezTo>
                  <a:cubicBezTo>
                    <a:pt x="-41" y="11613"/>
                    <a:pt x="-41" y="12774"/>
                    <a:pt x="123" y="12658"/>
                  </a:cubicBezTo>
                  <a:cubicBezTo>
                    <a:pt x="286" y="12542"/>
                    <a:pt x="614" y="11148"/>
                    <a:pt x="1595" y="9290"/>
                  </a:cubicBezTo>
                  <a:cubicBezTo>
                    <a:pt x="2577" y="7432"/>
                    <a:pt x="4214" y="5110"/>
                    <a:pt x="6177" y="3600"/>
                  </a:cubicBezTo>
                  <a:cubicBezTo>
                    <a:pt x="8141" y="2090"/>
                    <a:pt x="10432" y="1394"/>
                    <a:pt x="12559" y="2439"/>
                  </a:cubicBezTo>
                  <a:cubicBezTo>
                    <a:pt x="14686" y="3484"/>
                    <a:pt x="16650" y="6271"/>
                    <a:pt x="18123" y="9755"/>
                  </a:cubicBezTo>
                  <a:cubicBezTo>
                    <a:pt x="19595" y="13239"/>
                    <a:pt x="20577" y="17419"/>
                    <a:pt x="2155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7425266" y="5326698"/>
              <a:ext cx="255465" cy="844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600" fill="norm" stroke="1" extrusionOk="0">
                  <a:moveTo>
                    <a:pt x="7902" y="0"/>
                  </a:moveTo>
                  <a:cubicBezTo>
                    <a:pt x="10712" y="1029"/>
                    <a:pt x="13522" y="2057"/>
                    <a:pt x="15893" y="3465"/>
                  </a:cubicBezTo>
                  <a:cubicBezTo>
                    <a:pt x="18263" y="4872"/>
                    <a:pt x="20195" y="6659"/>
                    <a:pt x="20898" y="8608"/>
                  </a:cubicBezTo>
                  <a:cubicBezTo>
                    <a:pt x="21600" y="10556"/>
                    <a:pt x="21073" y="12668"/>
                    <a:pt x="19141" y="14481"/>
                  </a:cubicBezTo>
                  <a:cubicBezTo>
                    <a:pt x="17210" y="16295"/>
                    <a:pt x="13873" y="17811"/>
                    <a:pt x="10449" y="18947"/>
                  </a:cubicBezTo>
                  <a:cubicBezTo>
                    <a:pt x="7024" y="20084"/>
                    <a:pt x="3512" y="2084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8015816" y="5812192"/>
              <a:ext cx="3302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400" y="2735"/>
                    <a:pt x="10800" y="-1585"/>
                    <a:pt x="14400" y="575"/>
                  </a:cubicBezTo>
                  <a:cubicBezTo>
                    <a:pt x="18000" y="2735"/>
                    <a:pt x="19800" y="11375"/>
                    <a:pt x="21600" y="200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8570698" y="5479098"/>
              <a:ext cx="511919" cy="549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548" fill="norm" stroke="1" extrusionOk="0">
                  <a:moveTo>
                    <a:pt x="19898" y="0"/>
                  </a:moveTo>
                  <a:cubicBezTo>
                    <a:pt x="18565" y="582"/>
                    <a:pt x="17231" y="1163"/>
                    <a:pt x="15454" y="2035"/>
                  </a:cubicBezTo>
                  <a:cubicBezTo>
                    <a:pt x="13676" y="2908"/>
                    <a:pt x="11454" y="4071"/>
                    <a:pt x="9320" y="5234"/>
                  </a:cubicBezTo>
                  <a:cubicBezTo>
                    <a:pt x="7187" y="6397"/>
                    <a:pt x="5142" y="7560"/>
                    <a:pt x="4031" y="8349"/>
                  </a:cubicBezTo>
                  <a:cubicBezTo>
                    <a:pt x="2920" y="9138"/>
                    <a:pt x="2742" y="9554"/>
                    <a:pt x="2920" y="9803"/>
                  </a:cubicBezTo>
                  <a:cubicBezTo>
                    <a:pt x="3098" y="10052"/>
                    <a:pt x="3631" y="10135"/>
                    <a:pt x="5320" y="10177"/>
                  </a:cubicBezTo>
                  <a:cubicBezTo>
                    <a:pt x="7009" y="10218"/>
                    <a:pt x="9854" y="10218"/>
                    <a:pt x="11498" y="10218"/>
                  </a:cubicBezTo>
                  <a:cubicBezTo>
                    <a:pt x="13142" y="10218"/>
                    <a:pt x="13587" y="10218"/>
                    <a:pt x="13676" y="10426"/>
                  </a:cubicBezTo>
                  <a:cubicBezTo>
                    <a:pt x="13765" y="10634"/>
                    <a:pt x="13498" y="11049"/>
                    <a:pt x="12298" y="11963"/>
                  </a:cubicBezTo>
                  <a:cubicBezTo>
                    <a:pt x="11098" y="12877"/>
                    <a:pt x="8965" y="14289"/>
                    <a:pt x="6831" y="15743"/>
                  </a:cubicBezTo>
                  <a:cubicBezTo>
                    <a:pt x="4698" y="17197"/>
                    <a:pt x="2565" y="18692"/>
                    <a:pt x="1365" y="19648"/>
                  </a:cubicBezTo>
                  <a:cubicBezTo>
                    <a:pt x="165" y="20603"/>
                    <a:pt x="-102" y="21018"/>
                    <a:pt x="31" y="21268"/>
                  </a:cubicBezTo>
                  <a:cubicBezTo>
                    <a:pt x="165" y="21517"/>
                    <a:pt x="698" y="21600"/>
                    <a:pt x="2387" y="21517"/>
                  </a:cubicBezTo>
                  <a:cubicBezTo>
                    <a:pt x="4076" y="21434"/>
                    <a:pt x="6920" y="21185"/>
                    <a:pt x="9720" y="20935"/>
                  </a:cubicBezTo>
                  <a:cubicBezTo>
                    <a:pt x="12520" y="20686"/>
                    <a:pt x="15276" y="20437"/>
                    <a:pt x="17231" y="20395"/>
                  </a:cubicBezTo>
                  <a:cubicBezTo>
                    <a:pt x="19187" y="20354"/>
                    <a:pt x="20342" y="20520"/>
                    <a:pt x="21498" y="206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8593666" y="6196648"/>
              <a:ext cx="127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8606366" y="6107748"/>
              <a:ext cx="133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3" name="Line"/>
            <p:cNvSpPr/>
            <p:nvPr/>
          </p:nvSpPr>
          <p:spPr>
            <a:xfrm>
              <a:off x="8714802" y="6247448"/>
              <a:ext cx="107465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600" fill="norm" stroke="1" extrusionOk="0">
                  <a:moveTo>
                    <a:pt x="3643" y="0"/>
                  </a:moveTo>
                  <a:cubicBezTo>
                    <a:pt x="1566" y="6000"/>
                    <a:pt x="-511" y="12000"/>
                    <a:pt x="112" y="14400"/>
                  </a:cubicBezTo>
                  <a:cubicBezTo>
                    <a:pt x="735" y="16800"/>
                    <a:pt x="4058" y="15600"/>
                    <a:pt x="7174" y="14400"/>
                  </a:cubicBezTo>
                  <a:cubicBezTo>
                    <a:pt x="10289" y="13200"/>
                    <a:pt x="13197" y="12000"/>
                    <a:pt x="15481" y="13200"/>
                  </a:cubicBezTo>
                  <a:cubicBezTo>
                    <a:pt x="17766" y="14400"/>
                    <a:pt x="19427" y="18000"/>
                    <a:pt x="2108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4" name="Line"/>
            <p:cNvSpPr/>
            <p:nvPr/>
          </p:nvSpPr>
          <p:spPr>
            <a:xfrm>
              <a:off x="8752416" y="6310948"/>
              <a:ext cx="146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5" name="Line"/>
            <p:cNvSpPr/>
            <p:nvPr/>
          </p:nvSpPr>
          <p:spPr>
            <a:xfrm>
              <a:off x="8981016" y="6222048"/>
              <a:ext cx="1" cy="1206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6" name="Line"/>
            <p:cNvSpPr/>
            <p:nvPr/>
          </p:nvSpPr>
          <p:spPr>
            <a:xfrm>
              <a:off x="8729910" y="5196617"/>
              <a:ext cx="193957" cy="238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307" fill="norm" stroke="1" extrusionOk="0">
                  <a:moveTo>
                    <a:pt x="1088" y="5960"/>
                  </a:moveTo>
                  <a:cubicBezTo>
                    <a:pt x="618" y="10318"/>
                    <a:pt x="149" y="14675"/>
                    <a:pt x="31" y="17423"/>
                  </a:cubicBezTo>
                  <a:cubicBezTo>
                    <a:pt x="-86" y="20170"/>
                    <a:pt x="149" y="21307"/>
                    <a:pt x="384" y="21307"/>
                  </a:cubicBezTo>
                  <a:cubicBezTo>
                    <a:pt x="618" y="21307"/>
                    <a:pt x="853" y="20170"/>
                    <a:pt x="1323" y="17233"/>
                  </a:cubicBezTo>
                  <a:cubicBezTo>
                    <a:pt x="1792" y="14296"/>
                    <a:pt x="2497" y="9560"/>
                    <a:pt x="3788" y="6339"/>
                  </a:cubicBezTo>
                  <a:cubicBezTo>
                    <a:pt x="5079" y="3118"/>
                    <a:pt x="6957" y="1412"/>
                    <a:pt x="9188" y="560"/>
                  </a:cubicBezTo>
                  <a:cubicBezTo>
                    <a:pt x="11418" y="-293"/>
                    <a:pt x="14001" y="-293"/>
                    <a:pt x="15997" y="1412"/>
                  </a:cubicBezTo>
                  <a:cubicBezTo>
                    <a:pt x="17992" y="3118"/>
                    <a:pt x="19401" y="6528"/>
                    <a:pt x="20223" y="9370"/>
                  </a:cubicBezTo>
                  <a:cubicBezTo>
                    <a:pt x="21044" y="12212"/>
                    <a:pt x="21279" y="14486"/>
                    <a:pt x="21514" y="167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7" name="Line"/>
            <p:cNvSpPr/>
            <p:nvPr/>
          </p:nvSpPr>
          <p:spPr>
            <a:xfrm>
              <a:off x="9255954" y="5451536"/>
              <a:ext cx="264813" cy="481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465" fill="norm" stroke="1" extrusionOk="0">
                  <a:moveTo>
                    <a:pt x="14247" y="946"/>
                  </a:moveTo>
                  <a:cubicBezTo>
                    <a:pt x="13733" y="568"/>
                    <a:pt x="13218" y="191"/>
                    <a:pt x="12533" y="49"/>
                  </a:cubicBezTo>
                  <a:cubicBezTo>
                    <a:pt x="11847" y="-92"/>
                    <a:pt x="10990" y="2"/>
                    <a:pt x="9190" y="1276"/>
                  </a:cubicBezTo>
                  <a:cubicBezTo>
                    <a:pt x="7390" y="2549"/>
                    <a:pt x="4647" y="5001"/>
                    <a:pt x="2761" y="7454"/>
                  </a:cubicBezTo>
                  <a:cubicBezTo>
                    <a:pt x="876" y="9906"/>
                    <a:pt x="-153" y="12359"/>
                    <a:pt x="18" y="14528"/>
                  </a:cubicBezTo>
                  <a:cubicBezTo>
                    <a:pt x="190" y="16698"/>
                    <a:pt x="1561" y="18584"/>
                    <a:pt x="4818" y="19763"/>
                  </a:cubicBezTo>
                  <a:cubicBezTo>
                    <a:pt x="8076" y="20942"/>
                    <a:pt x="13218" y="21414"/>
                    <a:pt x="16304" y="21461"/>
                  </a:cubicBezTo>
                  <a:cubicBezTo>
                    <a:pt x="19390" y="21508"/>
                    <a:pt x="20418" y="21131"/>
                    <a:pt x="21447" y="207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8" name="Line"/>
            <p:cNvSpPr/>
            <p:nvPr/>
          </p:nvSpPr>
          <p:spPr>
            <a:xfrm>
              <a:off x="9514416" y="5485448"/>
              <a:ext cx="22860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00" y="2812"/>
                    <a:pt x="6000" y="5625"/>
                    <a:pt x="9100" y="8550"/>
                  </a:cubicBezTo>
                  <a:cubicBezTo>
                    <a:pt x="12200" y="11475"/>
                    <a:pt x="15400" y="14512"/>
                    <a:pt x="17500" y="16706"/>
                  </a:cubicBezTo>
                  <a:cubicBezTo>
                    <a:pt x="19600" y="18900"/>
                    <a:pt x="20600" y="2025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9" name="Line"/>
            <p:cNvSpPr/>
            <p:nvPr/>
          </p:nvSpPr>
          <p:spPr>
            <a:xfrm>
              <a:off x="9608452" y="5453698"/>
              <a:ext cx="147265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600" fill="norm" stroke="1" extrusionOk="0">
                  <a:moveTo>
                    <a:pt x="21468" y="0"/>
                  </a:moveTo>
                  <a:cubicBezTo>
                    <a:pt x="17765" y="1300"/>
                    <a:pt x="14062" y="2600"/>
                    <a:pt x="10668" y="4700"/>
                  </a:cubicBezTo>
                  <a:cubicBezTo>
                    <a:pt x="7274" y="6800"/>
                    <a:pt x="4188" y="9700"/>
                    <a:pt x="2337" y="12450"/>
                  </a:cubicBezTo>
                  <a:cubicBezTo>
                    <a:pt x="485" y="15200"/>
                    <a:pt x="-132" y="17800"/>
                    <a:pt x="22" y="19300"/>
                  </a:cubicBezTo>
                  <a:cubicBezTo>
                    <a:pt x="177" y="20800"/>
                    <a:pt x="1102" y="21200"/>
                    <a:pt x="202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0" name="Line"/>
            <p:cNvSpPr/>
            <p:nvPr/>
          </p:nvSpPr>
          <p:spPr>
            <a:xfrm>
              <a:off x="9787466" y="5809298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1" name="Line"/>
            <p:cNvSpPr/>
            <p:nvPr/>
          </p:nvSpPr>
          <p:spPr>
            <a:xfrm>
              <a:off x="9812866" y="5669598"/>
              <a:ext cx="190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9914466" y="5708404"/>
              <a:ext cx="349251" cy="37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4" fill="norm" stroke="1" extrusionOk="0">
                  <a:moveTo>
                    <a:pt x="0" y="20084"/>
                  </a:moveTo>
                  <a:cubicBezTo>
                    <a:pt x="4189" y="12126"/>
                    <a:pt x="8378" y="4168"/>
                    <a:pt x="11978" y="1326"/>
                  </a:cubicBezTo>
                  <a:cubicBezTo>
                    <a:pt x="15578" y="-1516"/>
                    <a:pt x="18589" y="758"/>
                    <a:pt x="21600" y="30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10206566" y="5596487"/>
              <a:ext cx="419101" cy="314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3" fill="norm" stroke="1" extrusionOk="0">
                  <a:moveTo>
                    <a:pt x="0" y="21533"/>
                  </a:moveTo>
                  <a:cubicBezTo>
                    <a:pt x="2291" y="18054"/>
                    <a:pt x="4582" y="14575"/>
                    <a:pt x="6382" y="11240"/>
                  </a:cubicBezTo>
                  <a:cubicBezTo>
                    <a:pt x="8182" y="7906"/>
                    <a:pt x="9491" y="4717"/>
                    <a:pt x="10255" y="2760"/>
                  </a:cubicBezTo>
                  <a:cubicBezTo>
                    <a:pt x="11018" y="803"/>
                    <a:pt x="11236" y="78"/>
                    <a:pt x="11127" y="5"/>
                  </a:cubicBezTo>
                  <a:cubicBezTo>
                    <a:pt x="11018" y="-67"/>
                    <a:pt x="10582" y="513"/>
                    <a:pt x="9927" y="2615"/>
                  </a:cubicBezTo>
                  <a:cubicBezTo>
                    <a:pt x="9273" y="4717"/>
                    <a:pt x="8400" y="8341"/>
                    <a:pt x="7964" y="10661"/>
                  </a:cubicBezTo>
                  <a:cubicBezTo>
                    <a:pt x="7527" y="12980"/>
                    <a:pt x="7527" y="13995"/>
                    <a:pt x="7527" y="14937"/>
                  </a:cubicBezTo>
                  <a:cubicBezTo>
                    <a:pt x="7527" y="15879"/>
                    <a:pt x="7527" y="16749"/>
                    <a:pt x="7800" y="17184"/>
                  </a:cubicBezTo>
                  <a:cubicBezTo>
                    <a:pt x="8073" y="17619"/>
                    <a:pt x="8618" y="17619"/>
                    <a:pt x="9491" y="16677"/>
                  </a:cubicBezTo>
                  <a:cubicBezTo>
                    <a:pt x="10364" y="15734"/>
                    <a:pt x="11564" y="13850"/>
                    <a:pt x="12655" y="11820"/>
                  </a:cubicBezTo>
                  <a:cubicBezTo>
                    <a:pt x="13745" y="9791"/>
                    <a:pt x="14727" y="7616"/>
                    <a:pt x="15491" y="6456"/>
                  </a:cubicBezTo>
                  <a:cubicBezTo>
                    <a:pt x="16255" y="5297"/>
                    <a:pt x="16800" y="5152"/>
                    <a:pt x="17236" y="5442"/>
                  </a:cubicBezTo>
                  <a:cubicBezTo>
                    <a:pt x="17673" y="5732"/>
                    <a:pt x="18000" y="6456"/>
                    <a:pt x="18709" y="8341"/>
                  </a:cubicBezTo>
                  <a:cubicBezTo>
                    <a:pt x="19418" y="10226"/>
                    <a:pt x="20509" y="13270"/>
                    <a:pt x="21600" y="163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10670116" y="5479098"/>
              <a:ext cx="143934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82" y="1362"/>
                    <a:pt x="10165" y="2724"/>
                    <a:pt x="14294" y="4962"/>
                  </a:cubicBezTo>
                  <a:cubicBezTo>
                    <a:pt x="18424" y="7200"/>
                    <a:pt x="21600" y="10314"/>
                    <a:pt x="21600" y="12941"/>
                  </a:cubicBezTo>
                  <a:cubicBezTo>
                    <a:pt x="21600" y="15568"/>
                    <a:pt x="18424" y="17708"/>
                    <a:pt x="14453" y="19070"/>
                  </a:cubicBezTo>
                  <a:cubicBezTo>
                    <a:pt x="10482" y="20432"/>
                    <a:pt x="5718" y="21016"/>
                    <a:pt x="95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10828866" y="5156289"/>
              <a:ext cx="254001" cy="233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4" fill="norm" stroke="1" extrusionOk="0">
                  <a:moveTo>
                    <a:pt x="0" y="1072"/>
                  </a:moveTo>
                  <a:cubicBezTo>
                    <a:pt x="1800" y="682"/>
                    <a:pt x="3600" y="293"/>
                    <a:pt x="4950" y="99"/>
                  </a:cubicBezTo>
                  <a:cubicBezTo>
                    <a:pt x="6300" y="-96"/>
                    <a:pt x="7200" y="-96"/>
                    <a:pt x="7740" y="974"/>
                  </a:cubicBezTo>
                  <a:cubicBezTo>
                    <a:pt x="8280" y="2045"/>
                    <a:pt x="8460" y="4185"/>
                    <a:pt x="7740" y="6618"/>
                  </a:cubicBezTo>
                  <a:cubicBezTo>
                    <a:pt x="7020" y="9050"/>
                    <a:pt x="5400" y="11774"/>
                    <a:pt x="4410" y="13720"/>
                  </a:cubicBezTo>
                  <a:cubicBezTo>
                    <a:pt x="3420" y="15666"/>
                    <a:pt x="3060" y="16834"/>
                    <a:pt x="3420" y="17418"/>
                  </a:cubicBezTo>
                  <a:cubicBezTo>
                    <a:pt x="3780" y="18001"/>
                    <a:pt x="4860" y="18001"/>
                    <a:pt x="8010" y="18585"/>
                  </a:cubicBezTo>
                  <a:cubicBezTo>
                    <a:pt x="11160" y="19169"/>
                    <a:pt x="16380" y="20336"/>
                    <a:pt x="21600" y="215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8603101" y="6317298"/>
              <a:ext cx="2187666" cy="250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1490" fill="norm" stroke="1" extrusionOk="0">
                  <a:moveTo>
                    <a:pt x="157" y="19603"/>
                  </a:moveTo>
                  <a:cubicBezTo>
                    <a:pt x="74" y="20148"/>
                    <a:pt x="-10" y="20692"/>
                    <a:pt x="0" y="21055"/>
                  </a:cubicBezTo>
                  <a:cubicBezTo>
                    <a:pt x="11" y="21418"/>
                    <a:pt x="115" y="21600"/>
                    <a:pt x="544" y="21418"/>
                  </a:cubicBezTo>
                  <a:cubicBezTo>
                    <a:pt x="972" y="21237"/>
                    <a:pt x="1724" y="20692"/>
                    <a:pt x="2539" y="19785"/>
                  </a:cubicBezTo>
                  <a:cubicBezTo>
                    <a:pt x="3353" y="18877"/>
                    <a:pt x="4231" y="17607"/>
                    <a:pt x="5108" y="16336"/>
                  </a:cubicBezTo>
                  <a:cubicBezTo>
                    <a:pt x="5985" y="15066"/>
                    <a:pt x="6863" y="13795"/>
                    <a:pt x="7667" y="12797"/>
                  </a:cubicBezTo>
                  <a:cubicBezTo>
                    <a:pt x="8471" y="11798"/>
                    <a:pt x="9202" y="11072"/>
                    <a:pt x="9934" y="10255"/>
                  </a:cubicBezTo>
                  <a:cubicBezTo>
                    <a:pt x="10665" y="9439"/>
                    <a:pt x="11396" y="8531"/>
                    <a:pt x="12096" y="7714"/>
                  </a:cubicBezTo>
                  <a:cubicBezTo>
                    <a:pt x="12795" y="6897"/>
                    <a:pt x="13464" y="6171"/>
                    <a:pt x="14143" y="5536"/>
                  </a:cubicBezTo>
                  <a:cubicBezTo>
                    <a:pt x="14822" y="4901"/>
                    <a:pt x="15511" y="4356"/>
                    <a:pt x="16284" y="3721"/>
                  </a:cubicBezTo>
                  <a:cubicBezTo>
                    <a:pt x="17057" y="3086"/>
                    <a:pt x="17913" y="2360"/>
                    <a:pt x="18728" y="1815"/>
                  </a:cubicBezTo>
                  <a:cubicBezTo>
                    <a:pt x="19543" y="1271"/>
                    <a:pt x="20316" y="908"/>
                    <a:pt x="20786" y="635"/>
                  </a:cubicBezTo>
                  <a:cubicBezTo>
                    <a:pt x="21256" y="363"/>
                    <a:pt x="21423" y="182"/>
                    <a:pt x="2159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9163273" y="6643073"/>
              <a:ext cx="420994" cy="221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329" fill="norm" stroke="1" extrusionOk="0">
                  <a:moveTo>
                    <a:pt x="97" y="7151"/>
                  </a:moveTo>
                  <a:cubicBezTo>
                    <a:pt x="-11" y="5928"/>
                    <a:pt x="-119" y="4706"/>
                    <a:pt x="313" y="3483"/>
                  </a:cubicBezTo>
                  <a:cubicBezTo>
                    <a:pt x="745" y="2260"/>
                    <a:pt x="1717" y="1038"/>
                    <a:pt x="2797" y="426"/>
                  </a:cubicBezTo>
                  <a:cubicBezTo>
                    <a:pt x="3877" y="-185"/>
                    <a:pt x="5065" y="-185"/>
                    <a:pt x="5983" y="732"/>
                  </a:cubicBezTo>
                  <a:cubicBezTo>
                    <a:pt x="6901" y="1649"/>
                    <a:pt x="7549" y="3483"/>
                    <a:pt x="7171" y="6234"/>
                  </a:cubicBezTo>
                  <a:cubicBezTo>
                    <a:pt x="6793" y="8985"/>
                    <a:pt x="5389" y="12653"/>
                    <a:pt x="4309" y="15098"/>
                  </a:cubicBezTo>
                  <a:cubicBezTo>
                    <a:pt x="3229" y="17543"/>
                    <a:pt x="2473" y="18766"/>
                    <a:pt x="2311" y="19683"/>
                  </a:cubicBezTo>
                  <a:cubicBezTo>
                    <a:pt x="2149" y="20600"/>
                    <a:pt x="2581" y="21211"/>
                    <a:pt x="4741" y="21313"/>
                  </a:cubicBezTo>
                  <a:cubicBezTo>
                    <a:pt x="6901" y="21415"/>
                    <a:pt x="10789" y="21007"/>
                    <a:pt x="13867" y="20702"/>
                  </a:cubicBezTo>
                  <a:cubicBezTo>
                    <a:pt x="16945" y="20396"/>
                    <a:pt x="19213" y="20192"/>
                    <a:pt x="21481" y="199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9641408" y="6719002"/>
              <a:ext cx="425459" cy="183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0851" fill="norm" stroke="1" extrusionOk="0">
                  <a:moveTo>
                    <a:pt x="5774" y="7733"/>
                  </a:moveTo>
                  <a:cubicBezTo>
                    <a:pt x="5133" y="9653"/>
                    <a:pt x="4491" y="11573"/>
                    <a:pt x="3849" y="13733"/>
                  </a:cubicBezTo>
                  <a:cubicBezTo>
                    <a:pt x="3208" y="15893"/>
                    <a:pt x="2566" y="18293"/>
                    <a:pt x="1978" y="19613"/>
                  </a:cubicBezTo>
                  <a:cubicBezTo>
                    <a:pt x="1390" y="20933"/>
                    <a:pt x="855" y="21173"/>
                    <a:pt x="481" y="20453"/>
                  </a:cubicBezTo>
                  <a:cubicBezTo>
                    <a:pt x="107" y="19733"/>
                    <a:pt x="-107" y="18053"/>
                    <a:pt x="53" y="15653"/>
                  </a:cubicBezTo>
                  <a:cubicBezTo>
                    <a:pt x="214" y="13253"/>
                    <a:pt x="748" y="10133"/>
                    <a:pt x="2620" y="7253"/>
                  </a:cubicBezTo>
                  <a:cubicBezTo>
                    <a:pt x="4491" y="4373"/>
                    <a:pt x="7699" y="1733"/>
                    <a:pt x="11067" y="653"/>
                  </a:cubicBezTo>
                  <a:cubicBezTo>
                    <a:pt x="14436" y="-427"/>
                    <a:pt x="17964" y="53"/>
                    <a:pt x="21493" y="5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10054166" y="6520413"/>
              <a:ext cx="285751" cy="165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1" fill="norm" stroke="1" extrusionOk="0">
                  <a:moveTo>
                    <a:pt x="0" y="5681"/>
                  </a:moveTo>
                  <a:cubicBezTo>
                    <a:pt x="320" y="4331"/>
                    <a:pt x="640" y="2981"/>
                    <a:pt x="1760" y="1766"/>
                  </a:cubicBezTo>
                  <a:cubicBezTo>
                    <a:pt x="2880" y="551"/>
                    <a:pt x="4800" y="-529"/>
                    <a:pt x="6160" y="281"/>
                  </a:cubicBezTo>
                  <a:cubicBezTo>
                    <a:pt x="7520" y="1091"/>
                    <a:pt x="8320" y="3791"/>
                    <a:pt x="8480" y="6356"/>
                  </a:cubicBezTo>
                  <a:cubicBezTo>
                    <a:pt x="8640" y="8921"/>
                    <a:pt x="8160" y="11351"/>
                    <a:pt x="7680" y="13376"/>
                  </a:cubicBezTo>
                  <a:cubicBezTo>
                    <a:pt x="7200" y="15401"/>
                    <a:pt x="6720" y="17021"/>
                    <a:pt x="6880" y="17831"/>
                  </a:cubicBezTo>
                  <a:cubicBezTo>
                    <a:pt x="7040" y="18641"/>
                    <a:pt x="7840" y="18641"/>
                    <a:pt x="10400" y="19046"/>
                  </a:cubicBezTo>
                  <a:cubicBezTo>
                    <a:pt x="12960" y="19451"/>
                    <a:pt x="17280" y="20261"/>
                    <a:pt x="21600" y="210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140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5048114" y="4679504"/>
              <a:ext cx="6396703" cy="926596"/>
            </a:xfrm>
            <a:prstGeom prst="rect">
              <a:avLst/>
            </a:prstGeom>
            <a:effectLst/>
          </p:spPr>
        </p:pic>
        <p:pic>
          <p:nvPicPr>
            <p:cNvPr id="2142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4652202" y="5193348"/>
              <a:ext cx="6792615" cy="2095501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83" name="Drawing"/>
          <p:cNvGrpSpPr/>
          <p:nvPr/>
        </p:nvGrpSpPr>
        <p:grpSpPr>
          <a:xfrm>
            <a:off x="1155699" y="1170526"/>
            <a:ext cx="10279910" cy="6716174"/>
            <a:chOff x="0" y="0"/>
            <a:chExt cx="10279908" cy="6716173"/>
          </a:xfrm>
        </p:grpSpPr>
        <p:sp>
          <p:nvSpPr>
            <p:cNvPr id="2146" name="Line"/>
            <p:cNvSpPr/>
            <p:nvPr/>
          </p:nvSpPr>
          <p:spPr>
            <a:xfrm>
              <a:off x="571500" y="287254"/>
              <a:ext cx="450851" cy="737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5" fill="norm" stroke="1" extrusionOk="0">
                  <a:moveTo>
                    <a:pt x="0" y="21250"/>
                  </a:moveTo>
                  <a:cubicBezTo>
                    <a:pt x="507" y="21372"/>
                    <a:pt x="1014" y="21495"/>
                    <a:pt x="1724" y="21219"/>
                  </a:cubicBezTo>
                  <a:cubicBezTo>
                    <a:pt x="2434" y="20943"/>
                    <a:pt x="3346" y="20268"/>
                    <a:pt x="4614" y="19071"/>
                  </a:cubicBezTo>
                  <a:cubicBezTo>
                    <a:pt x="5882" y="17875"/>
                    <a:pt x="7504" y="16156"/>
                    <a:pt x="8823" y="14315"/>
                  </a:cubicBezTo>
                  <a:cubicBezTo>
                    <a:pt x="10141" y="12475"/>
                    <a:pt x="11155" y="10511"/>
                    <a:pt x="11763" y="8394"/>
                  </a:cubicBezTo>
                  <a:cubicBezTo>
                    <a:pt x="12372" y="6277"/>
                    <a:pt x="12575" y="4006"/>
                    <a:pt x="12372" y="2564"/>
                  </a:cubicBezTo>
                  <a:cubicBezTo>
                    <a:pt x="12169" y="1122"/>
                    <a:pt x="11561" y="509"/>
                    <a:pt x="10952" y="202"/>
                  </a:cubicBezTo>
                  <a:cubicBezTo>
                    <a:pt x="10344" y="-105"/>
                    <a:pt x="9735" y="-105"/>
                    <a:pt x="8924" y="509"/>
                  </a:cubicBezTo>
                  <a:cubicBezTo>
                    <a:pt x="8113" y="1122"/>
                    <a:pt x="7099" y="2350"/>
                    <a:pt x="6490" y="4068"/>
                  </a:cubicBezTo>
                  <a:cubicBezTo>
                    <a:pt x="5882" y="5786"/>
                    <a:pt x="5679" y="7995"/>
                    <a:pt x="5780" y="10112"/>
                  </a:cubicBezTo>
                  <a:cubicBezTo>
                    <a:pt x="5882" y="12229"/>
                    <a:pt x="6287" y="14254"/>
                    <a:pt x="7301" y="15880"/>
                  </a:cubicBezTo>
                  <a:cubicBezTo>
                    <a:pt x="8315" y="17506"/>
                    <a:pt x="9938" y="18734"/>
                    <a:pt x="12220" y="19133"/>
                  </a:cubicBezTo>
                  <a:cubicBezTo>
                    <a:pt x="14501" y="19531"/>
                    <a:pt x="17442" y="19102"/>
                    <a:pt x="19115" y="18764"/>
                  </a:cubicBezTo>
                  <a:cubicBezTo>
                    <a:pt x="20789" y="18427"/>
                    <a:pt x="21194" y="18181"/>
                    <a:pt x="21600" y="179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1129696" y="311219"/>
              <a:ext cx="203804" cy="620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524" fill="norm" stroke="1" extrusionOk="0">
                  <a:moveTo>
                    <a:pt x="19238" y="1467"/>
                  </a:moveTo>
                  <a:cubicBezTo>
                    <a:pt x="17916" y="953"/>
                    <a:pt x="16593" y="438"/>
                    <a:pt x="15271" y="181"/>
                  </a:cubicBezTo>
                  <a:cubicBezTo>
                    <a:pt x="13949" y="-76"/>
                    <a:pt x="12626" y="-76"/>
                    <a:pt x="10973" y="291"/>
                  </a:cubicBezTo>
                  <a:cubicBezTo>
                    <a:pt x="9320" y="659"/>
                    <a:pt x="7336" y="1393"/>
                    <a:pt x="5353" y="3120"/>
                  </a:cubicBezTo>
                  <a:cubicBezTo>
                    <a:pt x="3369" y="4846"/>
                    <a:pt x="1385" y="7565"/>
                    <a:pt x="504" y="10136"/>
                  </a:cubicBezTo>
                  <a:cubicBezTo>
                    <a:pt x="-378" y="12708"/>
                    <a:pt x="-158" y="15132"/>
                    <a:pt x="1606" y="16969"/>
                  </a:cubicBezTo>
                  <a:cubicBezTo>
                    <a:pt x="3369" y="18806"/>
                    <a:pt x="6675" y="20055"/>
                    <a:pt x="10202" y="20716"/>
                  </a:cubicBezTo>
                  <a:cubicBezTo>
                    <a:pt x="13728" y="21377"/>
                    <a:pt x="17475" y="21451"/>
                    <a:pt x="21222" y="215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8" name="Line"/>
            <p:cNvSpPr/>
            <p:nvPr/>
          </p:nvSpPr>
          <p:spPr>
            <a:xfrm>
              <a:off x="1474198" y="357508"/>
              <a:ext cx="284753" cy="504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370" fill="norm" stroke="1" extrusionOk="0">
                  <a:moveTo>
                    <a:pt x="15285" y="2249"/>
                  </a:moveTo>
                  <a:cubicBezTo>
                    <a:pt x="13365" y="2249"/>
                    <a:pt x="11445" y="2249"/>
                    <a:pt x="9525" y="2832"/>
                  </a:cubicBezTo>
                  <a:cubicBezTo>
                    <a:pt x="7605" y="3414"/>
                    <a:pt x="5685" y="4580"/>
                    <a:pt x="4165" y="6775"/>
                  </a:cubicBezTo>
                  <a:cubicBezTo>
                    <a:pt x="2645" y="8971"/>
                    <a:pt x="1525" y="12198"/>
                    <a:pt x="1125" y="14618"/>
                  </a:cubicBezTo>
                  <a:cubicBezTo>
                    <a:pt x="725" y="17038"/>
                    <a:pt x="1045" y="18651"/>
                    <a:pt x="1445" y="19637"/>
                  </a:cubicBezTo>
                  <a:cubicBezTo>
                    <a:pt x="1845" y="20623"/>
                    <a:pt x="2325" y="20981"/>
                    <a:pt x="3205" y="21205"/>
                  </a:cubicBezTo>
                  <a:cubicBezTo>
                    <a:pt x="4085" y="21429"/>
                    <a:pt x="5365" y="21519"/>
                    <a:pt x="7205" y="20847"/>
                  </a:cubicBezTo>
                  <a:cubicBezTo>
                    <a:pt x="9045" y="20175"/>
                    <a:pt x="11445" y="18741"/>
                    <a:pt x="13285" y="16500"/>
                  </a:cubicBezTo>
                  <a:cubicBezTo>
                    <a:pt x="15125" y="14259"/>
                    <a:pt x="16405" y="11212"/>
                    <a:pt x="16645" y="8523"/>
                  </a:cubicBezTo>
                  <a:cubicBezTo>
                    <a:pt x="16885" y="5834"/>
                    <a:pt x="16085" y="3504"/>
                    <a:pt x="14885" y="2025"/>
                  </a:cubicBezTo>
                  <a:cubicBezTo>
                    <a:pt x="13685" y="546"/>
                    <a:pt x="12085" y="-81"/>
                    <a:pt x="9925" y="9"/>
                  </a:cubicBezTo>
                  <a:cubicBezTo>
                    <a:pt x="7765" y="98"/>
                    <a:pt x="5045" y="905"/>
                    <a:pt x="3125" y="2160"/>
                  </a:cubicBezTo>
                  <a:cubicBezTo>
                    <a:pt x="1205" y="3414"/>
                    <a:pt x="85" y="5117"/>
                    <a:pt x="5" y="6462"/>
                  </a:cubicBezTo>
                  <a:cubicBezTo>
                    <a:pt x="-75" y="7806"/>
                    <a:pt x="885" y="8792"/>
                    <a:pt x="4325" y="9195"/>
                  </a:cubicBezTo>
                  <a:cubicBezTo>
                    <a:pt x="7765" y="9599"/>
                    <a:pt x="13685" y="9419"/>
                    <a:pt x="16965" y="9195"/>
                  </a:cubicBezTo>
                  <a:cubicBezTo>
                    <a:pt x="20245" y="8971"/>
                    <a:pt x="20885" y="8702"/>
                    <a:pt x="21525" y="84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9" name="Line"/>
            <p:cNvSpPr/>
            <p:nvPr/>
          </p:nvSpPr>
          <p:spPr>
            <a:xfrm>
              <a:off x="1784350" y="270923"/>
              <a:ext cx="177832" cy="596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1600" fill="norm" stroke="1" extrusionOk="0">
                  <a:moveTo>
                    <a:pt x="0" y="0"/>
                  </a:moveTo>
                  <a:cubicBezTo>
                    <a:pt x="4772" y="2068"/>
                    <a:pt x="9544" y="4136"/>
                    <a:pt x="13437" y="6319"/>
                  </a:cubicBezTo>
                  <a:cubicBezTo>
                    <a:pt x="17330" y="8502"/>
                    <a:pt x="20344" y="10800"/>
                    <a:pt x="20972" y="13021"/>
                  </a:cubicBezTo>
                  <a:cubicBezTo>
                    <a:pt x="21600" y="15243"/>
                    <a:pt x="19842" y="17387"/>
                    <a:pt x="17833" y="18804"/>
                  </a:cubicBezTo>
                  <a:cubicBezTo>
                    <a:pt x="15823" y="20221"/>
                    <a:pt x="13563" y="20911"/>
                    <a:pt x="1130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0" name="Line"/>
            <p:cNvSpPr/>
            <p:nvPr/>
          </p:nvSpPr>
          <p:spPr>
            <a:xfrm>
              <a:off x="2228850" y="594773"/>
              <a:ext cx="114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2216150" y="709073"/>
              <a:ext cx="2286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2" name="Line"/>
            <p:cNvSpPr/>
            <p:nvPr/>
          </p:nvSpPr>
          <p:spPr>
            <a:xfrm>
              <a:off x="2813050" y="169852"/>
              <a:ext cx="406401" cy="570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0" fill="norm" stroke="1" extrusionOk="0">
                  <a:moveTo>
                    <a:pt x="0" y="21500"/>
                  </a:moveTo>
                  <a:cubicBezTo>
                    <a:pt x="2587" y="19746"/>
                    <a:pt x="5175" y="17993"/>
                    <a:pt x="7088" y="16040"/>
                  </a:cubicBezTo>
                  <a:cubicBezTo>
                    <a:pt x="9000" y="14087"/>
                    <a:pt x="10238" y="11935"/>
                    <a:pt x="10856" y="9664"/>
                  </a:cubicBezTo>
                  <a:cubicBezTo>
                    <a:pt x="11475" y="7392"/>
                    <a:pt x="11475" y="5001"/>
                    <a:pt x="11194" y="3407"/>
                  </a:cubicBezTo>
                  <a:cubicBezTo>
                    <a:pt x="10912" y="1813"/>
                    <a:pt x="10350" y="1016"/>
                    <a:pt x="9788" y="538"/>
                  </a:cubicBezTo>
                  <a:cubicBezTo>
                    <a:pt x="9225" y="59"/>
                    <a:pt x="8662" y="-100"/>
                    <a:pt x="8213" y="59"/>
                  </a:cubicBezTo>
                  <a:cubicBezTo>
                    <a:pt x="7762" y="219"/>
                    <a:pt x="7425" y="697"/>
                    <a:pt x="6750" y="2291"/>
                  </a:cubicBezTo>
                  <a:cubicBezTo>
                    <a:pt x="6075" y="3885"/>
                    <a:pt x="5062" y="6595"/>
                    <a:pt x="4669" y="9265"/>
                  </a:cubicBezTo>
                  <a:cubicBezTo>
                    <a:pt x="4275" y="11935"/>
                    <a:pt x="4500" y="14566"/>
                    <a:pt x="4894" y="16359"/>
                  </a:cubicBezTo>
                  <a:cubicBezTo>
                    <a:pt x="5288" y="18152"/>
                    <a:pt x="5850" y="19109"/>
                    <a:pt x="6412" y="19667"/>
                  </a:cubicBezTo>
                  <a:cubicBezTo>
                    <a:pt x="6975" y="20225"/>
                    <a:pt x="7538" y="20384"/>
                    <a:pt x="8269" y="20065"/>
                  </a:cubicBezTo>
                  <a:cubicBezTo>
                    <a:pt x="9000" y="19746"/>
                    <a:pt x="9900" y="18949"/>
                    <a:pt x="10462" y="18312"/>
                  </a:cubicBezTo>
                  <a:cubicBezTo>
                    <a:pt x="11025" y="17674"/>
                    <a:pt x="11250" y="17196"/>
                    <a:pt x="11475" y="16758"/>
                  </a:cubicBezTo>
                  <a:cubicBezTo>
                    <a:pt x="11700" y="16319"/>
                    <a:pt x="11925" y="15921"/>
                    <a:pt x="12038" y="15961"/>
                  </a:cubicBezTo>
                  <a:cubicBezTo>
                    <a:pt x="12150" y="16000"/>
                    <a:pt x="12150" y="16479"/>
                    <a:pt x="12150" y="16917"/>
                  </a:cubicBezTo>
                  <a:cubicBezTo>
                    <a:pt x="12150" y="17355"/>
                    <a:pt x="12150" y="17754"/>
                    <a:pt x="12094" y="18192"/>
                  </a:cubicBezTo>
                  <a:cubicBezTo>
                    <a:pt x="12038" y="18631"/>
                    <a:pt x="11925" y="19109"/>
                    <a:pt x="11869" y="19149"/>
                  </a:cubicBezTo>
                  <a:cubicBezTo>
                    <a:pt x="11812" y="19189"/>
                    <a:pt x="11812" y="18790"/>
                    <a:pt x="12206" y="17754"/>
                  </a:cubicBezTo>
                  <a:cubicBezTo>
                    <a:pt x="12600" y="16718"/>
                    <a:pt x="13388" y="15044"/>
                    <a:pt x="14344" y="13968"/>
                  </a:cubicBezTo>
                  <a:cubicBezTo>
                    <a:pt x="15300" y="12892"/>
                    <a:pt x="16425" y="12414"/>
                    <a:pt x="17438" y="12454"/>
                  </a:cubicBezTo>
                  <a:cubicBezTo>
                    <a:pt x="18450" y="12493"/>
                    <a:pt x="19350" y="13051"/>
                    <a:pt x="20025" y="14406"/>
                  </a:cubicBezTo>
                  <a:cubicBezTo>
                    <a:pt x="20700" y="15761"/>
                    <a:pt x="21150" y="17913"/>
                    <a:pt x="21600" y="200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3" name="Line"/>
            <p:cNvSpPr/>
            <p:nvPr/>
          </p:nvSpPr>
          <p:spPr>
            <a:xfrm>
              <a:off x="3430798" y="190074"/>
              <a:ext cx="220453" cy="677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546" fill="norm" stroke="1" extrusionOk="0">
                  <a:moveTo>
                    <a:pt x="20612" y="753"/>
                  </a:moveTo>
                  <a:cubicBezTo>
                    <a:pt x="19185" y="484"/>
                    <a:pt x="17759" y="215"/>
                    <a:pt x="16536" y="81"/>
                  </a:cubicBezTo>
                  <a:cubicBezTo>
                    <a:pt x="15314" y="-54"/>
                    <a:pt x="14295" y="-54"/>
                    <a:pt x="12868" y="350"/>
                  </a:cubicBezTo>
                  <a:cubicBezTo>
                    <a:pt x="11442" y="753"/>
                    <a:pt x="9608" y="1561"/>
                    <a:pt x="7672" y="3176"/>
                  </a:cubicBezTo>
                  <a:cubicBezTo>
                    <a:pt x="5736" y="4791"/>
                    <a:pt x="3698" y="7213"/>
                    <a:pt x="2170" y="9737"/>
                  </a:cubicBezTo>
                  <a:cubicBezTo>
                    <a:pt x="642" y="12260"/>
                    <a:pt x="-377" y="14884"/>
                    <a:pt x="132" y="16836"/>
                  </a:cubicBezTo>
                  <a:cubicBezTo>
                    <a:pt x="642" y="18787"/>
                    <a:pt x="2680" y="20066"/>
                    <a:pt x="6449" y="20739"/>
                  </a:cubicBezTo>
                  <a:cubicBezTo>
                    <a:pt x="10219" y="21411"/>
                    <a:pt x="15721" y="21479"/>
                    <a:pt x="21223" y="215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4" name="Line"/>
            <p:cNvSpPr/>
            <p:nvPr/>
          </p:nvSpPr>
          <p:spPr>
            <a:xfrm>
              <a:off x="4152899" y="175673"/>
              <a:ext cx="508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00" y="3927"/>
                    <a:pt x="5400" y="7855"/>
                    <a:pt x="9000" y="11455"/>
                  </a:cubicBezTo>
                  <a:cubicBezTo>
                    <a:pt x="12600" y="15055"/>
                    <a:pt x="17100" y="1832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5" name="Line"/>
            <p:cNvSpPr/>
            <p:nvPr/>
          </p:nvSpPr>
          <p:spPr>
            <a:xfrm>
              <a:off x="3943349" y="511000"/>
              <a:ext cx="635001" cy="8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7951" fill="norm" stroke="1" extrusionOk="0">
                  <a:moveTo>
                    <a:pt x="0" y="2496"/>
                  </a:moveTo>
                  <a:cubicBezTo>
                    <a:pt x="1944" y="11136"/>
                    <a:pt x="3888" y="19776"/>
                    <a:pt x="6156" y="17616"/>
                  </a:cubicBezTo>
                  <a:cubicBezTo>
                    <a:pt x="8424" y="15456"/>
                    <a:pt x="11016" y="2496"/>
                    <a:pt x="13644" y="336"/>
                  </a:cubicBezTo>
                  <a:cubicBezTo>
                    <a:pt x="16272" y="-1824"/>
                    <a:pt x="18936" y="6816"/>
                    <a:pt x="21600" y="154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6" name="Line"/>
            <p:cNvSpPr/>
            <p:nvPr/>
          </p:nvSpPr>
          <p:spPr>
            <a:xfrm>
              <a:off x="3891346" y="739300"/>
              <a:ext cx="204405" cy="129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0900" fill="norm" stroke="1" extrusionOk="0">
                  <a:moveTo>
                    <a:pt x="7475" y="6418"/>
                  </a:moveTo>
                  <a:cubicBezTo>
                    <a:pt x="6584" y="10875"/>
                    <a:pt x="5694" y="15332"/>
                    <a:pt x="4692" y="17904"/>
                  </a:cubicBezTo>
                  <a:cubicBezTo>
                    <a:pt x="3690" y="20475"/>
                    <a:pt x="2576" y="21161"/>
                    <a:pt x="1685" y="20818"/>
                  </a:cubicBezTo>
                  <a:cubicBezTo>
                    <a:pt x="795" y="20475"/>
                    <a:pt x="127" y="19104"/>
                    <a:pt x="15" y="16704"/>
                  </a:cubicBezTo>
                  <a:cubicBezTo>
                    <a:pt x="-96" y="14304"/>
                    <a:pt x="349" y="10875"/>
                    <a:pt x="3022" y="7790"/>
                  </a:cubicBezTo>
                  <a:cubicBezTo>
                    <a:pt x="5694" y="4704"/>
                    <a:pt x="10593" y="1961"/>
                    <a:pt x="13710" y="761"/>
                  </a:cubicBezTo>
                  <a:cubicBezTo>
                    <a:pt x="16828" y="-439"/>
                    <a:pt x="18164" y="-96"/>
                    <a:pt x="19166" y="932"/>
                  </a:cubicBezTo>
                  <a:cubicBezTo>
                    <a:pt x="20168" y="1961"/>
                    <a:pt x="20836" y="3675"/>
                    <a:pt x="21504" y="53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7" name="Line"/>
            <p:cNvSpPr/>
            <p:nvPr/>
          </p:nvSpPr>
          <p:spPr>
            <a:xfrm>
              <a:off x="4137206" y="636276"/>
              <a:ext cx="403045" cy="303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383" fill="norm" stroke="1" extrusionOk="0">
                  <a:moveTo>
                    <a:pt x="160" y="13167"/>
                  </a:moveTo>
                  <a:cubicBezTo>
                    <a:pt x="47" y="14657"/>
                    <a:pt x="-66" y="16146"/>
                    <a:pt x="47" y="17338"/>
                  </a:cubicBezTo>
                  <a:cubicBezTo>
                    <a:pt x="160" y="18530"/>
                    <a:pt x="499" y="19423"/>
                    <a:pt x="895" y="20168"/>
                  </a:cubicBezTo>
                  <a:cubicBezTo>
                    <a:pt x="1291" y="20913"/>
                    <a:pt x="1743" y="21509"/>
                    <a:pt x="2026" y="21360"/>
                  </a:cubicBezTo>
                  <a:cubicBezTo>
                    <a:pt x="2309" y="21211"/>
                    <a:pt x="2422" y="20317"/>
                    <a:pt x="2479" y="17338"/>
                  </a:cubicBezTo>
                  <a:cubicBezTo>
                    <a:pt x="2535" y="14359"/>
                    <a:pt x="2535" y="9294"/>
                    <a:pt x="2535" y="6315"/>
                  </a:cubicBezTo>
                  <a:cubicBezTo>
                    <a:pt x="2535" y="3335"/>
                    <a:pt x="2535" y="2441"/>
                    <a:pt x="2761" y="1771"/>
                  </a:cubicBezTo>
                  <a:cubicBezTo>
                    <a:pt x="2987" y="1101"/>
                    <a:pt x="3440" y="654"/>
                    <a:pt x="5249" y="356"/>
                  </a:cubicBezTo>
                  <a:cubicBezTo>
                    <a:pt x="7059" y="58"/>
                    <a:pt x="10225" y="-91"/>
                    <a:pt x="13165" y="58"/>
                  </a:cubicBezTo>
                  <a:cubicBezTo>
                    <a:pt x="16106" y="207"/>
                    <a:pt x="18820" y="654"/>
                    <a:pt x="21534" y="11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8" name="Line"/>
            <p:cNvSpPr/>
            <p:nvPr/>
          </p:nvSpPr>
          <p:spPr>
            <a:xfrm>
              <a:off x="4324349" y="747173"/>
              <a:ext cx="146051" cy="151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0" y="0"/>
                  </a:moveTo>
                  <a:cubicBezTo>
                    <a:pt x="3130" y="1800"/>
                    <a:pt x="6261" y="3600"/>
                    <a:pt x="7670" y="6150"/>
                  </a:cubicBezTo>
                  <a:cubicBezTo>
                    <a:pt x="9078" y="8700"/>
                    <a:pt x="8765" y="12000"/>
                    <a:pt x="7826" y="14250"/>
                  </a:cubicBezTo>
                  <a:cubicBezTo>
                    <a:pt x="6887" y="16500"/>
                    <a:pt x="5322" y="17700"/>
                    <a:pt x="3757" y="18750"/>
                  </a:cubicBezTo>
                  <a:cubicBezTo>
                    <a:pt x="2191" y="19800"/>
                    <a:pt x="626" y="20700"/>
                    <a:pt x="939" y="21150"/>
                  </a:cubicBezTo>
                  <a:cubicBezTo>
                    <a:pt x="1252" y="21600"/>
                    <a:pt x="3443" y="21600"/>
                    <a:pt x="7200" y="21000"/>
                  </a:cubicBezTo>
                  <a:cubicBezTo>
                    <a:pt x="10957" y="20400"/>
                    <a:pt x="16278" y="19200"/>
                    <a:pt x="21600" y="180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9" name="Line"/>
            <p:cNvSpPr/>
            <p:nvPr/>
          </p:nvSpPr>
          <p:spPr>
            <a:xfrm>
              <a:off x="4507960" y="804323"/>
              <a:ext cx="8309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600" fill="norm" stroke="1" extrusionOk="0">
                  <a:moveTo>
                    <a:pt x="11478" y="0"/>
                  </a:moveTo>
                  <a:cubicBezTo>
                    <a:pt x="8238" y="3240"/>
                    <a:pt x="4998" y="6480"/>
                    <a:pt x="2838" y="9000"/>
                  </a:cubicBezTo>
                  <a:cubicBezTo>
                    <a:pt x="678" y="11520"/>
                    <a:pt x="-402" y="13320"/>
                    <a:pt x="138" y="13680"/>
                  </a:cubicBezTo>
                  <a:cubicBezTo>
                    <a:pt x="678" y="14040"/>
                    <a:pt x="2838" y="12960"/>
                    <a:pt x="4728" y="11700"/>
                  </a:cubicBezTo>
                  <a:cubicBezTo>
                    <a:pt x="6618" y="10440"/>
                    <a:pt x="8238" y="9000"/>
                    <a:pt x="9858" y="7560"/>
                  </a:cubicBezTo>
                  <a:cubicBezTo>
                    <a:pt x="11478" y="6120"/>
                    <a:pt x="13098" y="4680"/>
                    <a:pt x="14718" y="4680"/>
                  </a:cubicBezTo>
                  <a:cubicBezTo>
                    <a:pt x="16338" y="4680"/>
                    <a:pt x="17958" y="6120"/>
                    <a:pt x="19038" y="9180"/>
                  </a:cubicBezTo>
                  <a:cubicBezTo>
                    <a:pt x="20118" y="12240"/>
                    <a:pt x="20658" y="16920"/>
                    <a:pt x="2119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0" name="Line"/>
            <p:cNvSpPr/>
            <p:nvPr/>
          </p:nvSpPr>
          <p:spPr>
            <a:xfrm>
              <a:off x="4483099" y="747173"/>
              <a:ext cx="1968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06" y="15300"/>
                    <a:pt x="11613" y="9000"/>
                    <a:pt x="15213" y="5400"/>
                  </a:cubicBezTo>
                  <a:cubicBezTo>
                    <a:pt x="18813" y="1800"/>
                    <a:pt x="20206" y="9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1" name="Line"/>
            <p:cNvSpPr/>
            <p:nvPr/>
          </p:nvSpPr>
          <p:spPr>
            <a:xfrm>
              <a:off x="4673599" y="302673"/>
              <a:ext cx="191136" cy="666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3" h="21600" fill="norm" stroke="1" extrusionOk="0">
                  <a:moveTo>
                    <a:pt x="5574" y="0"/>
                  </a:moveTo>
                  <a:cubicBezTo>
                    <a:pt x="8129" y="1029"/>
                    <a:pt x="10684" y="2057"/>
                    <a:pt x="13471" y="3771"/>
                  </a:cubicBezTo>
                  <a:cubicBezTo>
                    <a:pt x="16258" y="5486"/>
                    <a:pt x="19277" y="7886"/>
                    <a:pt x="20439" y="10149"/>
                  </a:cubicBezTo>
                  <a:cubicBezTo>
                    <a:pt x="21600" y="12411"/>
                    <a:pt x="20903" y="14537"/>
                    <a:pt x="18000" y="16389"/>
                  </a:cubicBezTo>
                  <a:cubicBezTo>
                    <a:pt x="15097" y="18240"/>
                    <a:pt x="9987" y="19817"/>
                    <a:pt x="6619" y="20640"/>
                  </a:cubicBezTo>
                  <a:cubicBezTo>
                    <a:pt x="3252" y="21463"/>
                    <a:pt x="1626" y="2153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2" name="Line"/>
            <p:cNvSpPr/>
            <p:nvPr/>
          </p:nvSpPr>
          <p:spPr>
            <a:xfrm>
              <a:off x="3768629" y="273525"/>
              <a:ext cx="333471" cy="676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517" fill="norm" stroke="1" extrusionOk="0">
                  <a:moveTo>
                    <a:pt x="8360" y="1128"/>
                  </a:moveTo>
                  <a:cubicBezTo>
                    <a:pt x="7953" y="724"/>
                    <a:pt x="7545" y="321"/>
                    <a:pt x="7002" y="119"/>
                  </a:cubicBezTo>
                  <a:cubicBezTo>
                    <a:pt x="6459" y="-83"/>
                    <a:pt x="5779" y="-83"/>
                    <a:pt x="4964" y="556"/>
                  </a:cubicBezTo>
                  <a:cubicBezTo>
                    <a:pt x="4149" y="1196"/>
                    <a:pt x="3198" y="2474"/>
                    <a:pt x="2247" y="4224"/>
                  </a:cubicBezTo>
                  <a:cubicBezTo>
                    <a:pt x="1296" y="5973"/>
                    <a:pt x="345" y="8194"/>
                    <a:pt x="74" y="10481"/>
                  </a:cubicBezTo>
                  <a:cubicBezTo>
                    <a:pt x="-198" y="12769"/>
                    <a:pt x="210" y="15124"/>
                    <a:pt x="2451" y="16908"/>
                  </a:cubicBezTo>
                  <a:cubicBezTo>
                    <a:pt x="4693" y="18691"/>
                    <a:pt x="8768" y="19902"/>
                    <a:pt x="12232" y="20575"/>
                  </a:cubicBezTo>
                  <a:cubicBezTo>
                    <a:pt x="15696" y="21248"/>
                    <a:pt x="18549" y="21382"/>
                    <a:pt x="21402" y="215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3" name="Line"/>
            <p:cNvSpPr/>
            <p:nvPr/>
          </p:nvSpPr>
          <p:spPr>
            <a:xfrm>
              <a:off x="4927963" y="201073"/>
              <a:ext cx="171087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600" fill="norm" stroke="1" extrusionOk="0">
                  <a:moveTo>
                    <a:pt x="754" y="0"/>
                  </a:moveTo>
                  <a:cubicBezTo>
                    <a:pt x="754" y="5538"/>
                    <a:pt x="754" y="11077"/>
                    <a:pt x="621" y="14815"/>
                  </a:cubicBezTo>
                  <a:cubicBezTo>
                    <a:pt x="487" y="18554"/>
                    <a:pt x="221" y="20492"/>
                    <a:pt x="87" y="20631"/>
                  </a:cubicBezTo>
                  <a:cubicBezTo>
                    <a:pt x="-46" y="20769"/>
                    <a:pt x="-46" y="19108"/>
                    <a:pt x="221" y="16892"/>
                  </a:cubicBezTo>
                  <a:cubicBezTo>
                    <a:pt x="487" y="14677"/>
                    <a:pt x="1021" y="11908"/>
                    <a:pt x="2754" y="9692"/>
                  </a:cubicBezTo>
                  <a:cubicBezTo>
                    <a:pt x="4487" y="7477"/>
                    <a:pt x="7421" y="5815"/>
                    <a:pt x="10754" y="7892"/>
                  </a:cubicBezTo>
                  <a:cubicBezTo>
                    <a:pt x="14087" y="9969"/>
                    <a:pt x="17821" y="15785"/>
                    <a:pt x="2155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4" name="Line"/>
            <p:cNvSpPr/>
            <p:nvPr/>
          </p:nvSpPr>
          <p:spPr>
            <a:xfrm>
              <a:off x="5130799" y="188373"/>
              <a:ext cx="206482" cy="730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600" fill="norm" stroke="1" extrusionOk="0">
                  <a:moveTo>
                    <a:pt x="2592" y="0"/>
                  </a:moveTo>
                  <a:cubicBezTo>
                    <a:pt x="6264" y="1440"/>
                    <a:pt x="9936" y="2880"/>
                    <a:pt x="13176" y="4602"/>
                  </a:cubicBezTo>
                  <a:cubicBezTo>
                    <a:pt x="16416" y="6323"/>
                    <a:pt x="19224" y="8327"/>
                    <a:pt x="20412" y="10268"/>
                  </a:cubicBezTo>
                  <a:cubicBezTo>
                    <a:pt x="21600" y="12209"/>
                    <a:pt x="21168" y="14087"/>
                    <a:pt x="19224" y="15840"/>
                  </a:cubicBezTo>
                  <a:cubicBezTo>
                    <a:pt x="17280" y="17593"/>
                    <a:pt x="13824" y="19221"/>
                    <a:pt x="10368" y="20160"/>
                  </a:cubicBezTo>
                  <a:cubicBezTo>
                    <a:pt x="6912" y="21099"/>
                    <a:pt x="3456" y="2135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5" name="Line"/>
            <p:cNvSpPr/>
            <p:nvPr/>
          </p:nvSpPr>
          <p:spPr>
            <a:xfrm>
              <a:off x="5867399" y="607473"/>
              <a:ext cx="3619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47" y="17100"/>
                    <a:pt x="4295" y="12600"/>
                    <a:pt x="7895" y="9000"/>
                  </a:cubicBezTo>
                  <a:cubicBezTo>
                    <a:pt x="11495" y="5400"/>
                    <a:pt x="16547" y="27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6" name="Line"/>
            <p:cNvSpPr/>
            <p:nvPr/>
          </p:nvSpPr>
          <p:spPr>
            <a:xfrm>
              <a:off x="6678480" y="131223"/>
              <a:ext cx="554170" cy="471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489" fill="norm" stroke="1" extrusionOk="0">
                  <a:moveTo>
                    <a:pt x="16574" y="0"/>
                  </a:moveTo>
                  <a:cubicBezTo>
                    <a:pt x="14932" y="771"/>
                    <a:pt x="13289" y="1543"/>
                    <a:pt x="11072" y="2748"/>
                  </a:cubicBezTo>
                  <a:cubicBezTo>
                    <a:pt x="8854" y="3954"/>
                    <a:pt x="6062" y="5593"/>
                    <a:pt x="4214" y="6605"/>
                  </a:cubicBezTo>
                  <a:cubicBezTo>
                    <a:pt x="2366" y="7618"/>
                    <a:pt x="1462" y="8004"/>
                    <a:pt x="846" y="8341"/>
                  </a:cubicBezTo>
                  <a:cubicBezTo>
                    <a:pt x="231" y="8679"/>
                    <a:pt x="-98" y="8968"/>
                    <a:pt x="25" y="9209"/>
                  </a:cubicBezTo>
                  <a:cubicBezTo>
                    <a:pt x="148" y="9450"/>
                    <a:pt x="723" y="9643"/>
                    <a:pt x="2037" y="9884"/>
                  </a:cubicBezTo>
                  <a:cubicBezTo>
                    <a:pt x="3351" y="10125"/>
                    <a:pt x="5405" y="10414"/>
                    <a:pt x="6842" y="10607"/>
                  </a:cubicBezTo>
                  <a:cubicBezTo>
                    <a:pt x="8279" y="10800"/>
                    <a:pt x="9100" y="10896"/>
                    <a:pt x="9716" y="11089"/>
                  </a:cubicBezTo>
                  <a:cubicBezTo>
                    <a:pt x="10332" y="11282"/>
                    <a:pt x="10743" y="11571"/>
                    <a:pt x="10948" y="12005"/>
                  </a:cubicBezTo>
                  <a:cubicBezTo>
                    <a:pt x="11154" y="12439"/>
                    <a:pt x="11154" y="13018"/>
                    <a:pt x="10456" y="13838"/>
                  </a:cubicBezTo>
                  <a:cubicBezTo>
                    <a:pt x="9758" y="14657"/>
                    <a:pt x="8361" y="15718"/>
                    <a:pt x="6801" y="16827"/>
                  </a:cubicBezTo>
                  <a:cubicBezTo>
                    <a:pt x="5240" y="17936"/>
                    <a:pt x="3516" y="19093"/>
                    <a:pt x="2530" y="19864"/>
                  </a:cubicBezTo>
                  <a:cubicBezTo>
                    <a:pt x="1545" y="20636"/>
                    <a:pt x="1298" y="21021"/>
                    <a:pt x="1380" y="21263"/>
                  </a:cubicBezTo>
                  <a:cubicBezTo>
                    <a:pt x="1462" y="21504"/>
                    <a:pt x="1873" y="21600"/>
                    <a:pt x="3557" y="21311"/>
                  </a:cubicBezTo>
                  <a:cubicBezTo>
                    <a:pt x="5240" y="21021"/>
                    <a:pt x="8197" y="20346"/>
                    <a:pt x="11400" y="19768"/>
                  </a:cubicBezTo>
                  <a:cubicBezTo>
                    <a:pt x="14603" y="19189"/>
                    <a:pt x="18053" y="18707"/>
                    <a:pt x="21502" y="182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7" name="Line"/>
            <p:cNvSpPr/>
            <p:nvPr/>
          </p:nvSpPr>
          <p:spPr>
            <a:xfrm>
              <a:off x="7521376" y="117387"/>
              <a:ext cx="231974" cy="444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1302" fill="norm" stroke="1" extrusionOk="0">
                  <a:moveTo>
                    <a:pt x="21136" y="967"/>
                  </a:moveTo>
                  <a:cubicBezTo>
                    <a:pt x="19015" y="358"/>
                    <a:pt x="16893" y="-250"/>
                    <a:pt x="14386" y="105"/>
                  </a:cubicBezTo>
                  <a:cubicBezTo>
                    <a:pt x="11879" y="460"/>
                    <a:pt x="8986" y="1778"/>
                    <a:pt x="6382" y="3908"/>
                  </a:cubicBezTo>
                  <a:cubicBezTo>
                    <a:pt x="3779" y="6037"/>
                    <a:pt x="1465" y="8978"/>
                    <a:pt x="500" y="11767"/>
                  </a:cubicBezTo>
                  <a:cubicBezTo>
                    <a:pt x="-464" y="14556"/>
                    <a:pt x="-78" y="17192"/>
                    <a:pt x="2043" y="18865"/>
                  </a:cubicBezTo>
                  <a:cubicBezTo>
                    <a:pt x="4165" y="20539"/>
                    <a:pt x="8022" y="21249"/>
                    <a:pt x="11204" y="21299"/>
                  </a:cubicBezTo>
                  <a:cubicBezTo>
                    <a:pt x="14386" y="21350"/>
                    <a:pt x="16893" y="20742"/>
                    <a:pt x="19400" y="201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8" name="Line"/>
            <p:cNvSpPr/>
            <p:nvPr/>
          </p:nvSpPr>
          <p:spPr>
            <a:xfrm>
              <a:off x="7829549" y="194723"/>
              <a:ext cx="2413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735"/>
                    <a:pt x="0" y="1469"/>
                    <a:pt x="1800" y="3306"/>
                  </a:cubicBezTo>
                  <a:cubicBezTo>
                    <a:pt x="3600" y="5143"/>
                    <a:pt x="7200" y="8082"/>
                    <a:pt x="10800" y="11314"/>
                  </a:cubicBezTo>
                  <a:cubicBezTo>
                    <a:pt x="14400" y="14547"/>
                    <a:pt x="18000" y="1807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9" name="Line"/>
            <p:cNvSpPr/>
            <p:nvPr/>
          </p:nvSpPr>
          <p:spPr>
            <a:xfrm>
              <a:off x="7933480" y="143923"/>
              <a:ext cx="143721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600" fill="norm" stroke="1" extrusionOk="0">
                  <a:moveTo>
                    <a:pt x="21255" y="0"/>
                  </a:moveTo>
                  <a:cubicBezTo>
                    <a:pt x="18438" y="617"/>
                    <a:pt x="15620" y="1234"/>
                    <a:pt x="12803" y="2623"/>
                  </a:cubicBezTo>
                  <a:cubicBezTo>
                    <a:pt x="9985" y="4011"/>
                    <a:pt x="7168" y="6171"/>
                    <a:pt x="4820" y="9000"/>
                  </a:cubicBezTo>
                  <a:cubicBezTo>
                    <a:pt x="2472" y="11829"/>
                    <a:pt x="594" y="15326"/>
                    <a:pt x="125" y="17537"/>
                  </a:cubicBezTo>
                  <a:cubicBezTo>
                    <a:pt x="-345" y="19749"/>
                    <a:pt x="594" y="20674"/>
                    <a:pt x="153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0" name="Line"/>
            <p:cNvSpPr/>
            <p:nvPr/>
          </p:nvSpPr>
          <p:spPr>
            <a:xfrm>
              <a:off x="8096249" y="455073"/>
              <a:ext cx="254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1" name="Line"/>
            <p:cNvSpPr/>
            <p:nvPr/>
          </p:nvSpPr>
          <p:spPr>
            <a:xfrm>
              <a:off x="8121649" y="277273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2" name="Line"/>
            <p:cNvSpPr/>
            <p:nvPr/>
          </p:nvSpPr>
          <p:spPr>
            <a:xfrm>
              <a:off x="8267699" y="391573"/>
              <a:ext cx="171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67" y="14400"/>
                    <a:pt x="5333" y="7200"/>
                    <a:pt x="8933" y="3600"/>
                  </a:cubicBezTo>
                  <a:cubicBezTo>
                    <a:pt x="12533" y="0"/>
                    <a:pt x="17067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3" name="Line"/>
            <p:cNvSpPr/>
            <p:nvPr/>
          </p:nvSpPr>
          <p:spPr>
            <a:xfrm>
              <a:off x="8547099" y="254553"/>
              <a:ext cx="368301" cy="308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0" y="21414"/>
                  </a:moveTo>
                  <a:cubicBezTo>
                    <a:pt x="497" y="19651"/>
                    <a:pt x="993" y="17887"/>
                    <a:pt x="2421" y="14949"/>
                  </a:cubicBezTo>
                  <a:cubicBezTo>
                    <a:pt x="3848" y="12010"/>
                    <a:pt x="6207" y="7896"/>
                    <a:pt x="7572" y="5471"/>
                  </a:cubicBezTo>
                  <a:cubicBezTo>
                    <a:pt x="8938" y="3047"/>
                    <a:pt x="9310" y="2312"/>
                    <a:pt x="9683" y="1504"/>
                  </a:cubicBezTo>
                  <a:cubicBezTo>
                    <a:pt x="10055" y="696"/>
                    <a:pt x="10428" y="-186"/>
                    <a:pt x="10303" y="34"/>
                  </a:cubicBezTo>
                  <a:cubicBezTo>
                    <a:pt x="10179" y="255"/>
                    <a:pt x="9559" y="1577"/>
                    <a:pt x="8938" y="3855"/>
                  </a:cubicBezTo>
                  <a:cubicBezTo>
                    <a:pt x="8317" y="6132"/>
                    <a:pt x="7697" y="9365"/>
                    <a:pt x="7448" y="11422"/>
                  </a:cubicBezTo>
                  <a:cubicBezTo>
                    <a:pt x="7200" y="13479"/>
                    <a:pt x="7324" y="14361"/>
                    <a:pt x="7697" y="14949"/>
                  </a:cubicBezTo>
                  <a:cubicBezTo>
                    <a:pt x="8069" y="15536"/>
                    <a:pt x="8690" y="15830"/>
                    <a:pt x="9745" y="15022"/>
                  </a:cubicBezTo>
                  <a:cubicBezTo>
                    <a:pt x="10800" y="14214"/>
                    <a:pt x="12290" y="12304"/>
                    <a:pt x="13159" y="10908"/>
                  </a:cubicBezTo>
                  <a:cubicBezTo>
                    <a:pt x="14028" y="9512"/>
                    <a:pt x="14276" y="8630"/>
                    <a:pt x="14648" y="7602"/>
                  </a:cubicBezTo>
                  <a:cubicBezTo>
                    <a:pt x="15021" y="6573"/>
                    <a:pt x="15517" y="5398"/>
                    <a:pt x="15952" y="5618"/>
                  </a:cubicBezTo>
                  <a:cubicBezTo>
                    <a:pt x="16386" y="5838"/>
                    <a:pt x="16759" y="7455"/>
                    <a:pt x="17690" y="9512"/>
                  </a:cubicBezTo>
                  <a:cubicBezTo>
                    <a:pt x="18621" y="11569"/>
                    <a:pt x="20110" y="14067"/>
                    <a:pt x="21600" y="165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4" name="Line"/>
            <p:cNvSpPr/>
            <p:nvPr/>
          </p:nvSpPr>
          <p:spPr>
            <a:xfrm>
              <a:off x="8959849" y="232823"/>
              <a:ext cx="92227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600" fill="norm" stroke="1" extrusionOk="0">
                  <a:moveTo>
                    <a:pt x="0" y="0"/>
                  </a:moveTo>
                  <a:cubicBezTo>
                    <a:pt x="7200" y="3158"/>
                    <a:pt x="14400" y="6316"/>
                    <a:pt x="18000" y="9411"/>
                  </a:cubicBezTo>
                  <a:cubicBezTo>
                    <a:pt x="21600" y="12505"/>
                    <a:pt x="21600" y="15537"/>
                    <a:pt x="19440" y="17558"/>
                  </a:cubicBezTo>
                  <a:cubicBezTo>
                    <a:pt x="17280" y="19579"/>
                    <a:pt x="12960" y="20589"/>
                    <a:pt x="864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5" name="Line"/>
            <p:cNvSpPr/>
            <p:nvPr/>
          </p:nvSpPr>
          <p:spPr>
            <a:xfrm>
              <a:off x="9036049" y="-1"/>
              <a:ext cx="254001" cy="207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1" fill="norm" stroke="1" extrusionOk="0">
                  <a:moveTo>
                    <a:pt x="0" y="3054"/>
                  </a:moveTo>
                  <a:cubicBezTo>
                    <a:pt x="720" y="1963"/>
                    <a:pt x="1440" y="872"/>
                    <a:pt x="2790" y="326"/>
                  </a:cubicBezTo>
                  <a:cubicBezTo>
                    <a:pt x="4140" y="-219"/>
                    <a:pt x="6120" y="-219"/>
                    <a:pt x="7560" y="1417"/>
                  </a:cubicBezTo>
                  <a:cubicBezTo>
                    <a:pt x="9000" y="3054"/>
                    <a:pt x="9900" y="6326"/>
                    <a:pt x="9540" y="9163"/>
                  </a:cubicBezTo>
                  <a:cubicBezTo>
                    <a:pt x="9180" y="11999"/>
                    <a:pt x="7560" y="14399"/>
                    <a:pt x="6480" y="16145"/>
                  </a:cubicBezTo>
                  <a:cubicBezTo>
                    <a:pt x="5400" y="17890"/>
                    <a:pt x="4860" y="18981"/>
                    <a:pt x="5220" y="19526"/>
                  </a:cubicBezTo>
                  <a:cubicBezTo>
                    <a:pt x="5580" y="20072"/>
                    <a:pt x="6840" y="20072"/>
                    <a:pt x="9720" y="20290"/>
                  </a:cubicBezTo>
                  <a:cubicBezTo>
                    <a:pt x="12600" y="20508"/>
                    <a:pt x="17100" y="20945"/>
                    <a:pt x="21600" y="213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6" name="Line"/>
            <p:cNvSpPr/>
            <p:nvPr/>
          </p:nvSpPr>
          <p:spPr>
            <a:xfrm>
              <a:off x="6705599" y="732308"/>
              <a:ext cx="2025651" cy="199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8" fill="norm" stroke="1" extrusionOk="0">
                  <a:moveTo>
                    <a:pt x="0" y="21378"/>
                  </a:moveTo>
                  <a:cubicBezTo>
                    <a:pt x="655" y="20014"/>
                    <a:pt x="1309" y="18650"/>
                    <a:pt x="2054" y="17399"/>
                  </a:cubicBezTo>
                  <a:cubicBezTo>
                    <a:pt x="2799" y="16149"/>
                    <a:pt x="3634" y="15012"/>
                    <a:pt x="4435" y="13761"/>
                  </a:cubicBezTo>
                  <a:cubicBezTo>
                    <a:pt x="5236" y="12511"/>
                    <a:pt x="6004" y="11146"/>
                    <a:pt x="6873" y="9782"/>
                  </a:cubicBezTo>
                  <a:cubicBezTo>
                    <a:pt x="7742" y="8418"/>
                    <a:pt x="8712" y="7054"/>
                    <a:pt x="9547" y="6031"/>
                  </a:cubicBezTo>
                  <a:cubicBezTo>
                    <a:pt x="10382" y="5007"/>
                    <a:pt x="11082" y="4325"/>
                    <a:pt x="11804" y="3643"/>
                  </a:cubicBezTo>
                  <a:cubicBezTo>
                    <a:pt x="12527" y="2961"/>
                    <a:pt x="13271" y="2279"/>
                    <a:pt x="14129" y="1711"/>
                  </a:cubicBezTo>
                  <a:cubicBezTo>
                    <a:pt x="14987" y="1142"/>
                    <a:pt x="15957" y="687"/>
                    <a:pt x="16871" y="346"/>
                  </a:cubicBezTo>
                  <a:cubicBezTo>
                    <a:pt x="17786" y="5"/>
                    <a:pt x="18643" y="-222"/>
                    <a:pt x="19422" y="346"/>
                  </a:cubicBezTo>
                  <a:cubicBezTo>
                    <a:pt x="20201" y="915"/>
                    <a:pt x="20900" y="2279"/>
                    <a:pt x="21600" y="36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7" name="Line"/>
            <p:cNvSpPr/>
            <p:nvPr/>
          </p:nvSpPr>
          <p:spPr>
            <a:xfrm>
              <a:off x="7219949" y="1094157"/>
              <a:ext cx="368301" cy="346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7" fill="norm" stroke="1" extrusionOk="0">
                  <a:moveTo>
                    <a:pt x="0" y="5958"/>
                  </a:moveTo>
                  <a:cubicBezTo>
                    <a:pt x="248" y="4406"/>
                    <a:pt x="497" y="2854"/>
                    <a:pt x="1676" y="1690"/>
                  </a:cubicBezTo>
                  <a:cubicBezTo>
                    <a:pt x="2855" y="526"/>
                    <a:pt x="4966" y="-250"/>
                    <a:pt x="6952" y="73"/>
                  </a:cubicBezTo>
                  <a:cubicBezTo>
                    <a:pt x="8938" y="397"/>
                    <a:pt x="10800" y="1819"/>
                    <a:pt x="11172" y="4018"/>
                  </a:cubicBezTo>
                  <a:cubicBezTo>
                    <a:pt x="11545" y="6217"/>
                    <a:pt x="10428" y="9192"/>
                    <a:pt x="9186" y="11649"/>
                  </a:cubicBezTo>
                  <a:cubicBezTo>
                    <a:pt x="7945" y="14107"/>
                    <a:pt x="6579" y="16047"/>
                    <a:pt x="5648" y="17534"/>
                  </a:cubicBezTo>
                  <a:cubicBezTo>
                    <a:pt x="4717" y="19022"/>
                    <a:pt x="4221" y="20057"/>
                    <a:pt x="4345" y="20639"/>
                  </a:cubicBezTo>
                  <a:cubicBezTo>
                    <a:pt x="4469" y="21221"/>
                    <a:pt x="5214" y="21350"/>
                    <a:pt x="7572" y="20833"/>
                  </a:cubicBezTo>
                  <a:cubicBezTo>
                    <a:pt x="9931" y="20315"/>
                    <a:pt x="13903" y="19151"/>
                    <a:pt x="16510" y="18310"/>
                  </a:cubicBezTo>
                  <a:cubicBezTo>
                    <a:pt x="19117" y="17470"/>
                    <a:pt x="20359" y="16952"/>
                    <a:pt x="21600" y="164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8" name="Line"/>
            <p:cNvSpPr/>
            <p:nvPr/>
          </p:nvSpPr>
          <p:spPr>
            <a:xfrm>
              <a:off x="7661214" y="1222200"/>
              <a:ext cx="371537" cy="202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253" fill="norm" stroke="1" extrusionOk="0">
                  <a:moveTo>
                    <a:pt x="6044" y="5473"/>
                  </a:moveTo>
                  <a:cubicBezTo>
                    <a:pt x="5556" y="6364"/>
                    <a:pt x="5067" y="7254"/>
                    <a:pt x="4701" y="9370"/>
                  </a:cubicBezTo>
                  <a:cubicBezTo>
                    <a:pt x="4335" y="11485"/>
                    <a:pt x="4091" y="14826"/>
                    <a:pt x="3786" y="17164"/>
                  </a:cubicBezTo>
                  <a:cubicBezTo>
                    <a:pt x="3481" y="19502"/>
                    <a:pt x="3115" y="20838"/>
                    <a:pt x="2444" y="21172"/>
                  </a:cubicBezTo>
                  <a:cubicBezTo>
                    <a:pt x="1773" y="21506"/>
                    <a:pt x="796" y="20838"/>
                    <a:pt x="308" y="18500"/>
                  </a:cubicBezTo>
                  <a:cubicBezTo>
                    <a:pt x="-180" y="16162"/>
                    <a:pt x="-180" y="12153"/>
                    <a:pt x="979" y="9036"/>
                  </a:cubicBezTo>
                  <a:cubicBezTo>
                    <a:pt x="2139" y="5918"/>
                    <a:pt x="4457" y="3692"/>
                    <a:pt x="7508" y="2244"/>
                  </a:cubicBezTo>
                  <a:cubicBezTo>
                    <a:pt x="10559" y="797"/>
                    <a:pt x="14342" y="129"/>
                    <a:pt x="16783" y="17"/>
                  </a:cubicBezTo>
                  <a:cubicBezTo>
                    <a:pt x="19223" y="-94"/>
                    <a:pt x="20322" y="351"/>
                    <a:pt x="21420" y="7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9" name="Line"/>
            <p:cNvSpPr/>
            <p:nvPr/>
          </p:nvSpPr>
          <p:spPr>
            <a:xfrm>
              <a:off x="8007349" y="968883"/>
              <a:ext cx="355601" cy="229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2" fill="norm" stroke="1" extrusionOk="0">
                  <a:moveTo>
                    <a:pt x="0" y="4212"/>
                  </a:moveTo>
                  <a:cubicBezTo>
                    <a:pt x="129" y="3023"/>
                    <a:pt x="257" y="1834"/>
                    <a:pt x="964" y="1041"/>
                  </a:cubicBezTo>
                  <a:cubicBezTo>
                    <a:pt x="1671" y="248"/>
                    <a:pt x="2957" y="-148"/>
                    <a:pt x="4179" y="50"/>
                  </a:cubicBezTo>
                  <a:cubicBezTo>
                    <a:pt x="5400" y="248"/>
                    <a:pt x="6557" y="1041"/>
                    <a:pt x="7329" y="2626"/>
                  </a:cubicBezTo>
                  <a:cubicBezTo>
                    <a:pt x="8100" y="4212"/>
                    <a:pt x="8486" y="6590"/>
                    <a:pt x="8229" y="8968"/>
                  </a:cubicBezTo>
                  <a:cubicBezTo>
                    <a:pt x="7971" y="11346"/>
                    <a:pt x="7071" y="13724"/>
                    <a:pt x="6429" y="15507"/>
                  </a:cubicBezTo>
                  <a:cubicBezTo>
                    <a:pt x="5786" y="17291"/>
                    <a:pt x="5400" y="18480"/>
                    <a:pt x="5529" y="19272"/>
                  </a:cubicBezTo>
                  <a:cubicBezTo>
                    <a:pt x="5657" y="20065"/>
                    <a:pt x="6300" y="20461"/>
                    <a:pt x="9064" y="20758"/>
                  </a:cubicBezTo>
                  <a:cubicBezTo>
                    <a:pt x="11829" y="21056"/>
                    <a:pt x="16714" y="21254"/>
                    <a:pt x="21600" y="214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0" name="Line"/>
            <p:cNvSpPr/>
            <p:nvPr/>
          </p:nvSpPr>
          <p:spPr>
            <a:xfrm>
              <a:off x="15381" y="1970021"/>
              <a:ext cx="206870" cy="592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358" fill="norm" stroke="1" extrusionOk="0">
                  <a:moveTo>
                    <a:pt x="21324" y="15668"/>
                  </a:moveTo>
                  <a:cubicBezTo>
                    <a:pt x="21324" y="14752"/>
                    <a:pt x="21324" y="13836"/>
                    <a:pt x="20888" y="13225"/>
                  </a:cubicBezTo>
                  <a:cubicBezTo>
                    <a:pt x="20451" y="12615"/>
                    <a:pt x="19579" y="12309"/>
                    <a:pt x="16960" y="12729"/>
                  </a:cubicBezTo>
                  <a:cubicBezTo>
                    <a:pt x="14342" y="13149"/>
                    <a:pt x="9979" y="14294"/>
                    <a:pt x="7469" y="15744"/>
                  </a:cubicBezTo>
                  <a:cubicBezTo>
                    <a:pt x="4960" y="17194"/>
                    <a:pt x="4306" y="18950"/>
                    <a:pt x="4415" y="19980"/>
                  </a:cubicBezTo>
                  <a:cubicBezTo>
                    <a:pt x="4524" y="21010"/>
                    <a:pt x="5397" y="21316"/>
                    <a:pt x="6924" y="21354"/>
                  </a:cubicBezTo>
                  <a:cubicBezTo>
                    <a:pt x="8451" y="21392"/>
                    <a:pt x="10633" y="21163"/>
                    <a:pt x="13142" y="19827"/>
                  </a:cubicBezTo>
                  <a:cubicBezTo>
                    <a:pt x="15651" y="18492"/>
                    <a:pt x="18488" y="16049"/>
                    <a:pt x="19688" y="13416"/>
                  </a:cubicBezTo>
                  <a:cubicBezTo>
                    <a:pt x="20888" y="10783"/>
                    <a:pt x="20451" y="7959"/>
                    <a:pt x="19033" y="5707"/>
                  </a:cubicBezTo>
                  <a:cubicBezTo>
                    <a:pt x="17615" y="3456"/>
                    <a:pt x="15215" y="1776"/>
                    <a:pt x="12597" y="861"/>
                  </a:cubicBezTo>
                  <a:cubicBezTo>
                    <a:pt x="9979" y="-55"/>
                    <a:pt x="7142" y="-208"/>
                    <a:pt x="4742" y="250"/>
                  </a:cubicBezTo>
                  <a:cubicBezTo>
                    <a:pt x="2342" y="708"/>
                    <a:pt x="379" y="1776"/>
                    <a:pt x="51" y="3685"/>
                  </a:cubicBezTo>
                  <a:cubicBezTo>
                    <a:pt x="-276" y="5593"/>
                    <a:pt x="1033" y="8340"/>
                    <a:pt x="2342" y="110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1" name="Line"/>
            <p:cNvSpPr/>
            <p:nvPr/>
          </p:nvSpPr>
          <p:spPr>
            <a:xfrm>
              <a:off x="406400" y="1946774"/>
              <a:ext cx="222251" cy="622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0" y="21473"/>
                  </a:moveTo>
                  <a:cubicBezTo>
                    <a:pt x="3909" y="19065"/>
                    <a:pt x="7817" y="16657"/>
                    <a:pt x="10697" y="14249"/>
                  </a:cubicBezTo>
                  <a:cubicBezTo>
                    <a:pt x="13577" y="11841"/>
                    <a:pt x="15429" y="9432"/>
                    <a:pt x="16149" y="7280"/>
                  </a:cubicBezTo>
                  <a:cubicBezTo>
                    <a:pt x="16869" y="5127"/>
                    <a:pt x="16457" y="3230"/>
                    <a:pt x="15737" y="2062"/>
                  </a:cubicBezTo>
                  <a:cubicBezTo>
                    <a:pt x="15017" y="895"/>
                    <a:pt x="13989" y="457"/>
                    <a:pt x="12857" y="201"/>
                  </a:cubicBezTo>
                  <a:cubicBezTo>
                    <a:pt x="11726" y="-54"/>
                    <a:pt x="10491" y="-127"/>
                    <a:pt x="8949" y="347"/>
                  </a:cubicBezTo>
                  <a:cubicBezTo>
                    <a:pt x="7406" y="822"/>
                    <a:pt x="5554" y="1843"/>
                    <a:pt x="4114" y="3595"/>
                  </a:cubicBezTo>
                  <a:cubicBezTo>
                    <a:pt x="2674" y="5346"/>
                    <a:pt x="1646" y="7827"/>
                    <a:pt x="2160" y="10308"/>
                  </a:cubicBezTo>
                  <a:cubicBezTo>
                    <a:pt x="2674" y="12789"/>
                    <a:pt x="4731" y="15270"/>
                    <a:pt x="7406" y="17095"/>
                  </a:cubicBezTo>
                  <a:cubicBezTo>
                    <a:pt x="10080" y="18919"/>
                    <a:pt x="13371" y="20087"/>
                    <a:pt x="15840" y="20670"/>
                  </a:cubicBezTo>
                  <a:cubicBezTo>
                    <a:pt x="18309" y="21254"/>
                    <a:pt x="19954" y="21254"/>
                    <a:pt x="21600" y="212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663848" y="2011773"/>
              <a:ext cx="110853" cy="48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8" h="21558" fill="norm" stroke="1" extrusionOk="0">
                  <a:moveTo>
                    <a:pt x="20948" y="2202"/>
                  </a:moveTo>
                  <a:cubicBezTo>
                    <a:pt x="20148" y="1735"/>
                    <a:pt x="19348" y="1267"/>
                    <a:pt x="18148" y="846"/>
                  </a:cubicBezTo>
                  <a:cubicBezTo>
                    <a:pt x="16948" y="426"/>
                    <a:pt x="15348" y="52"/>
                    <a:pt x="13548" y="5"/>
                  </a:cubicBezTo>
                  <a:cubicBezTo>
                    <a:pt x="11748" y="-42"/>
                    <a:pt x="9748" y="239"/>
                    <a:pt x="7148" y="1548"/>
                  </a:cubicBezTo>
                  <a:cubicBezTo>
                    <a:pt x="4548" y="2857"/>
                    <a:pt x="1348" y="5194"/>
                    <a:pt x="348" y="7953"/>
                  </a:cubicBezTo>
                  <a:cubicBezTo>
                    <a:pt x="-652" y="10711"/>
                    <a:pt x="548" y="13890"/>
                    <a:pt x="3348" y="16228"/>
                  </a:cubicBezTo>
                  <a:cubicBezTo>
                    <a:pt x="6148" y="18566"/>
                    <a:pt x="10548" y="20062"/>
                    <a:pt x="13548" y="20810"/>
                  </a:cubicBezTo>
                  <a:cubicBezTo>
                    <a:pt x="16548" y="21558"/>
                    <a:pt x="18148" y="21558"/>
                    <a:pt x="19748" y="215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3" name="Line"/>
            <p:cNvSpPr/>
            <p:nvPr/>
          </p:nvSpPr>
          <p:spPr>
            <a:xfrm>
              <a:off x="893121" y="2031046"/>
              <a:ext cx="218130" cy="429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257" fill="norm" stroke="1" extrusionOk="0">
                  <a:moveTo>
                    <a:pt x="19965" y="4975"/>
                  </a:moveTo>
                  <a:cubicBezTo>
                    <a:pt x="18730" y="4031"/>
                    <a:pt x="17496" y="3087"/>
                    <a:pt x="16365" y="2563"/>
                  </a:cubicBezTo>
                  <a:cubicBezTo>
                    <a:pt x="15233" y="2039"/>
                    <a:pt x="14205" y="1934"/>
                    <a:pt x="12250" y="2668"/>
                  </a:cubicBezTo>
                  <a:cubicBezTo>
                    <a:pt x="10296" y="3402"/>
                    <a:pt x="7416" y="4975"/>
                    <a:pt x="5153" y="7491"/>
                  </a:cubicBezTo>
                  <a:cubicBezTo>
                    <a:pt x="2890" y="10008"/>
                    <a:pt x="1245" y="13468"/>
                    <a:pt x="730" y="15775"/>
                  </a:cubicBezTo>
                  <a:cubicBezTo>
                    <a:pt x="216" y="18082"/>
                    <a:pt x="833" y="19235"/>
                    <a:pt x="1553" y="19969"/>
                  </a:cubicBezTo>
                  <a:cubicBezTo>
                    <a:pt x="2273" y="20703"/>
                    <a:pt x="3096" y="21017"/>
                    <a:pt x="4125" y="21175"/>
                  </a:cubicBezTo>
                  <a:cubicBezTo>
                    <a:pt x="5153" y="21332"/>
                    <a:pt x="6388" y="21332"/>
                    <a:pt x="8650" y="20546"/>
                  </a:cubicBezTo>
                  <a:cubicBezTo>
                    <a:pt x="10913" y="19759"/>
                    <a:pt x="14205" y="18186"/>
                    <a:pt x="16365" y="15880"/>
                  </a:cubicBezTo>
                  <a:cubicBezTo>
                    <a:pt x="18525" y="13573"/>
                    <a:pt x="19553" y="10532"/>
                    <a:pt x="19245" y="7753"/>
                  </a:cubicBezTo>
                  <a:cubicBezTo>
                    <a:pt x="18936" y="4975"/>
                    <a:pt x="17290" y="2458"/>
                    <a:pt x="14719" y="1148"/>
                  </a:cubicBezTo>
                  <a:cubicBezTo>
                    <a:pt x="12148" y="-163"/>
                    <a:pt x="8650" y="-268"/>
                    <a:pt x="5770" y="414"/>
                  </a:cubicBezTo>
                  <a:cubicBezTo>
                    <a:pt x="2890" y="1095"/>
                    <a:pt x="628" y="2563"/>
                    <a:pt x="113" y="4188"/>
                  </a:cubicBezTo>
                  <a:cubicBezTo>
                    <a:pt x="-401" y="5814"/>
                    <a:pt x="833" y="7596"/>
                    <a:pt x="3713" y="8749"/>
                  </a:cubicBezTo>
                  <a:cubicBezTo>
                    <a:pt x="6593" y="9903"/>
                    <a:pt x="11119" y="10427"/>
                    <a:pt x="14308" y="10480"/>
                  </a:cubicBezTo>
                  <a:cubicBezTo>
                    <a:pt x="17496" y="10532"/>
                    <a:pt x="19348" y="10113"/>
                    <a:pt x="21199" y="96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4" name="Line"/>
            <p:cNvSpPr/>
            <p:nvPr/>
          </p:nvSpPr>
          <p:spPr>
            <a:xfrm>
              <a:off x="1117600" y="1960023"/>
              <a:ext cx="130043" cy="641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5" h="21600" fill="norm" stroke="1" extrusionOk="0">
                  <a:moveTo>
                    <a:pt x="11137" y="0"/>
                  </a:moveTo>
                  <a:cubicBezTo>
                    <a:pt x="13500" y="1853"/>
                    <a:pt x="15862" y="3707"/>
                    <a:pt x="17887" y="5739"/>
                  </a:cubicBezTo>
                  <a:cubicBezTo>
                    <a:pt x="19912" y="7770"/>
                    <a:pt x="21600" y="9980"/>
                    <a:pt x="20250" y="12261"/>
                  </a:cubicBezTo>
                  <a:cubicBezTo>
                    <a:pt x="18900" y="14543"/>
                    <a:pt x="14512" y="16895"/>
                    <a:pt x="10631" y="18463"/>
                  </a:cubicBezTo>
                  <a:cubicBezTo>
                    <a:pt x="6750" y="20032"/>
                    <a:pt x="3375" y="2081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5" name="Line"/>
            <p:cNvSpPr/>
            <p:nvPr/>
          </p:nvSpPr>
          <p:spPr>
            <a:xfrm>
              <a:off x="0" y="2741073"/>
              <a:ext cx="10858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32" y="19440"/>
                    <a:pt x="2863" y="17280"/>
                    <a:pt x="4484" y="14940"/>
                  </a:cubicBezTo>
                  <a:cubicBezTo>
                    <a:pt x="6105" y="12600"/>
                    <a:pt x="7916" y="10080"/>
                    <a:pt x="9600" y="8100"/>
                  </a:cubicBezTo>
                  <a:cubicBezTo>
                    <a:pt x="11284" y="6120"/>
                    <a:pt x="12842" y="4680"/>
                    <a:pt x="14505" y="3780"/>
                  </a:cubicBezTo>
                  <a:cubicBezTo>
                    <a:pt x="16168" y="2880"/>
                    <a:pt x="17937" y="2520"/>
                    <a:pt x="19137" y="1980"/>
                  </a:cubicBezTo>
                  <a:cubicBezTo>
                    <a:pt x="20337" y="1440"/>
                    <a:pt x="20968" y="7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6" name="Line"/>
            <p:cNvSpPr/>
            <p:nvPr/>
          </p:nvSpPr>
          <p:spPr>
            <a:xfrm>
              <a:off x="256694" y="2930867"/>
              <a:ext cx="273140" cy="596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287" fill="norm" stroke="1" extrusionOk="0">
                  <a:moveTo>
                    <a:pt x="15501" y="10674"/>
                  </a:moveTo>
                  <a:cubicBezTo>
                    <a:pt x="15010" y="10221"/>
                    <a:pt x="14519" y="9768"/>
                    <a:pt x="13701" y="9503"/>
                  </a:cubicBezTo>
                  <a:cubicBezTo>
                    <a:pt x="12883" y="9239"/>
                    <a:pt x="11737" y="9164"/>
                    <a:pt x="9937" y="9617"/>
                  </a:cubicBezTo>
                  <a:cubicBezTo>
                    <a:pt x="8137" y="10070"/>
                    <a:pt x="5683" y="11052"/>
                    <a:pt x="3719" y="12751"/>
                  </a:cubicBezTo>
                  <a:cubicBezTo>
                    <a:pt x="1756" y="14450"/>
                    <a:pt x="283" y="16867"/>
                    <a:pt x="37" y="18415"/>
                  </a:cubicBezTo>
                  <a:cubicBezTo>
                    <a:pt x="-208" y="19964"/>
                    <a:pt x="774" y="20643"/>
                    <a:pt x="2656" y="21021"/>
                  </a:cubicBezTo>
                  <a:cubicBezTo>
                    <a:pt x="4537" y="21398"/>
                    <a:pt x="7319" y="21474"/>
                    <a:pt x="10428" y="20568"/>
                  </a:cubicBezTo>
                  <a:cubicBezTo>
                    <a:pt x="13537" y="19661"/>
                    <a:pt x="16974" y="17773"/>
                    <a:pt x="18937" y="15583"/>
                  </a:cubicBezTo>
                  <a:cubicBezTo>
                    <a:pt x="20901" y="13393"/>
                    <a:pt x="21392" y="10901"/>
                    <a:pt x="20983" y="8559"/>
                  </a:cubicBezTo>
                  <a:cubicBezTo>
                    <a:pt x="20574" y="6218"/>
                    <a:pt x="19265" y="4028"/>
                    <a:pt x="17219" y="2517"/>
                  </a:cubicBezTo>
                  <a:cubicBezTo>
                    <a:pt x="15174" y="1007"/>
                    <a:pt x="12392" y="176"/>
                    <a:pt x="9610" y="25"/>
                  </a:cubicBezTo>
                  <a:cubicBezTo>
                    <a:pt x="6828" y="-126"/>
                    <a:pt x="4047" y="403"/>
                    <a:pt x="2656" y="1611"/>
                  </a:cubicBezTo>
                  <a:cubicBezTo>
                    <a:pt x="1265" y="2819"/>
                    <a:pt x="1265" y="4708"/>
                    <a:pt x="1756" y="6067"/>
                  </a:cubicBezTo>
                  <a:cubicBezTo>
                    <a:pt x="2247" y="7426"/>
                    <a:pt x="3228" y="8257"/>
                    <a:pt x="4210" y="90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7" name="Line"/>
            <p:cNvSpPr/>
            <p:nvPr/>
          </p:nvSpPr>
          <p:spPr>
            <a:xfrm>
              <a:off x="730250" y="3146343"/>
              <a:ext cx="368301" cy="407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8" fill="norm" stroke="1" extrusionOk="0">
                  <a:moveTo>
                    <a:pt x="0" y="21548"/>
                  </a:moveTo>
                  <a:cubicBezTo>
                    <a:pt x="1614" y="17967"/>
                    <a:pt x="3228" y="14385"/>
                    <a:pt x="4159" y="11028"/>
                  </a:cubicBezTo>
                  <a:cubicBezTo>
                    <a:pt x="5090" y="7670"/>
                    <a:pt x="5338" y="4537"/>
                    <a:pt x="5400" y="2634"/>
                  </a:cubicBezTo>
                  <a:cubicBezTo>
                    <a:pt x="5462" y="731"/>
                    <a:pt x="5338" y="60"/>
                    <a:pt x="5152" y="4"/>
                  </a:cubicBezTo>
                  <a:cubicBezTo>
                    <a:pt x="4966" y="-52"/>
                    <a:pt x="4717" y="508"/>
                    <a:pt x="4531" y="2410"/>
                  </a:cubicBezTo>
                  <a:cubicBezTo>
                    <a:pt x="4345" y="4313"/>
                    <a:pt x="4221" y="7558"/>
                    <a:pt x="4593" y="9965"/>
                  </a:cubicBezTo>
                  <a:cubicBezTo>
                    <a:pt x="4966" y="12371"/>
                    <a:pt x="5834" y="13938"/>
                    <a:pt x="6641" y="14833"/>
                  </a:cubicBezTo>
                  <a:cubicBezTo>
                    <a:pt x="7448" y="15728"/>
                    <a:pt x="8193" y="15952"/>
                    <a:pt x="8814" y="15896"/>
                  </a:cubicBezTo>
                  <a:cubicBezTo>
                    <a:pt x="9434" y="15840"/>
                    <a:pt x="9931" y="15504"/>
                    <a:pt x="10862" y="13826"/>
                  </a:cubicBezTo>
                  <a:cubicBezTo>
                    <a:pt x="11793" y="12147"/>
                    <a:pt x="13159" y="9125"/>
                    <a:pt x="13966" y="7055"/>
                  </a:cubicBezTo>
                  <a:cubicBezTo>
                    <a:pt x="14772" y="4984"/>
                    <a:pt x="15021" y="3865"/>
                    <a:pt x="15145" y="3026"/>
                  </a:cubicBezTo>
                  <a:cubicBezTo>
                    <a:pt x="15269" y="2186"/>
                    <a:pt x="15269" y="1627"/>
                    <a:pt x="15579" y="2970"/>
                  </a:cubicBezTo>
                  <a:cubicBezTo>
                    <a:pt x="15890" y="4313"/>
                    <a:pt x="16510" y="7558"/>
                    <a:pt x="17566" y="9909"/>
                  </a:cubicBezTo>
                  <a:cubicBezTo>
                    <a:pt x="18621" y="12259"/>
                    <a:pt x="20110" y="13714"/>
                    <a:pt x="21600" y="151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8" name="Line"/>
            <p:cNvSpPr/>
            <p:nvPr/>
          </p:nvSpPr>
          <p:spPr>
            <a:xfrm>
              <a:off x="1752600" y="2677573"/>
              <a:ext cx="304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50" y="14400"/>
                    <a:pt x="9900" y="7200"/>
                    <a:pt x="13500" y="3600"/>
                  </a:cubicBezTo>
                  <a:cubicBezTo>
                    <a:pt x="17100" y="0"/>
                    <a:pt x="1935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9" name="Line"/>
            <p:cNvSpPr/>
            <p:nvPr/>
          </p:nvSpPr>
          <p:spPr>
            <a:xfrm>
              <a:off x="1847850" y="2868073"/>
              <a:ext cx="273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0" name="Line"/>
            <p:cNvSpPr/>
            <p:nvPr/>
          </p:nvSpPr>
          <p:spPr>
            <a:xfrm>
              <a:off x="2876550" y="2760123"/>
              <a:ext cx="2857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8514"/>
                    <a:pt x="8640" y="15429"/>
                    <a:pt x="12240" y="11829"/>
                  </a:cubicBezTo>
                  <a:cubicBezTo>
                    <a:pt x="15840" y="8229"/>
                    <a:pt x="18720" y="411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1" name="Line"/>
            <p:cNvSpPr/>
            <p:nvPr/>
          </p:nvSpPr>
          <p:spPr>
            <a:xfrm>
              <a:off x="3390900" y="2468023"/>
              <a:ext cx="1905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3404"/>
                    <a:pt x="9600" y="6807"/>
                    <a:pt x="13200" y="10407"/>
                  </a:cubicBezTo>
                  <a:cubicBezTo>
                    <a:pt x="16800" y="14007"/>
                    <a:pt x="19200" y="1780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2" name="Line"/>
            <p:cNvSpPr/>
            <p:nvPr/>
          </p:nvSpPr>
          <p:spPr>
            <a:xfrm>
              <a:off x="2951618" y="3124972"/>
              <a:ext cx="610732" cy="16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0601" fill="norm" stroke="1" extrusionOk="0">
                  <a:moveTo>
                    <a:pt x="712" y="4401"/>
                  </a:moveTo>
                  <a:cubicBezTo>
                    <a:pt x="339" y="4401"/>
                    <a:pt x="-35" y="4401"/>
                    <a:pt x="2" y="5751"/>
                  </a:cubicBezTo>
                  <a:cubicBezTo>
                    <a:pt x="40" y="7101"/>
                    <a:pt x="488" y="9801"/>
                    <a:pt x="2058" y="8451"/>
                  </a:cubicBezTo>
                  <a:cubicBezTo>
                    <a:pt x="3627" y="7101"/>
                    <a:pt x="6318" y="1701"/>
                    <a:pt x="9195" y="351"/>
                  </a:cubicBezTo>
                  <a:cubicBezTo>
                    <a:pt x="12073" y="-999"/>
                    <a:pt x="15137" y="1701"/>
                    <a:pt x="17230" y="5751"/>
                  </a:cubicBezTo>
                  <a:cubicBezTo>
                    <a:pt x="19323" y="9801"/>
                    <a:pt x="20444" y="15201"/>
                    <a:pt x="21565" y="206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3" name="Line"/>
            <p:cNvSpPr/>
            <p:nvPr/>
          </p:nvSpPr>
          <p:spPr>
            <a:xfrm>
              <a:off x="2940166" y="3326979"/>
              <a:ext cx="285635" cy="251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375" fill="norm" stroke="1" extrusionOk="0">
                  <a:moveTo>
                    <a:pt x="1897" y="4715"/>
                  </a:moveTo>
                  <a:cubicBezTo>
                    <a:pt x="1103" y="4355"/>
                    <a:pt x="308" y="3995"/>
                    <a:pt x="70" y="3365"/>
                  </a:cubicBezTo>
                  <a:cubicBezTo>
                    <a:pt x="-168" y="2735"/>
                    <a:pt x="150" y="1835"/>
                    <a:pt x="1738" y="1115"/>
                  </a:cubicBezTo>
                  <a:cubicBezTo>
                    <a:pt x="3326" y="395"/>
                    <a:pt x="6185" y="-145"/>
                    <a:pt x="8488" y="35"/>
                  </a:cubicBezTo>
                  <a:cubicBezTo>
                    <a:pt x="10791" y="215"/>
                    <a:pt x="12538" y="1115"/>
                    <a:pt x="13094" y="3365"/>
                  </a:cubicBezTo>
                  <a:cubicBezTo>
                    <a:pt x="13650" y="5615"/>
                    <a:pt x="13014" y="9215"/>
                    <a:pt x="11903" y="12005"/>
                  </a:cubicBezTo>
                  <a:cubicBezTo>
                    <a:pt x="10791" y="14795"/>
                    <a:pt x="9203" y="16775"/>
                    <a:pt x="8091" y="18035"/>
                  </a:cubicBezTo>
                  <a:cubicBezTo>
                    <a:pt x="6979" y="19295"/>
                    <a:pt x="6344" y="19835"/>
                    <a:pt x="6344" y="20375"/>
                  </a:cubicBezTo>
                  <a:cubicBezTo>
                    <a:pt x="6344" y="20915"/>
                    <a:pt x="6979" y="21455"/>
                    <a:pt x="9600" y="21365"/>
                  </a:cubicBezTo>
                  <a:cubicBezTo>
                    <a:pt x="12220" y="21275"/>
                    <a:pt x="16826" y="20555"/>
                    <a:pt x="21432" y="198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4" name="Line"/>
            <p:cNvSpPr/>
            <p:nvPr/>
          </p:nvSpPr>
          <p:spPr>
            <a:xfrm>
              <a:off x="3290874" y="3464973"/>
              <a:ext cx="290526" cy="123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432" fill="norm" stroke="1" extrusionOk="0">
                  <a:moveTo>
                    <a:pt x="6458" y="1098"/>
                  </a:moveTo>
                  <a:cubicBezTo>
                    <a:pt x="5519" y="4027"/>
                    <a:pt x="4580" y="6956"/>
                    <a:pt x="4032" y="9702"/>
                  </a:cubicBezTo>
                  <a:cubicBezTo>
                    <a:pt x="3484" y="12447"/>
                    <a:pt x="3327" y="15010"/>
                    <a:pt x="2936" y="17207"/>
                  </a:cubicBezTo>
                  <a:cubicBezTo>
                    <a:pt x="2545" y="19403"/>
                    <a:pt x="1919" y="21234"/>
                    <a:pt x="1371" y="21417"/>
                  </a:cubicBezTo>
                  <a:cubicBezTo>
                    <a:pt x="823" y="21600"/>
                    <a:pt x="354" y="20136"/>
                    <a:pt x="119" y="18488"/>
                  </a:cubicBezTo>
                  <a:cubicBezTo>
                    <a:pt x="-116" y="16841"/>
                    <a:pt x="-116" y="15010"/>
                    <a:pt x="1214" y="12631"/>
                  </a:cubicBezTo>
                  <a:cubicBezTo>
                    <a:pt x="2545" y="10251"/>
                    <a:pt x="5206" y="7322"/>
                    <a:pt x="8806" y="5125"/>
                  </a:cubicBezTo>
                  <a:cubicBezTo>
                    <a:pt x="12406" y="2929"/>
                    <a:pt x="16945" y="1464"/>
                    <a:pt x="2148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5" name="Line"/>
            <p:cNvSpPr/>
            <p:nvPr/>
          </p:nvSpPr>
          <p:spPr>
            <a:xfrm>
              <a:off x="3591106" y="3259766"/>
              <a:ext cx="237945" cy="175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120" fill="norm" stroke="1" extrusionOk="0">
                  <a:moveTo>
                    <a:pt x="270" y="7102"/>
                  </a:moveTo>
                  <a:cubicBezTo>
                    <a:pt x="79" y="5832"/>
                    <a:pt x="-112" y="4561"/>
                    <a:pt x="79" y="3418"/>
                  </a:cubicBezTo>
                  <a:cubicBezTo>
                    <a:pt x="270" y="2274"/>
                    <a:pt x="844" y="1258"/>
                    <a:pt x="2086" y="622"/>
                  </a:cubicBezTo>
                  <a:cubicBezTo>
                    <a:pt x="3329" y="-13"/>
                    <a:pt x="5240" y="-267"/>
                    <a:pt x="6483" y="368"/>
                  </a:cubicBezTo>
                  <a:cubicBezTo>
                    <a:pt x="7725" y="1004"/>
                    <a:pt x="8299" y="2528"/>
                    <a:pt x="8107" y="5197"/>
                  </a:cubicBezTo>
                  <a:cubicBezTo>
                    <a:pt x="7916" y="7865"/>
                    <a:pt x="6961" y="11677"/>
                    <a:pt x="6100" y="14472"/>
                  </a:cubicBezTo>
                  <a:cubicBezTo>
                    <a:pt x="5240" y="17267"/>
                    <a:pt x="4476" y="19046"/>
                    <a:pt x="4571" y="20062"/>
                  </a:cubicBezTo>
                  <a:cubicBezTo>
                    <a:pt x="4667" y="21079"/>
                    <a:pt x="5623" y="21333"/>
                    <a:pt x="8585" y="20952"/>
                  </a:cubicBezTo>
                  <a:cubicBezTo>
                    <a:pt x="11548" y="20571"/>
                    <a:pt x="16518" y="19554"/>
                    <a:pt x="21488" y="185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6" name="Line"/>
            <p:cNvSpPr/>
            <p:nvPr/>
          </p:nvSpPr>
          <p:spPr>
            <a:xfrm>
              <a:off x="4328039" y="2614073"/>
              <a:ext cx="644012" cy="650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557" fill="norm" stroke="1" extrusionOk="0">
                  <a:moveTo>
                    <a:pt x="18030" y="0"/>
                  </a:moveTo>
                  <a:cubicBezTo>
                    <a:pt x="16693" y="351"/>
                    <a:pt x="15356" y="701"/>
                    <a:pt x="13527" y="1403"/>
                  </a:cubicBezTo>
                  <a:cubicBezTo>
                    <a:pt x="11698" y="2104"/>
                    <a:pt x="9376" y="3156"/>
                    <a:pt x="7265" y="4313"/>
                  </a:cubicBezTo>
                  <a:cubicBezTo>
                    <a:pt x="5154" y="5470"/>
                    <a:pt x="3255" y="6732"/>
                    <a:pt x="2199" y="7504"/>
                  </a:cubicBezTo>
                  <a:cubicBezTo>
                    <a:pt x="1144" y="8275"/>
                    <a:pt x="933" y="8556"/>
                    <a:pt x="968" y="8871"/>
                  </a:cubicBezTo>
                  <a:cubicBezTo>
                    <a:pt x="1003" y="9187"/>
                    <a:pt x="1285" y="9538"/>
                    <a:pt x="2481" y="9783"/>
                  </a:cubicBezTo>
                  <a:cubicBezTo>
                    <a:pt x="3677" y="10029"/>
                    <a:pt x="5787" y="10169"/>
                    <a:pt x="7511" y="10344"/>
                  </a:cubicBezTo>
                  <a:cubicBezTo>
                    <a:pt x="9235" y="10519"/>
                    <a:pt x="10572" y="10730"/>
                    <a:pt x="11346" y="10975"/>
                  </a:cubicBezTo>
                  <a:cubicBezTo>
                    <a:pt x="12120" y="11221"/>
                    <a:pt x="12331" y="11501"/>
                    <a:pt x="12366" y="11817"/>
                  </a:cubicBezTo>
                  <a:cubicBezTo>
                    <a:pt x="12401" y="12132"/>
                    <a:pt x="12260" y="12483"/>
                    <a:pt x="11205" y="13290"/>
                  </a:cubicBezTo>
                  <a:cubicBezTo>
                    <a:pt x="10150" y="14096"/>
                    <a:pt x="8180" y="15358"/>
                    <a:pt x="6421" y="16375"/>
                  </a:cubicBezTo>
                  <a:cubicBezTo>
                    <a:pt x="4662" y="17392"/>
                    <a:pt x="3114" y="18164"/>
                    <a:pt x="2094" y="18725"/>
                  </a:cubicBezTo>
                  <a:cubicBezTo>
                    <a:pt x="1073" y="19286"/>
                    <a:pt x="581" y="19636"/>
                    <a:pt x="264" y="19987"/>
                  </a:cubicBezTo>
                  <a:cubicBezTo>
                    <a:pt x="-52" y="20338"/>
                    <a:pt x="-193" y="20688"/>
                    <a:pt x="475" y="20969"/>
                  </a:cubicBezTo>
                  <a:cubicBezTo>
                    <a:pt x="1144" y="21249"/>
                    <a:pt x="2621" y="21460"/>
                    <a:pt x="4591" y="21530"/>
                  </a:cubicBezTo>
                  <a:cubicBezTo>
                    <a:pt x="6561" y="21600"/>
                    <a:pt x="9024" y="21530"/>
                    <a:pt x="11698" y="21390"/>
                  </a:cubicBezTo>
                  <a:cubicBezTo>
                    <a:pt x="14371" y="21249"/>
                    <a:pt x="17256" y="21039"/>
                    <a:pt x="18909" y="20864"/>
                  </a:cubicBezTo>
                  <a:cubicBezTo>
                    <a:pt x="20563" y="20688"/>
                    <a:pt x="20985" y="20548"/>
                    <a:pt x="21407" y="204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7" name="Line"/>
            <p:cNvSpPr/>
            <p:nvPr/>
          </p:nvSpPr>
          <p:spPr>
            <a:xfrm>
              <a:off x="5214511" y="2413706"/>
              <a:ext cx="371923" cy="481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5" h="21363" fill="norm" stroke="1" extrusionOk="0">
                  <a:moveTo>
                    <a:pt x="17214" y="13961"/>
                  </a:moveTo>
                  <a:cubicBezTo>
                    <a:pt x="17334" y="13116"/>
                    <a:pt x="17454" y="12271"/>
                    <a:pt x="17094" y="11848"/>
                  </a:cubicBezTo>
                  <a:cubicBezTo>
                    <a:pt x="16734" y="11425"/>
                    <a:pt x="15894" y="11425"/>
                    <a:pt x="14334" y="12177"/>
                  </a:cubicBezTo>
                  <a:cubicBezTo>
                    <a:pt x="12774" y="12928"/>
                    <a:pt x="10494" y="14431"/>
                    <a:pt x="8994" y="15651"/>
                  </a:cubicBezTo>
                  <a:cubicBezTo>
                    <a:pt x="7494" y="16872"/>
                    <a:pt x="6774" y="17811"/>
                    <a:pt x="6414" y="18610"/>
                  </a:cubicBezTo>
                  <a:cubicBezTo>
                    <a:pt x="6054" y="19408"/>
                    <a:pt x="6054" y="20065"/>
                    <a:pt x="6714" y="20582"/>
                  </a:cubicBezTo>
                  <a:cubicBezTo>
                    <a:pt x="7374" y="21098"/>
                    <a:pt x="8694" y="21474"/>
                    <a:pt x="10554" y="21333"/>
                  </a:cubicBezTo>
                  <a:cubicBezTo>
                    <a:pt x="12414" y="21192"/>
                    <a:pt x="14814" y="20535"/>
                    <a:pt x="16794" y="18751"/>
                  </a:cubicBezTo>
                  <a:cubicBezTo>
                    <a:pt x="18774" y="16966"/>
                    <a:pt x="20334" y="14055"/>
                    <a:pt x="20874" y="11144"/>
                  </a:cubicBezTo>
                  <a:cubicBezTo>
                    <a:pt x="21414" y="8232"/>
                    <a:pt x="20934" y="5321"/>
                    <a:pt x="19254" y="3302"/>
                  </a:cubicBezTo>
                  <a:cubicBezTo>
                    <a:pt x="17574" y="1283"/>
                    <a:pt x="14694" y="156"/>
                    <a:pt x="11694" y="15"/>
                  </a:cubicBezTo>
                  <a:cubicBezTo>
                    <a:pt x="8694" y="-126"/>
                    <a:pt x="5574" y="719"/>
                    <a:pt x="3474" y="2363"/>
                  </a:cubicBezTo>
                  <a:cubicBezTo>
                    <a:pt x="1374" y="4006"/>
                    <a:pt x="294" y="6448"/>
                    <a:pt x="54" y="8185"/>
                  </a:cubicBezTo>
                  <a:cubicBezTo>
                    <a:pt x="-186" y="9923"/>
                    <a:pt x="414" y="10956"/>
                    <a:pt x="1014" y="119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8" name="Line"/>
            <p:cNvSpPr/>
            <p:nvPr/>
          </p:nvSpPr>
          <p:spPr>
            <a:xfrm>
              <a:off x="5206999" y="3001423"/>
              <a:ext cx="5969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28" y="3600"/>
                    <a:pt x="5055" y="7200"/>
                    <a:pt x="7851" y="9900"/>
                  </a:cubicBezTo>
                  <a:cubicBezTo>
                    <a:pt x="10647" y="12600"/>
                    <a:pt x="13711" y="14400"/>
                    <a:pt x="16047" y="16200"/>
                  </a:cubicBezTo>
                  <a:cubicBezTo>
                    <a:pt x="18383" y="18000"/>
                    <a:pt x="19991" y="19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9" name="Line"/>
            <p:cNvSpPr/>
            <p:nvPr/>
          </p:nvSpPr>
          <p:spPr>
            <a:xfrm>
              <a:off x="5273338" y="3023595"/>
              <a:ext cx="282913" cy="473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389" fill="norm" stroke="1" extrusionOk="0">
                  <a:moveTo>
                    <a:pt x="21385" y="15629"/>
                  </a:moveTo>
                  <a:cubicBezTo>
                    <a:pt x="20585" y="14769"/>
                    <a:pt x="19785" y="13909"/>
                    <a:pt x="18105" y="13383"/>
                  </a:cubicBezTo>
                  <a:cubicBezTo>
                    <a:pt x="16425" y="12858"/>
                    <a:pt x="13865" y="12667"/>
                    <a:pt x="11385" y="13001"/>
                  </a:cubicBezTo>
                  <a:cubicBezTo>
                    <a:pt x="8905" y="13336"/>
                    <a:pt x="6505" y="14196"/>
                    <a:pt x="4585" y="15343"/>
                  </a:cubicBezTo>
                  <a:cubicBezTo>
                    <a:pt x="2665" y="16490"/>
                    <a:pt x="1225" y="17923"/>
                    <a:pt x="505" y="18879"/>
                  </a:cubicBezTo>
                  <a:cubicBezTo>
                    <a:pt x="-215" y="19835"/>
                    <a:pt x="-215" y="20313"/>
                    <a:pt x="825" y="20743"/>
                  </a:cubicBezTo>
                  <a:cubicBezTo>
                    <a:pt x="1865" y="21173"/>
                    <a:pt x="3945" y="21555"/>
                    <a:pt x="6745" y="21316"/>
                  </a:cubicBezTo>
                  <a:cubicBezTo>
                    <a:pt x="9545" y="21077"/>
                    <a:pt x="13065" y="20217"/>
                    <a:pt x="15865" y="18497"/>
                  </a:cubicBezTo>
                  <a:cubicBezTo>
                    <a:pt x="18665" y="16776"/>
                    <a:pt x="20745" y="14196"/>
                    <a:pt x="21065" y="11233"/>
                  </a:cubicBezTo>
                  <a:cubicBezTo>
                    <a:pt x="21385" y="8270"/>
                    <a:pt x="19945" y="4925"/>
                    <a:pt x="17785" y="2870"/>
                  </a:cubicBezTo>
                  <a:cubicBezTo>
                    <a:pt x="15625" y="815"/>
                    <a:pt x="12745" y="51"/>
                    <a:pt x="10505" y="3"/>
                  </a:cubicBezTo>
                  <a:cubicBezTo>
                    <a:pt x="8265" y="-45"/>
                    <a:pt x="6665" y="624"/>
                    <a:pt x="6265" y="1771"/>
                  </a:cubicBezTo>
                  <a:cubicBezTo>
                    <a:pt x="5865" y="2918"/>
                    <a:pt x="6665" y="4543"/>
                    <a:pt x="7465" y="61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0" name="Line"/>
            <p:cNvSpPr/>
            <p:nvPr/>
          </p:nvSpPr>
          <p:spPr>
            <a:xfrm>
              <a:off x="5568949" y="3209867"/>
              <a:ext cx="349251" cy="302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0" y="21228"/>
                  </a:moveTo>
                  <a:cubicBezTo>
                    <a:pt x="655" y="21378"/>
                    <a:pt x="1309" y="21528"/>
                    <a:pt x="1833" y="21228"/>
                  </a:cubicBezTo>
                  <a:cubicBezTo>
                    <a:pt x="2356" y="20928"/>
                    <a:pt x="2749" y="20178"/>
                    <a:pt x="3665" y="17403"/>
                  </a:cubicBezTo>
                  <a:cubicBezTo>
                    <a:pt x="4582" y="14628"/>
                    <a:pt x="6022" y="9828"/>
                    <a:pt x="6807" y="6978"/>
                  </a:cubicBezTo>
                  <a:cubicBezTo>
                    <a:pt x="7593" y="4128"/>
                    <a:pt x="7724" y="3228"/>
                    <a:pt x="7855" y="2178"/>
                  </a:cubicBezTo>
                  <a:cubicBezTo>
                    <a:pt x="7985" y="1128"/>
                    <a:pt x="8116" y="-72"/>
                    <a:pt x="7985" y="3"/>
                  </a:cubicBezTo>
                  <a:cubicBezTo>
                    <a:pt x="7855" y="78"/>
                    <a:pt x="7462" y="1428"/>
                    <a:pt x="7069" y="4128"/>
                  </a:cubicBezTo>
                  <a:cubicBezTo>
                    <a:pt x="6676" y="6828"/>
                    <a:pt x="6284" y="10878"/>
                    <a:pt x="6218" y="13278"/>
                  </a:cubicBezTo>
                  <a:cubicBezTo>
                    <a:pt x="6153" y="15678"/>
                    <a:pt x="6415" y="16428"/>
                    <a:pt x="6873" y="16953"/>
                  </a:cubicBezTo>
                  <a:cubicBezTo>
                    <a:pt x="7331" y="17478"/>
                    <a:pt x="7985" y="17778"/>
                    <a:pt x="8575" y="17703"/>
                  </a:cubicBezTo>
                  <a:cubicBezTo>
                    <a:pt x="9164" y="17628"/>
                    <a:pt x="9687" y="17178"/>
                    <a:pt x="10669" y="15228"/>
                  </a:cubicBezTo>
                  <a:cubicBezTo>
                    <a:pt x="11651" y="13278"/>
                    <a:pt x="13091" y="9828"/>
                    <a:pt x="13876" y="7728"/>
                  </a:cubicBezTo>
                  <a:cubicBezTo>
                    <a:pt x="14662" y="5628"/>
                    <a:pt x="14793" y="4878"/>
                    <a:pt x="14989" y="4128"/>
                  </a:cubicBezTo>
                  <a:cubicBezTo>
                    <a:pt x="15185" y="3378"/>
                    <a:pt x="15447" y="2628"/>
                    <a:pt x="15513" y="2853"/>
                  </a:cubicBezTo>
                  <a:cubicBezTo>
                    <a:pt x="15578" y="3078"/>
                    <a:pt x="15447" y="4278"/>
                    <a:pt x="15513" y="6303"/>
                  </a:cubicBezTo>
                  <a:cubicBezTo>
                    <a:pt x="15578" y="8328"/>
                    <a:pt x="15840" y="11178"/>
                    <a:pt x="16887" y="13278"/>
                  </a:cubicBezTo>
                  <a:cubicBezTo>
                    <a:pt x="17935" y="15378"/>
                    <a:pt x="19767" y="16728"/>
                    <a:pt x="21600" y="180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1" name="Line"/>
            <p:cNvSpPr/>
            <p:nvPr/>
          </p:nvSpPr>
          <p:spPr>
            <a:xfrm>
              <a:off x="4413249" y="3503073"/>
              <a:ext cx="571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2" name="Line"/>
            <p:cNvSpPr/>
            <p:nvPr/>
          </p:nvSpPr>
          <p:spPr>
            <a:xfrm>
              <a:off x="4436205" y="3385893"/>
              <a:ext cx="72295" cy="47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1000" fill="norm" stroke="1" extrusionOk="0">
                  <a:moveTo>
                    <a:pt x="712" y="21000"/>
                  </a:moveTo>
                  <a:cubicBezTo>
                    <a:pt x="95" y="14426"/>
                    <a:pt x="-522" y="7852"/>
                    <a:pt x="712" y="4096"/>
                  </a:cubicBezTo>
                  <a:cubicBezTo>
                    <a:pt x="1947" y="339"/>
                    <a:pt x="5032" y="-600"/>
                    <a:pt x="8735" y="339"/>
                  </a:cubicBezTo>
                  <a:cubicBezTo>
                    <a:pt x="12438" y="1278"/>
                    <a:pt x="16758" y="4096"/>
                    <a:pt x="21078" y="69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3" name="Line"/>
            <p:cNvSpPr/>
            <p:nvPr/>
          </p:nvSpPr>
          <p:spPr>
            <a:xfrm>
              <a:off x="4552949" y="3471323"/>
              <a:ext cx="698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4" name="Line"/>
            <p:cNvSpPr/>
            <p:nvPr/>
          </p:nvSpPr>
          <p:spPr>
            <a:xfrm>
              <a:off x="4584699" y="3503073"/>
              <a:ext cx="146051" cy="86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4" fill="norm" stroke="1" extrusionOk="0">
                  <a:moveTo>
                    <a:pt x="0" y="18514"/>
                  </a:moveTo>
                  <a:cubicBezTo>
                    <a:pt x="1252" y="20057"/>
                    <a:pt x="2504" y="21600"/>
                    <a:pt x="4852" y="20571"/>
                  </a:cubicBezTo>
                  <a:cubicBezTo>
                    <a:pt x="7200" y="19543"/>
                    <a:pt x="10643" y="15943"/>
                    <a:pt x="13617" y="12086"/>
                  </a:cubicBezTo>
                  <a:cubicBezTo>
                    <a:pt x="16591" y="8229"/>
                    <a:pt x="19096" y="411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5" name="Line"/>
            <p:cNvSpPr/>
            <p:nvPr/>
          </p:nvSpPr>
          <p:spPr>
            <a:xfrm>
              <a:off x="4768849" y="3433223"/>
              <a:ext cx="444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57" y="5236"/>
                    <a:pt x="4114" y="10473"/>
                    <a:pt x="7714" y="14073"/>
                  </a:cubicBezTo>
                  <a:cubicBezTo>
                    <a:pt x="11314" y="17673"/>
                    <a:pt x="16457" y="1963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6" name="Line"/>
            <p:cNvSpPr/>
            <p:nvPr/>
          </p:nvSpPr>
          <p:spPr>
            <a:xfrm>
              <a:off x="4487005" y="2285725"/>
              <a:ext cx="224695" cy="180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0921" fill="norm" stroke="1" extrusionOk="0">
                  <a:moveTo>
                    <a:pt x="233" y="9358"/>
                  </a:moveTo>
                  <a:cubicBezTo>
                    <a:pt x="31" y="8131"/>
                    <a:pt x="-171" y="6904"/>
                    <a:pt x="233" y="6658"/>
                  </a:cubicBezTo>
                  <a:cubicBezTo>
                    <a:pt x="636" y="6413"/>
                    <a:pt x="1646" y="7149"/>
                    <a:pt x="2352" y="9235"/>
                  </a:cubicBezTo>
                  <a:cubicBezTo>
                    <a:pt x="3059" y="11322"/>
                    <a:pt x="3463" y="14758"/>
                    <a:pt x="3665" y="17213"/>
                  </a:cubicBezTo>
                  <a:cubicBezTo>
                    <a:pt x="3866" y="19667"/>
                    <a:pt x="3866" y="21140"/>
                    <a:pt x="3967" y="20895"/>
                  </a:cubicBezTo>
                  <a:cubicBezTo>
                    <a:pt x="4068" y="20649"/>
                    <a:pt x="4270" y="18685"/>
                    <a:pt x="4775" y="15249"/>
                  </a:cubicBezTo>
                  <a:cubicBezTo>
                    <a:pt x="5279" y="11813"/>
                    <a:pt x="6087" y="6904"/>
                    <a:pt x="6894" y="3835"/>
                  </a:cubicBezTo>
                  <a:cubicBezTo>
                    <a:pt x="7702" y="767"/>
                    <a:pt x="8509" y="-460"/>
                    <a:pt x="10427" y="154"/>
                  </a:cubicBezTo>
                  <a:cubicBezTo>
                    <a:pt x="12345" y="767"/>
                    <a:pt x="15373" y="3222"/>
                    <a:pt x="17392" y="6290"/>
                  </a:cubicBezTo>
                  <a:cubicBezTo>
                    <a:pt x="19410" y="9358"/>
                    <a:pt x="20420" y="13040"/>
                    <a:pt x="21429" y="167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7" name="Line"/>
            <p:cNvSpPr/>
            <p:nvPr/>
          </p:nvSpPr>
          <p:spPr>
            <a:xfrm>
              <a:off x="6174565" y="2637521"/>
              <a:ext cx="226236" cy="484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406" fill="norm" stroke="1" extrusionOk="0">
                  <a:moveTo>
                    <a:pt x="21376" y="3453"/>
                  </a:moveTo>
                  <a:cubicBezTo>
                    <a:pt x="18976" y="2237"/>
                    <a:pt x="16576" y="1022"/>
                    <a:pt x="14076" y="414"/>
                  </a:cubicBezTo>
                  <a:cubicBezTo>
                    <a:pt x="11576" y="-194"/>
                    <a:pt x="8976" y="-194"/>
                    <a:pt x="6776" y="835"/>
                  </a:cubicBezTo>
                  <a:cubicBezTo>
                    <a:pt x="4576" y="1863"/>
                    <a:pt x="2776" y="3920"/>
                    <a:pt x="1576" y="6492"/>
                  </a:cubicBezTo>
                  <a:cubicBezTo>
                    <a:pt x="376" y="9063"/>
                    <a:pt x="-224" y="12149"/>
                    <a:pt x="76" y="14720"/>
                  </a:cubicBezTo>
                  <a:cubicBezTo>
                    <a:pt x="376" y="17292"/>
                    <a:pt x="1576" y="19349"/>
                    <a:pt x="3876" y="20377"/>
                  </a:cubicBezTo>
                  <a:cubicBezTo>
                    <a:pt x="6176" y="21406"/>
                    <a:pt x="9576" y="21406"/>
                    <a:pt x="12976" y="214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8" name="Line"/>
            <p:cNvSpPr/>
            <p:nvPr/>
          </p:nvSpPr>
          <p:spPr>
            <a:xfrm>
              <a:off x="6414614" y="2688156"/>
              <a:ext cx="208437" cy="370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600" fill="norm" stroke="1" extrusionOk="0">
                  <a:moveTo>
                    <a:pt x="1194" y="1234"/>
                  </a:moveTo>
                  <a:cubicBezTo>
                    <a:pt x="758" y="617"/>
                    <a:pt x="321" y="0"/>
                    <a:pt x="103" y="0"/>
                  </a:cubicBezTo>
                  <a:cubicBezTo>
                    <a:pt x="-115" y="0"/>
                    <a:pt x="-115" y="617"/>
                    <a:pt x="1412" y="2407"/>
                  </a:cubicBezTo>
                  <a:cubicBezTo>
                    <a:pt x="2940" y="4197"/>
                    <a:pt x="5994" y="7159"/>
                    <a:pt x="9158" y="10245"/>
                  </a:cubicBezTo>
                  <a:cubicBezTo>
                    <a:pt x="12321" y="13330"/>
                    <a:pt x="15594" y="16539"/>
                    <a:pt x="17667" y="18453"/>
                  </a:cubicBezTo>
                  <a:cubicBezTo>
                    <a:pt x="19740" y="20366"/>
                    <a:pt x="20612" y="20983"/>
                    <a:pt x="2148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9" name="Line"/>
            <p:cNvSpPr/>
            <p:nvPr/>
          </p:nvSpPr>
          <p:spPr>
            <a:xfrm>
              <a:off x="6470649" y="2666797"/>
              <a:ext cx="177801" cy="404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8" fill="norm" stroke="1" extrusionOk="0">
                  <a:moveTo>
                    <a:pt x="21600" y="1923"/>
                  </a:moveTo>
                  <a:cubicBezTo>
                    <a:pt x="21343" y="1248"/>
                    <a:pt x="21086" y="573"/>
                    <a:pt x="20314" y="236"/>
                  </a:cubicBezTo>
                  <a:cubicBezTo>
                    <a:pt x="19543" y="-102"/>
                    <a:pt x="18257" y="-102"/>
                    <a:pt x="16714" y="404"/>
                  </a:cubicBezTo>
                  <a:cubicBezTo>
                    <a:pt x="15171" y="911"/>
                    <a:pt x="13371" y="1923"/>
                    <a:pt x="11057" y="3892"/>
                  </a:cubicBezTo>
                  <a:cubicBezTo>
                    <a:pt x="8743" y="5861"/>
                    <a:pt x="5914" y="8786"/>
                    <a:pt x="3986" y="11879"/>
                  </a:cubicBezTo>
                  <a:cubicBezTo>
                    <a:pt x="2057" y="14973"/>
                    <a:pt x="1029" y="18236"/>
                    <a:pt x="0" y="214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0" name="Line"/>
            <p:cNvSpPr/>
            <p:nvPr/>
          </p:nvSpPr>
          <p:spPr>
            <a:xfrm>
              <a:off x="6673849" y="2925223"/>
              <a:ext cx="6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1" name="Line"/>
            <p:cNvSpPr/>
            <p:nvPr/>
          </p:nvSpPr>
          <p:spPr>
            <a:xfrm>
              <a:off x="6688251" y="2789756"/>
              <a:ext cx="23699" cy="33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20153" y="21600"/>
                  </a:moveTo>
                  <a:cubicBezTo>
                    <a:pt x="11153" y="10800"/>
                    <a:pt x="2153" y="0"/>
                    <a:pt x="353" y="0"/>
                  </a:cubicBezTo>
                  <a:cubicBezTo>
                    <a:pt x="-1447" y="0"/>
                    <a:pt x="3953" y="10800"/>
                    <a:pt x="935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2" name="Line"/>
            <p:cNvSpPr/>
            <p:nvPr/>
          </p:nvSpPr>
          <p:spPr>
            <a:xfrm>
              <a:off x="6826249" y="2861723"/>
              <a:ext cx="1905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60" y="14400"/>
                    <a:pt x="9120" y="7200"/>
                    <a:pt x="12720" y="3600"/>
                  </a:cubicBezTo>
                  <a:cubicBezTo>
                    <a:pt x="16320" y="0"/>
                    <a:pt x="1896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3" name="Line"/>
            <p:cNvSpPr/>
            <p:nvPr/>
          </p:nvSpPr>
          <p:spPr>
            <a:xfrm>
              <a:off x="7099299" y="2747151"/>
              <a:ext cx="349251" cy="292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5" fill="norm" stroke="1" extrusionOk="0">
                  <a:moveTo>
                    <a:pt x="0" y="21465"/>
                  </a:moveTo>
                  <a:cubicBezTo>
                    <a:pt x="1440" y="18823"/>
                    <a:pt x="2880" y="16182"/>
                    <a:pt x="4189" y="13307"/>
                  </a:cubicBezTo>
                  <a:cubicBezTo>
                    <a:pt x="5498" y="10432"/>
                    <a:pt x="6676" y="7324"/>
                    <a:pt x="7331" y="5304"/>
                  </a:cubicBezTo>
                  <a:cubicBezTo>
                    <a:pt x="7985" y="3284"/>
                    <a:pt x="8116" y="2351"/>
                    <a:pt x="8247" y="1497"/>
                  </a:cubicBezTo>
                  <a:cubicBezTo>
                    <a:pt x="8378" y="642"/>
                    <a:pt x="8509" y="-135"/>
                    <a:pt x="8444" y="20"/>
                  </a:cubicBezTo>
                  <a:cubicBezTo>
                    <a:pt x="8378" y="176"/>
                    <a:pt x="8116" y="1264"/>
                    <a:pt x="7855" y="3517"/>
                  </a:cubicBezTo>
                  <a:cubicBezTo>
                    <a:pt x="7593" y="5770"/>
                    <a:pt x="7331" y="9189"/>
                    <a:pt x="7200" y="11364"/>
                  </a:cubicBezTo>
                  <a:cubicBezTo>
                    <a:pt x="7069" y="13540"/>
                    <a:pt x="7069" y="14472"/>
                    <a:pt x="7265" y="15249"/>
                  </a:cubicBezTo>
                  <a:cubicBezTo>
                    <a:pt x="7462" y="16026"/>
                    <a:pt x="7855" y="16648"/>
                    <a:pt x="8313" y="17192"/>
                  </a:cubicBezTo>
                  <a:cubicBezTo>
                    <a:pt x="8771" y="17736"/>
                    <a:pt x="9295" y="18202"/>
                    <a:pt x="9949" y="18124"/>
                  </a:cubicBezTo>
                  <a:cubicBezTo>
                    <a:pt x="10604" y="18046"/>
                    <a:pt x="11389" y="17425"/>
                    <a:pt x="12436" y="15638"/>
                  </a:cubicBezTo>
                  <a:cubicBezTo>
                    <a:pt x="13484" y="13851"/>
                    <a:pt x="14793" y="10898"/>
                    <a:pt x="15644" y="8956"/>
                  </a:cubicBezTo>
                  <a:cubicBezTo>
                    <a:pt x="16495" y="7013"/>
                    <a:pt x="16887" y="6081"/>
                    <a:pt x="17084" y="6003"/>
                  </a:cubicBezTo>
                  <a:cubicBezTo>
                    <a:pt x="17280" y="5925"/>
                    <a:pt x="17280" y="6702"/>
                    <a:pt x="18000" y="8800"/>
                  </a:cubicBezTo>
                  <a:cubicBezTo>
                    <a:pt x="18720" y="10898"/>
                    <a:pt x="20160" y="14317"/>
                    <a:pt x="21600" y="177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4" name="Line"/>
            <p:cNvSpPr/>
            <p:nvPr/>
          </p:nvSpPr>
          <p:spPr>
            <a:xfrm>
              <a:off x="7543799" y="2601373"/>
              <a:ext cx="99384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7" h="21600" fill="norm" stroke="1" extrusionOk="0">
                  <a:moveTo>
                    <a:pt x="0" y="0"/>
                  </a:moveTo>
                  <a:cubicBezTo>
                    <a:pt x="2645" y="1636"/>
                    <a:pt x="5290" y="3273"/>
                    <a:pt x="9037" y="5618"/>
                  </a:cubicBezTo>
                  <a:cubicBezTo>
                    <a:pt x="12784" y="7964"/>
                    <a:pt x="17633" y="11018"/>
                    <a:pt x="19616" y="13255"/>
                  </a:cubicBezTo>
                  <a:cubicBezTo>
                    <a:pt x="21600" y="15491"/>
                    <a:pt x="20718" y="16909"/>
                    <a:pt x="18073" y="18164"/>
                  </a:cubicBezTo>
                  <a:cubicBezTo>
                    <a:pt x="15429" y="19418"/>
                    <a:pt x="11020" y="20509"/>
                    <a:pt x="661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5" name="Line"/>
            <p:cNvSpPr/>
            <p:nvPr/>
          </p:nvSpPr>
          <p:spPr>
            <a:xfrm>
              <a:off x="7719483" y="2382695"/>
              <a:ext cx="167218" cy="230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418" fill="norm" stroke="1" extrusionOk="0">
                  <a:moveTo>
                    <a:pt x="270" y="4381"/>
                  </a:moveTo>
                  <a:cubicBezTo>
                    <a:pt x="0" y="3400"/>
                    <a:pt x="-270" y="2418"/>
                    <a:pt x="540" y="1632"/>
                  </a:cubicBezTo>
                  <a:cubicBezTo>
                    <a:pt x="1350" y="847"/>
                    <a:pt x="3240" y="258"/>
                    <a:pt x="4860" y="61"/>
                  </a:cubicBezTo>
                  <a:cubicBezTo>
                    <a:pt x="6480" y="-135"/>
                    <a:pt x="7830" y="61"/>
                    <a:pt x="8640" y="1829"/>
                  </a:cubicBezTo>
                  <a:cubicBezTo>
                    <a:pt x="9450" y="3596"/>
                    <a:pt x="9720" y="6934"/>
                    <a:pt x="8775" y="9978"/>
                  </a:cubicBezTo>
                  <a:cubicBezTo>
                    <a:pt x="7830" y="13021"/>
                    <a:pt x="5670" y="15770"/>
                    <a:pt x="4455" y="17636"/>
                  </a:cubicBezTo>
                  <a:cubicBezTo>
                    <a:pt x="3240" y="19501"/>
                    <a:pt x="2970" y="20483"/>
                    <a:pt x="3510" y="20974"/>
                  </a:cubicBezTo>
                  <a:cubicBezTo>
                    <a:pt x="4050" y="21465"/>
                    <a:pt x="5400" y="21465"/>
                    <a:pt x="8505" y="21367"/>
                  </a:cubicBezTo>
                  <a:cubicBezTo>
                    <a:pt x="11610" y="21269"/>
                    <a:pt x="16470" y="21072"/>
                    <a:pt x="21330" y="208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6" name="Line"/>
            <p:cNvSpPr/>
            <p:nvPr/>
          </p:nvSpPr>
          <p:spPr>
            <a:xfrm>
              <a:off x="2025650" y="4649158"/>
              <a:ext cx="247651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14811"/>
                  </a:moveTo>
                  <a:cubicBezTo>
                    <a:pt x="5169" y="6957"/>
                    <a:pt x="10338" y="-898"/>
                    <a:pt x="13938" y="84"/>
                  </a:cubicBezTo>
                  <a:cubicBezTo>
                    <a:pt x="17538" y="1066"/>
                    <a:pt x="19569" y="10884"/>
                    <a:pt x="21600" y="207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7" name="Line"/>
            <p:cNvSpPr/>
            <p:nvPr/>
          </p:nvSpPr>
          <p:spPr>
            <a:xfrm>
              <a:off x="2089150" y="4817523"/>
              <a:ext cx="222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8" name="Line"/>
            <p:cNvSpPr/>
            <p:nvPr/>
          </p:nvSpPr>
          <p:spPr>
            <a:xfrm>
              <a:off x="2997200" y="4677823"/>
              <a:ext cx="2730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56" y="16800"/>
                    <a:pt x="9712" y="12000"/>
                    <a:pt x="13312" y="8400"/>
                  </a:cubicBezTo>
                  <a:cubicBezTo>
                    <a:pt x="16912" y="4800"/>
                    <a:pt x="19256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9" name="Line"/>
            <p:cNvSpPr/>
            <p:nvPr/>
          </p:nvSpPr>
          <p:spPr>
            <a:xfrm>
              <a:off x="3441700" y="4500023"/>
              <a:ext cx="53478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1600" fill="norm" stroke="1" extrusionOk="0">
                  <a:moveTo>
                    <a:pt x="0" y="0"/>
                  </a:moveTo>
                  <a:cubicBezTo>
                    <a:pt x="4154" y="1252"/>
                    <a:pt x="8308" y="2504"/>
                    <a:pt x="12046" y="5400"/>
                  </a:cubicBezTo>
                  <a:cubicBezTo>
                    <a:pt x="15785" y="8296"/>
                    <a:pt x="19108" y="12835"/>
                    <a:pt x="20354" y="15809"/>
                  </a:cubicBezTo>
                  <a:cubicBezTo>
                    <a:pt x="21600" y="18783"/>
                    <a:pt x="20769" y="20191"/>
                    <a:pt x="1993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0" name="Line"/>
            <p:cNvSpPr/>
            <p:nvPr/>
          </p:nvSpPr>
          <p:spPr>
            <a:xfrm>
              <a:off x="3048000" y="4912773"/>
              <a:ext cx="5651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12" y="16200"/>
                    <a:pt x="5825" y="10800"/>
                    <a:pt x="8616" y="6750"/>
                  </a:cubicBezTo>
                  <a:cubicBezTo>
                    <a:pt x="11407" y="2700"/>
                    <a:pt x="14076" y="0"/>
                    <a:pt x="16220" y="0"/>
                  </a:cubicBezTo>
                  <a:cubicBezTo>
                    <a:pt x="18364" y="0"/>
                    <a:pt x="19982" y="2700"/>
                    <a:pt x="21600" y="5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1" name="Line"/>
            <p:cNvSpPr/>
            <p:nvPr/>
          </p:nvSpPr>
          <p:spPr>
            <a:xfrm>
              <a:off x="3012084" y="5157767"/>
              <a:ext cx="353416" cy="242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0995" fill="norm" stroke="1" extrusionOk="0">
                  <a:moveTo>
                    <a:pt x="1410" y="7368"/>
                  </a:moveTo>
                  <a:cubicBezTo>
                    <a:pt x="896" y="6270"/>
                    <a:pt x="381" y="5172"/>
                    <a:pt x="124" y="4165"/>
                  </a:cubicBezTo>
                  <a:cubicBezTo>
                    <a:pt x="-133" y="3158"/>
                    <a:pt x="-133" y="2243"/>
                    <a:pt x="1538" y="1328"/>
                  </a:cubicBezTo>
                  <a:cubicBezTo>
                    <a:pt x="3210" y="412"/>
                    <a:pt x="6553" y="-503"/>
                    <a:pt x="8738" y="321"/>
                  </a:cubicBezTo>
                  <a:cubicBezTo>
                    <a:pt x="10924" y="1144"/>
                    <a:pt x="11953" y="3707"/>
                    <a:pt x="11374" y="7002"/>
                  </a:cubicBezTo>
                  <a:cubicBezTo>
                    <a:pt x="10796" y="10297"/>
                    <a:pt x="8610" y="14324"/>
                    <a:pt x="7003" y="16795"/>
                  </a:cubicBezTo>
                  <a:cubicBezTo>
                    <a:pt x="5396" y="19266"/>
                    <a:pt x="4367" y="20182"/>
                    <a:pt x="4303" y="20639"/>
                  </a:cubicBezTo>
                  <a:cubicBezTo>
                    <a:pt x="4238" y="21097"/>
                    <a:pt x="5138" y="21097"/>
                    <a:pt x="7453" y="20731"/>
                  </a:cubicBezTo>
                  <a:cubicBezTo>
                    <a:pt x="9767" y="20365"/>
                    <a:pt x="13496" y="19633"/>
                    <a:pt x="16067" y="19175"/>
                  </a:cubicBezTo>
                  <a:cubicBezTo>
                    <a:pt x="18638" y="18717"/>
                    <a:pt x="20053" y="18534"/>
                    <a:pt x="21467" y="183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2" name="Line"/>
            <p:cNvSpPr/>
            <p:nvPr/>
          </p:nvSpPr>
          <p:spPr>
            <a:xfrm>
              <a:off x="3377649" y="5262023"/>
              <a:ext cx="292651" cy="144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365" fill="norm" stroke="1" extrusionOk="0">
                  <a:moveTo>
                    <a:pt x="4702" y="8452"/>
                  </a:moveTo>
                  <a:cubicBezTo>
                    <a:pt x="5168" y="9704"/>
                    <a:pt x="5635" y="10957"/>
                    <a:pt x="5635" y="13148"/>
                  </a:cubicBezTo>
                  <a:cubicBezTo>
                    <a:pt x="5635" y="15339"/>
                    <a:pt x="5168" y="18470"/>
                    <a:pt x="4547" y="20035"/>
                  </a:cubicBezTo>
                  <a:cubicBezTo>
                    <a:pt x="3925" y="21600"/>
                    <a:pt x="3148" y="21600"/>
                    <a:pt x="2449" y="20974"/>
                  </a:cubicBezTo>
                  <a:cubicBezTo>
                    <a:pt x="1750" y="20348"/>
                    <a:pt x="1128" y="19096"/>
                    <a:pt x="662" y="17687"/>
                  </a:cubicBezTo>
                  <a:cubicBezTo>
                    <a:pt x="196" y="16278"/>
                    <a:pt x="-115" y="14713"/>
                    <a:pt x="40" y="13148"/>
                  </a:cubicBezTo>
                  <a:cubicBezTo>
                    <a:pt x="196" y="11583"/>
                    <a:pt x="817" y="10017"/>
                    <a:pt x="3071" y="7826"/>
                  </a:cubicBezTo>
                  <a:cubicBezTo>
                    <a:pt x="5324" y="5635"/>
                    <a:pt x="9209" y="2817"/>
                    <a:pt x="12550" y="1409"/>
                  </a:cubicBezTo>
                  <a:cubicBezTo>
                    <a:pt x="15891" y="0"/>
                    <a:pt x="18688" y="0"/>
                    <a:pt x="2148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3" name="Line"/>
            <p:cNvSpPr/>
            <p:nvPr/>
          </p:nvSpPr>
          <p:spPr>
            <a:xfrm>
              <a:off x="3683000" y="5083009"/>
              <a:ext cx="234951" cy="89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7" fill="norm" stroke="1" extrusionOk="0">
                  <a:moveTo>
                    <a:pt x="0" y="3302"/>
                  </a:moveTo>
                  <a:cubicBezTo>
                    <a:pt x="2724" y="1795"/>
                    <a:pt x="5449" y="288"/>
                    <a:pt x="7297" y="37"/>
                  </a:cubicBezTo>
                  <a:cubicBezTo>
                    <a:pt x="9146" y="-214"/>
                    <a:pt x="10119" y="791"/>
                    <a:pt x="10411" y="3805"/>
                  </a:cubicBezTo>
                  <a:cubicBezTo>
                    <a:pt x="10703" y="6819"/>
                    <a:pt x="10314" y="11842"/>
                    <a:pt x="9730" y="15107"/>
                  </a:cubicBezTo>
                  <a:cubicBezTo>
                    <a:pt x="9146" y="18372"/>
                    <a:pt x="8368" y="19879"/>
                    <a:pt x="8465" y="20633"/>
                  </a:cubicBezTo>
                  <a:cubicBezTo>
                    <a:pt x="8562" y="21386"/>
                    <a:pt x="9535" y="21386"/>
                    <a:pt x="11870" y="20633"/>
                  </a:cubicBezTo>
                  <a:cubicBezTo>
                    <a:pt x="14205" y="19879"/>
                    <a:pt x="17903" y="18372"/>
                    <a:pt x="21600" y="168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4" name="Line"/>
            <p:cNvSpPr/>
            <p:nvPr/>
          </p:nvSpPr>
          <p:spPr>
            <a:xfrm>
              <a:off x="4051299" y="4945465"/>
              <a:ext cx="762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1800" y="10932"/>
                    <a:pt x="3600" y="1332"/>
                    <a:pt x="7200" y="132"/>
                  </a:cubicBezTo>
                  <a:cubicBezTo>
                    <a:pt x="10800" y="-1068"/>
                    <a:pt x="16200" y="6132"/>
                    <a:pt x="21600" y="133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5" name="Line"/>
            <p:cNvSpPr/>
            <p:nvPr/>
          </p:nvSpPr>
          <p:spPr>
            <a:xfrm>
              <a:off x="4648199" y="4598361"/>
              <a:ext cx="273051" cy="31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3" fill="norm" stroke="1" extrusionOk="0">
                  <a:moveTo>
                    <a:pt x="0" y="5370"/>
                  </a:moveTo>
                  <a:cubicBezTo>
                    <a:pt x="0" y="4082"/>
                    <a:pt x="0" y="2795"/>
                    <a:pt x="1340" y="1794"/>
                  </a:cubicBezTo>
                  <a:cubicBezTo>
                    <a:pt x="2679" y="792"/>
                    <a:pt x="5358" y="77"/>
                    <a:pt x="7535" y="6"/>
                  </a:cubicBezTo>
                  <a:cubicBezTo>
                    <a:pt x="9712" y="-66"/>
                    <a:pt x="11386" y="506"/>
                    <a:pt x="12474" y="2437"/>
                  </a:cubicBezTo>
                  <a:cubicBezTo>
                    <a:pt x="13563" y="4368"/>
                    <a:pt x="14065" y="7659"/>
                    <a:pt x="13312" y="10519"/>
                  </a:cubicBezTo>
                  <a:cubicBezTo>
                    <a:pt x="12558" y="13380"/>
                    <a:pt x="10549" y="15812"/>
                    <a:pt x="9293" y="17314"/>
                  </a:cubicBezTo>
                  <a:cubicBezTo>
                    <a:pt x="8037" y="18816"/>
                    <a:pt x="7535" y="19388"/>
                    <a:pt x="6781" y="19960"/>
                  </a:cubicBezTo>
                  <a:cubicBezTo>
                    <a:pt x="6028" y="20533"/>
                    <a:pt x="5023" y="21105"/>
                    <a:pt x="5191" y="21319"/>
                  </a:cubicBezTo>
                  <a:cubicBezTo>
                    <a:pt x="5358" y="21534"/>
                    <a:pt x="6698" y="21391"/>
                    <a:pt x="9628" y="21105"/>
                  </a:cubicBezTo>
                  <a:cubicBezTo>
                    <a:pt x="12558" y="20819"/>
                    <a:pt x="17079" y="20390"/>
                    <a:pt x="21600" y="199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6" name="Line"/>
            <p:cNvSpPr/>
            <p:nvPr/>
          </p:nvSpPr>
          <p:spPr>
            <a:xfrm>
              <a:off x="5073649" y="4900073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7" name="Line"/>
            <p:cNvSpPr/>
            <p:nvPr/>
          </p:nvSpPr>
          <p:spPr>
            <a:xfrm>
              <a:off x="5309278" y="4546697"/>
              <a:ext cx="185479" cy="353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1465" fill="norm" stroke="1" extrusionOk="0">
                  <a:moveTo>
                    <a:pt x="13603" y="7194"/>
                  </a:moveTo>
                  <a:cubicBezTo>
                    <a:pt x="15043" y="6036"/>
                    <a:pt x="16483" y="4879"/>
                    <a:pt x="17683" y="3979"/>
                  </a:cubicBezTo>
                  <a:cubicBezTo>
                    <a:pt x="18883" y="3079"/>
                    <a:pt x="19843" y="2436"/>
                    <a:pt x="20443" y="1794"/>
                  </a:cubicBezTo>
                  <a:cubicBezTo>
                    <a:pt x="21043" y="1151"/>
                    <a:pt x="21283" y="508"/>
                    <a:pt x="20683" y="186"/>
                  </a:cubicBezTo>
                  <a:cubicBezTo>
                    <a:pt x="20083" y="-135"/>
                    <a:pt x="18643" y="-135"/>
                    <a:pt x="16003" y="958"/>
                  </a:cubicBezTo>
                  <a:cubicBezTo>
                    <a:pt x="13363" y="2051"/>
                    <a:pt x="9523" y="4236"/>
                    <a:pt x="6283" y="7065"/>
                  </a:cubicBezTo>
                  <a:cubicBezTo>
                    <a:pt x="3043" y="9894"/>
                    <a:pt x="403" y="13365"/>
                    <a:pt x="43" y="15744"/>
                  </a:cubicBezTo>
                  <a:cubicBezTo>
                    <a:pt x="-317" y="18122"/>
                    <a:pt x="1603" y="19408"/>
                    <a:pt x="4843" y="20179"/>
                  </a:cubicBezTo>
                  <a:cubicBezTo>
                    <a:pt x="8083" y="20951"/>
                    <a:pt x="12643" y="21208"/>
                    <a:pt x="17203" y="214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8" name="Line"/>
            <p:cNvSpPr/>
            <p:nvPr/>
          </p:nvSpPr>
          <p:spPr>
            <a:xfrm>
              <a:off x="5568949" y="4779423"/>
              <a:ext cx="1968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9" name="Line"/>
            <p:cNvSpPr/>
            <p:nvPr/>
          </p:nvSpPr>
          <p:spPr>
            <a:xfrm>
              <a:off x="5873749" y="4709573"/>
              <a:ext cx="381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4447"/>
                    <a:pt x="2400" y="8894"/>
                    <a:pt x="6000" y="12494"/>
                  </a:cubicBezTo>
                  <a:cubicBezTo>
                    <a:pt x="9600" y="16094"/>
                    <a:pt x="15600" y="1884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0" name="Line"/>
            <p:cNvSpPr/>
            <p:nvPr/>
          </p:nvSpPr>
          <p:spPr>
            <a:xfrm>
              <a:off x="6000749" y="4531773"/>
              <a:ext cx="137820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2" h="21600" fill="norm" stroke="1" extrusionOk="0">
                  <a:moveTo>
                    <a:pt x="0" y="0"/>
                  </a:moveTo>
                  <a:cubicBezTo>
                    <a:pt x="2859" y="424"/>
                    <a:pt x="5718" y="847"/>
                    <a:pt x="9529" y="2382"/>
                  </a:cubicBezTo>
                  <a:cubicBezTo>
                    <a:pt x="13341" y="3918"/>
                    <a:pt x="18106" y="6565"/>
                    <a:pt x="19853" y="9159"/>
                  </a:cubicBezTo>
                  <a:cubicBezTo>
                    <a:pt x="21600" y="11753"/>
                    <a:pt x="20329" y="14294"/>
                    <a:pt x="18424" y="16359"/>
                  </a:cubicBezTo>
                  <a:cubicBezTo>
                    <a:pt x="16518" y="18424"/>
                    <a:pt x="13976" y="20012"/>
                    <a:pt x="1143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1" name="Line"/>
            <p:cNvSpPr/>
            <p:nvPr/>
          </p:nvSpPr>
          <p:spPr>
            <a:xfrm>
              <a:off x="6330949" y="4900073"/>
              <a:ext cx="1" cy="63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2" name="Line"/>
            <p:cNvSpPr/>
            <p:nvPr/>
          </p:nvSpPr>
          <p:spPr>
            <a:xfrm>
              <a:off x="6506608" y="4546265"/>
              <a:ext cx="249792" cy="442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1411" fill="norm" stroke="1" extrusionOk="0">
                  <a:moveTo>
                    <a:pt x="21067" y="2370"/>
                  </a:moveTo>
                  <a:cubicBezTo>
                    <a:pt x="20888" y="1654"/>
                    <a:pt x="20710" y="937"/>
                    <a:pt x="20085" y="476"/>
                  </a:cubicBezTo>
                  <a:cubicBezTo>
                    <a:pt x="19460" y="16"/>
                    <a:pt x="18389" y="-189"/>
                    <a:pt x="16426" y="220"/>
                  </a:cubicBezTo>
                  <a:cubicBezTo>
                    <a:pt x="14462" y="630"/>
                    <a:pt x="11606" y="1654"/>
                    <a:pt x="8750" y="3445"/>
                  </a:cubicBezTo>
                  <a:cubicBezTo>
                    <a:pt x="5893" y="5237"/>
                    <a:pt x="3037" y="7796"/>
                    <a:pt x="1431" y="9946"/>
                  </a:cubicBezTo>
                  <a:cubicBezTo>
                    <a:pt x="-176" y="12095"/>
                    <a:pt x="-533" y="13836"/>
                    <a:pt x="895" y="15576"/>
                  </a:cubicBezTo>
                  <a:cubicBezTo>
                    <a:pt x="2323" y="17316"/>
                    <a:pt x="5536" y="19056"/>
                    <a:pt x="8839" y="20029"/>
                  </a:cubicBezTo>
                  <a:cubicBezTo>
                    <a:pt x="12141" y="21002"/>
                    <a:pt x="15533" y="21206"/>
                    <a:pt x="18925" y="214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3" name="Line"/>
            <p:cNvSpPr/>
            <p:nvPr/>
          </p:nvSpPr>
          <p:spPr>
            <a:xfrm>
              <a:off x="6800849" y="4623761"/>
              <a:ext cx="311151" cy="301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1" fill="norm" stroke="1" extrusionOk="0">
                  <a:moveTo>
                    <a:pt x="0" y="1593"/>
                  </a:moveTo>
                  <a:cubicBezTo>
                    <a:pt x="0" y="837"/>
                    <a:pt x="0" y="82"/>
                    <a:pt x="294" y="7"/>
                  </a:cubicBezTo>
                  <a:cubicBezTo>
                    <a:pt x="588" y="-69"/>
                    <a:pt x="1176" y="535"/>
                    <a:pt x="2645" y="2574"/>
                  </a:cubicBezTo>
                  <a:cubicBezTo>
                    <a:pt x="4114" y="4614"/>
                    <a:pt x="6465" y="8088"/>
                    <a:pt x="9110" y="11109"/>
                  </a:cubicBezTo>
                  <a:cubicBezTo>
                    <a:pt x="11755" y="14130"/>
                    <a:pt x="14694" y="16697"/>
                    <a:pt x="16824" y="18359"/>
                  </a:cubicBezTo>
                  <a:cubicBezTo>
                    <a:pt x="18955" y="20021"/>
                    <a:pt x="20278" y="20776"/>
                    <a:pt x="21600" y="215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4" name="Line"/>
            <p:cNvSpPr/>
            <p:nvPr/>
          </p:nvSpPr>
          <p:spPr>
            <a:xfrm>
              <a:off x="6903896" y="4607973"/>
              <a:ext cx="208105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600" fill="norm" stroke="1" extrusionOk="0">
                  <a:moveTo>
                    <a:pt x="21451" y="0"/>
                  </a:moveTo>
                  <a:cubicBezTo>
                    <a:pt x="20360" y="113"/>
                    <a:pt x="19269" y="225"/>
                    <a:pt x="17851" y="1069"/>
                  </a:cubicBezTo>
                  <a:cubicBezTo>
                    <a:pt x="16433" y="1912"/>
                    <a:pt x="14687" y="3487"/>
                    <a:pt x="12178" y="5738"/>
                  </a:cubicBezTo>
                  <a:cubicBezTo>
                    <a:pt x="9669" y="7987"/>
                    <a:pt x="6396" y="10912"/>
                    <a:pt x="4215" y="13331"/>
                  </a:cubicBezTo>
                  <a:cubicBezTo>
                    <a:pt x="2033" y="15750"/>
                    <a:pt x="942" y="17662"/>
                    <a:pt x="396" y="18900"/>
                  </a:cubicBezTo>
                  <a:cubicBezTo>
                    <a:pt x="-149" y="20138"/>
                    <a:pt x="-149" y="20700"/>
                    <a:pt x="506" y="21037"/>
                  </a:cubicBezTo>
                  <a:cubicBezTo>
                    <a:pt x="1160" y="21375"/>
                    <a:pt x="2469" y="21488"/>
                    <a:pt x="377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5" name="Line"/>
            <p:cNvSpPr/>
            <p:nvPr/>
          </p:nvSpPr>
          <p:spPr>
            <a:xfrm>
              <a:off x="7200899" y="4868323"/>
              <a:ext cx="317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6" name="Line"/>
            <p:cNvSpPr/>
            <p:nvPr/>
          </p:nvSpPr>
          <p:spPr>
            <a:xfrm>
              <a:off x="7226299" y="4747673"/>
              <a:ext cx="19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7" name="Line"/>
            <p:cNvSpPr/>
            <p:nvPr/>
          </p:nvSpPr>
          <p:spPr>
            <a:xfrm>
              <a:off x="7442199" y="4941066"/>
              <a:ext cx="2032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400" y="11375"/>
                    <a:pt x="10800" y="2735"/>
                    <a:pt x="14400" y="575"/>
                  </a:cubicBezTo>
                  <a:cubicBezTo>
                    <a:pt x="18000" y="-1585"/>
                    <a:pt x="19800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8" name="Line"/>
            <p:cNvSpPr/>
            <p:nvPr/>
          </p:nvSpPr>
          <p:spPr>
            <a:xfrm>
              <a:off x="7797799" y="4751906"/>
              <a:ext cx="469901" cy="294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41" y="18181"/>
                    <a:pt x="4281" y="14763"/>
                    <a:pt x="5935" y="11422"/>
                  </a:cubicBezTo>
                  <a:cubicBezTo>
                    <a:pt x="7589" y="8081"/>
                    <a:pt x="8757" y="4817"/>
                    <a:pt x="9438" y="2797"/>
                  </a:cubicBezTo>
                  <a:cubicBezTo>
                    <a:pt x="10119" y="777"/>
                    <a:pt x="10314" y="0"/>
                    <a:pt x="10216" y="0"/>
                  </a:cubicBezTo>
                  <a:cubicBezTo>
                    <a:pt x="10119" y="0"/>
                    <a:pt x="9730" y="777"/>
                    <a:pt x="9292" y="2953"/>
                  </a:cubicBezTo>
                  <a:cubicBezTo>
                    <a:pt x="8854" y="5128"/>
                    <a:pt x="8368" y="8702"/>
                    <a:pt x="8124" y="10878"/>
                  </a:cubicBezTo>
                  <a:cubicBezTo>
                    <a:pt x="7881" y="13053"/>
                    <a:pt x="7881" y="13830"/>
                    <a:pt x="8027" y="14529"/>
                  </a:cubicBezTo>
                  <a:cubicBezTo>
                    <a:pt x="8173" y="15229"/>
                    <a:pt x="8465" y="15850"/>
                    <a:pt x="8903" y="16083"/>
                  </a:cubicBezTo>
                  <a:cubicBezTo>
                    <a:pt x="9341" y="16317"/>
                    <a:pt x="9924" y="16161"/>
                    <a:pt x="10703" y="15151"/>
                  </a:cubicBezTo>
                  <a:cubicBezTo>
                    <a:pt x="11481" y="14141"/>
                    <a:pt x="12454" y="12276"/>
                    <a:pt x="13184" y="10722"/>
                  </a:cubicBezTo>
                  <a:cubicBezTo>
                    <a:pt x="13914" y="9168"/>
                    <a:pt x="14400" y="7925"/>
                    <a:pt x="14886" y="7071"/>
                  </a:cubicBezTo>
                  <a:cubicBezTo>
                    <a:pt x="15373" y="6216"/>
                    <a:pt x="15859" y="5750"/>
                    <a:pt x="16249" y="5983"/>
                  </a:cubicBezTo>
                  <a:cubicBezTo>
                    <a:pt x="16638" y="6216"/>
                    <a:pt x="16930" y="7148"/>
                    <a:pt x="17368" y="8858"/>
                  </a:cubicBezTo>
                  <a:cubicBezTo>
                    <a:pt x="17805" y="10567"/>
                    <a:pt x="18389" y="13053"/>
                    <a:pt x="19119" y="14607"/>
                  </a:cubicBezTo>
                  <a:cubicBezTo>
                    <a:pt x="19849" y="16161"/>
                    <a:pt x="20724" y="16783"/>
                    <a:pt x="21600" y="174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9" name="Line"/>
            <p:cNvSpPr/>
            <p:nvPr/>
          </p:nvSpPr>
          <p:spPr>
            <a:xfrm>
              <a:off x="8191499" y="4582573"/>
              <a:ext cx="210644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600" fill="norm" stroke="1" extrusionOk="0">
                  <a:moveTo>
                    <a:pt x="16848" y="0"/>
                  </a:moveTo>
                  <a:cubicBezTo>
                    <a:pt x="19224" y="3378"/>
                    <a:pt x="21600" y="6756"/>
                    <a:pt x="21492" y="9644"/>
                  </a:cubicBezTo>
                  <a:cubicBezTo>
                    <a:pt x="21384" y="12533"/>
                    <a:pt x="18792" y="14933"/>
                    <a:pt x="14796" y="16844"/>
                  </a:cubicBezTo>
                  <a:cubicBezTo>
                    <a:pt x="10800" y="18756"/>
                    <a:pt x="5400" y="2017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0" name="Line"/>
            <p:cNvSpPr/>
            <p:nvPr/>
          </p:nvSpPr>
          <p:spPr>
            <a:xfrm>
              <a:off x="9436099" y="4893160"/>
              <a:ext cx="3238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800" y="11375"/>
                    <a:pt x="9600" y="2735"/>
                    <a:pt x="13200" y="575"/>
                  </a:cubicBezTo>
                  <a:cubicBezTo>
                    <a:pt x="16800" y="-1585"/>
                    <a:pt x="19200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1" name="Line"/>
            <p:cNvSpPr/>
            <p:nvPr/>
          </p:nvSpPr>
          <p:spPr>
            <a:xfrm>
              <a:off x="9473927" y="5052473"/>
              <a:ext cx="298724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600" fill="norm" stroke="1" extrusionOk="0">
                  <a:moveTo>
                    <a:pt x="1388" y="21600"/>
                  </a:moveTo>
                  <a:cubicBezTo>
                    <a:pt x="628" y="18000"/>
                    <a:pt x="-133" y="14400"/>
                    <a:pt x="19" y="12600"/>
                  </a:cubicBezTo>
                  <a:cubicBezTo>
                    <a:pt x="171" y="10800"/>
                    <a:pt x="1236" y="10800"/>
                    <a:pt x="4963" y="9000"/>
                  </a:cubicBezTo>
                  <a:cubicBezTo>
                    <a:pt x="8690" y="7200"/>
                    <a:pt x="15078" y="3600"/>
                    <a:pt x="2146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2" name="Line"/>
            <p:cNvSpPr/>
            <p:nvPr/>
          </p:nvSpPr>
          <p:spPr>
            <a:xfrm>
              <a:off x="10030584" y="4878112"/>
              <a:ext cx="249325" cy="275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5" h="21284" fill="norm" stroke="1" extrusionOk="0">
                  <a:moveTo>
                    <a:pt x="17730" y="2680"/>
                  </a:moveTo>
                  <a:cubicBezTo>
                    <a:pt x="17199" y="1862"/>
                    <a:pt x="16668" y="1043"/>
                    <a:pt x="15960" y="553"/>
                  </a:cubicBezTo>
                  <a:cubicBezTo>
                    <a:pt x="15251" y="62"/>
                    <a:pt x="14366" y="-102"/>
                    <a:pt x="12950" y="62"/>
                  </a:cubicBezTo>
                  <a:cubicBezTo>
                    <a:pt x="11533" y="225"/>
                    <a:pt x="9586" y="716"/>
                    <a:pt x="7461" y="2516"/>
                  </a:cubicBezTo>
                  <a:cubicBezTo>
                    <a:pt x="5337" y="4316"/>
                    <a:pt x="3035" y="7425"/>
                    <a:pt x="1619" y="10371"/>
                  </a:cubicBezTo>
                  <a:cubicBezTo>
                    <a:pt x="202" y="13316"/>
                    <a:pt x="-329" y="16098"/>
                    <a:pt x="202" y="17980"/>
                  </a:cubicBezTo>
                  <a:cubicBezTo>
                    <a:pt x="733" y="19862"/>
                    <a:pt x="2327" y="20843"/>
                    <a:pt x="4717" y="21171"/>
                  </a:cubicBezTo>
                  <a:cubicBezTo>
                    <a:pt x="7107" y="21498"/>
                    <a:pt x="10294" y="21171"/>
                    <a:pt x="13127" y="19453"/>
                  </a:cubicBezTo>
                  <a:cubicBezTo>
                    <a:pt x="15960" y="17734"/>
                    <a:pt x="18438" y="14625"/>
                    <a:pt x="19766" y="11843"/>
                  </a:cubicBezTo>
                  <a:cubicBezTo>
                    <a:pt x="21094" y="9062"/>
                    <a:pt x="21271" y="6607"/>
                    <a:pt x="19943" y="5134"/>
                  </a:cubicBezTo>
                  <a:cubicBezTo>
                    <a:pt x="18615" y="3662"/>
                    <a:pt x="15782" y="3171"/>
                    <a:pt x="12950" y="26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3" name="Line"/>
            <p:cNvSpPr/>
            <p:nvPr/>
          </p:nvSpPr>
          <p:spPr>
            <a:xfrm>
              <a:off x="4236319" y="4373153"/>
              <a:ext cx="475382" cy="671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482" fill="norm" stroke="1" extrusionOk="0">
                  <a:moveTo>
                    <a:pt x="20605" y="808"/>
                  </a:moveTo>
                  <a:cubicBezTo>
                    <a:pt x="20414" y="470"/>
                    <a:pt x="20223" y="131"/>
                    <a:pt x="19888" y="30"/>
                  </a:cubicBezTo>
                  <a:cubicBezTo>
                    <a:pt x="19553" y="-72"/>
                    <a:pt x="19076" y="63"/>
                    <a:pt x="17212" y="808"/>
                  </a:cubicBezTo>
                  <a:cubicBezTo>
                    <a:pt x="15348" y="1553"/>
                    <a:pt x="12099" y="2907"/>
                    <a:pt x="9375" y="4025"/>
                  </a:cubicBezTo>
                  <a:cubicBezTo>
                    <a:pt x="6651" y="5142"/>
                    <a:pt x="4453" y="6022"/>
                    <a:pt x="3019" y="6699"/>
                  </a:cubicBezTo>
                  <a:cubicBezTo>
                    <a:pt x="1585" y="7376"/>
                    <a:pt x="916" y="7850"/>
                    <a:pt x="486" y="8358"/>
                  </a:cubicBezTo>
                  <a:cubicBezTo>
                    <a:pt x="56" y="8866"/>
                    <a:pt x="-135" y="9408"/>
                    <a:pt x="104" y="9848"/>
                  </a:cubicBezTo>
                  <a:cubicBezTo>
                    <a:pt x="343" y="10288"/>
                    <a:pt x="1012" y="10626"/>
                    <a:pt x="2207" y="10897"/>
                  </a:cubicBezTo>
                  <a:cubicBezTo>
                    <a:pt x="3401" y="11168"/>
                    <a:pt x="5122" y="11371"/>
                    <a:pt x="6460" y="11507"/>
                  </a:cubicBezTo>
                  <a:cubicBezTo>
                    <a:pt x="7798" y="11642"/>
                    <a:pt x="8753" y="11710"/>
                    <a:pt x="9470" y="11845"/>
                  </a:cubicBezTo>
                  <a:cubicBezTo>
                    <a:pt x="10187" y="11981"/>
                    <a:pt x="10665" y="12184"/>
                    <a:pt x="10713" y="12455"/>
                  </a:cubicBezTo>
                  <a:cubicBezTo>
                    <a:pt x="10761" y="12725"/>
                    <a:pt x="10378" y="13064"/>
                    <a:pt x="9184" y="13775"/>
                  </a:cubicBezTo>
                  <a:cubicBezTo>
                    <a:pt x="7989" y="14486"/>
                    <a:pt x="5982" y="15569"/>
                    <a:pt x="4548" y="16551"/>
                  </a:cubicBezTo>
                  <a:cubicBezTo>
                    <a:pt x="3115" y="17533"/>
                    <a:pt x="2254" y="18413"/>
                    <a:pt x="1729" y="19057"/>
                  </a:cubicBezTo>
                  <a:cubicBezTo>
                    <a:pt x="1203" y="19700"/>
                    <a:pt x="1012" y="20106"/>
                    <a:pt x="964" y="20478"/>
                  </a:cubicBezTo>
                  <a:cubicBezTo>
                    <a:pt x="916" y="20851"/>
                    <a:pt x="1012" y="21189"/>
                    <a:pt x="1442" y="21359"/>
                  </a:cubicBezTo>
                  <a:cubicBezTo>
                    <a:pt x="1872" y="21528"/>
                    <a:pt x="2637" y="21528"/>
                    <a:pt x="4739" y="21325"/>
                  </a:cubicBezTo>
                  <a:cubicBezTo>
                    <a:pt x="6842" y="21122"/>
                    <a:pt x="10283" y="20715"/>
                    <a:pt x="13007" y="20445"/>
                  </a:cubicBezTo>
                  <a:cubicBezTo>
                    <a:pt x="15730" y="20174"/>
                    <a:pt x="17738" y="20038"/>
                    <a:pt x="18980" y="20004"/>
                  </a:cubicBezTo>
                  <a:cubicBezTo>
                    <a:pt x="20223" y="19971"/>
                    <a:pt x="20700" y="20038"/>
                    <a:pt x="20987" y="20241"/>
                  </a:cubicBezTo>
                  <a:cubicBezTo>
                    <a:pt x="21274" y="20445"/>
                    <a:pt x="21369" y="20783"/>
                    <a:pt x="21465" y="211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4" name="Line"/>
            <p:cNvSpPr/>
            <p:nvPr/>
          </p:nvSpPr>
          <p:spPr>
            <a:xfrm>
              <a:off x="4356099" y="5293773"/>
              <a:ext cx="190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400"/>
                    <a:pt x="4800" y="10800"/>
                    <a:pt x="8400" y="14400"/>
                  </a:cubicBezTo>
                  <a:cubicBezTo>
                    <a:pt x="12000" y="18000"/>
                    <a:pt x="16800" y="19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5" name="Line"/>
            <p:cNvSpPr/>
            <p:nvPr/>
          </p:nvSpPr>
          <p:spPr>
            <a:xfrm>
              <a:off x="4331063" y="5151096"/>
              <a:ext cx="94887" cy="47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0166" fill="norm" stroke="1" extrusionOk="0">
                  <a:moveTo>
                    <a:pt x="1328" y="17466"/>
                  </a:moveTo>
                  <a:cubicBezTo>
                    <a:pt x="389" y="10266"/>
                    <a:pt x="-550" y="3066"/>
                    <a:pt x="389" y="816"/>
                  </a:cubicBezTo>
                  <a:cubicBezTo>
                    <a:pt x="1328" y="-1434"/>
                    <a:pt x="4146" y="1266"/>
                    <a:pt x="7902" y="5316"/>
                  </a:cubicBezTo>
                  <a:cubicBezTo>
                    <a:pt x="11659" y="9366"/>
                    <a:pt x="16354" y="14766"/>
                    <a:pt x="21050" y="201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6" name="Line"/>
            <p:cNvSpPr/>
            <p:nvPr/>
          </p:nvSpPr>
          <p:spPr>
            <a:xfrm>
              <a:off x="4514849" y="5231974"/>
              <a:ext cx="88901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9353"/>
                  </a:moveTo>
                  <a:cubicBezTo>
                    <a:pt x="2057" y="3953"/>
                    <a:pt x="4114" y="-1447"/>
                    <a:pt x="7714" y="353"/>
                  </a:cubicBezTo>
                  <a:cubicBezTo>
                    <a:pt x="11314" y="2153"/>
                    <a:pt x="16457" y="11153"/>
                    <a:pt x="21600" y="201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7" name="Line"/>
            <p:cNvSpPr/>
            <p:nvPr/>
          </p:nvSpPr>
          <p:spPr>
            <a:xfrm>
              <a:off x="4489449" y="5325523"/>
              <a:ext cx="1968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8" name="Line"/>
            <p:cNvSpPr/>
            <p:nvPr/>
          </p:nvSpPr>
          <p:spPr>
            <a:xfrm>
              <a:off x="4752130" y="5236623"/>
              <a:ext cx="2942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1694"/>
                    <a:pt x="-1585" y="3388"/>
                    <a:pt x="575" y="6988"/>
                  </a:cubicBezTo>
                  <a:cubicBezTo>
                    <a:pt x="2735" y="10588"/>
                    <a:pt x="11375" y="16094"/>
                    <a:pt x="200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9" name="Line"/>
            <p:cNvSpPr/>
            <p:nvPr/>
          </p:nvSpPr>
          <p:spPr>
            <a:xfrm>
              <a:off x="4311649" y="4264694"/>
              <a:ext cx="152401" cy="159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9" fill="norm" stroke="1" extrusionOk="0">
                  <a:moveTo>
                    <a:pt x="0" y="6783"/>
                  </a:moveTo>
                  <a:cubicBezTo>
                    <a:pt x="900" y="9868"/>
                    <a:pt x="1800" y="12954"/>
                    <a:pt x="2250" y="15338"/>
                  </a:cubicBezTo>
                  <a:cubicBezTo>
                    <a:pt x="2700" y="17723"/>
                    <a:pt x="2700" y="19406"/>
                    <a:pt x="3000" y="19546"/>
                  </a:cubicBezTo>
                  <a:cubicBezTo>
                    <a:pt x="3300" y="19686"/>
                    <a:pt x="3900" y="18284"/>
                    <a:pt x="4500" y="15338"/>
                  </a:cubicBezTo>
                  <a:cubicBezTo>
                    <a:pt x="5100" y="12393"/>
                    <a:pt x="5700" y="7905"/>
                    <a:pt x="6450" y="5099"/>
                  </a:cubicBezTo>
                  <a:cubicBezTo>
                    <a:pt x="7200" y="2294"/>
                    <a:pt x="8100" y="1172"/>
                    <a:pt x="9300" y="471"/>
                  </a:cubicBezTo>
                  <a:cubicBezTo>
                    <a:pt x="10500" y="-230"/>
                    <a:pt x="12000" y="-511"/>
                    <a:pt x="13800" y="2294"/>
                  </a:cubicBezTo>
                  <a:cubicBezTo>
                    <a:pt x="15600" y="5099"/>
                    <a:pt x="17700" y="10990"/>
                    <a:pt x="19050" y="14637"/>
                  </a:cubicBezTo>
                  <a:cubicBezTo>
                    <a:pt x="20400" y="18284"/>
                    <a:pt x="21000" y="19686"/>
                    <a:pt x="21600" y="210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0" name="Line"/>
            <p:cNvSpPr/>
            <p:nvPr/>
          </p:nvSpPr>
          <p:spPr>
            <a:xfrm>
              <a:off x="1714500" y="6203647"/>
              <a:ext cx="400051" cy="68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1358"/>
                  </a:moveTo>
                  <a:cubicBezTo>
                    <a:pt x="3886" y="88"/>
                    <a:pt x="7771" y="-1183"/>
                    <a:pt x="11371" y="1993"/>
                  </a:cubicBezTo>
                  <a:cubicBezTo>
                    <a:pt x="14971" y="5170"/>
                    <a:pt x="18286" y="12793"/>
                    <a:pt x="21600" y="204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1" name="Line"/>
            <p:cNvSpPr/>
            <p:nvPr/>
          </p:nvSpPr>
          <p:spPr>
            <a:xfrm>
              <a:off x="1739900" y="6316123"/>
              <a:ext cx="4889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35" y="19059"/>
                    <a:pt x="1870" y="16518"/>
                    <a:pt x="4255" y="13765"/>
                  </a:cubicBezTo>
                  <a:cubicBezTo>
                    <a:pt x="6639" y="11012"/>
                    <a:pt x="10473" y="8047"/>
                    <a:pt x="13605" y="5718"/>
                  </a:cubicBezTo>
                  <a:cubicBezTo>
                    <a:pt x="16738" y="3388"/>
                    <a:pt x="19169" y="169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2" name="Line"/>
            <p:cNvSpPr/>
            <p:nvPr/>
          </p:nvSpPr>
          <p:spPr>
            <a:xfrm>
              <a:off x="2104972" y="6126844"/>
              <a:ext cx="221444" cy="335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522" fill="norm" stroke="1" extrusionOk="0">
                  <a:moveTo>
                    <a:pt x="3367" y="1145"/>
                  </a:moveTo>
                  <a:cubicBezTo>
                    <a:pt x="1737" y="737"/>
                    <a:pt x="107" y="330"/>
                    <a:pt x="5" y="126"/>
                  </a:cubicBezTo>
                  <a:cubicBezTo>
                    <a:pt x="-97" y="-78"/>
                    <a:pt x="1329" y="-78"/>
                    <a:pt x="4488" y="465"/>
                  </a:cubicBezTo>
                  <a:cubicBezTo>
                    <a:pt x="7646" y="1009"/>
                    <a:pt x="12537" y="2096"/>
                    <a:pt x="15899" y="3386"/>
                  </a:cubicBezTo>
                  <a:cubicBezTo>
                    <a:pt x="19261" y="4677"/>
                    <a:pt x="21095" y="6171"/>
                    <a:pt x="21299" y="7937"/>
                  </a:cubicBezTo>
                  <a:cubicBezTo>
                    <a:pt x="21503" y="9703"/>
                    <a:pt x="20077" y="11741"/>
                    <a:pt x="17122" y="14050"/>
                  </a:cubicBezTo>
                  <a:cubicBezTo>
                    <a:pt x="14167" y="16360"/>
                    <a:pt x="9684" y="18941"/>
                    <a:pt x="5201" y="215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3" name="Line"/>
            <p:cNvSpPr/>
            <p:nvPr/>
          </p:nvSpPr>
          <p:spPr>
            <a:xfrm>
              <a:off x="2866199" y="5987634"/>
              <a:ext cx="467552" cy="403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439" fill="norm" stroke="1" extrusionOk="0">
                  <a:moveTo>
                    <a:pt x="13319" y="2946"/>
                  </a:moveTo>
                  <a:cubicBezTo>
                    <a:pt x="14000" y="2159"/>
                    <a:pt x="14681" y="1372"/>
                    <a:pt x="15265" y="809"/>
                  </a:cubicBezTo>
                  <a:cubicBezTo>
                    <a:pt x="15849" y="247"/>
                    <a:pt x="16335" y="-91"/>
                    <a:pt x="16238" y="22"/>
                  </a:cubicBezTo>
                  <a:cubicBezTo>
                    <a:pt x="16141" y="134"/>
                    <a:pt x="15460" y="697"/>
                    <a:pt x="13708" y="1878"/>
                  </a:cubicBezTo>
                  <a:cubicBezTo>
                    <a:pt x="11957" y="3059"/>
                    <a:pt x="9135" y="4859"/>
                    <a:pt x="7043" y="6153"/>
                  </a:cubicBezTo>
                  <a:cubicBezTo>
                    <a:pt x="4951" y="7447"/>
                    <a:pt x="3589" y="8234"/>
                    <a:pt x="2762" y="8853"/>
                  </a:cubicBezTo>
                  <a:cubicBezTo>
                    <a:pt x="1935" y="9472"/>
                    <a:pt x="1643" y="9921"/>
                    <a:pt x="1935" y="10147"/>
                  </a:cubicBezTo>
                  <a:cubicBezTo>
                    <a:pt x="2227" y="10371"/>
                    <a:pt x="3103" y="10371"/>
                    <a:pt x="4416" y="10540"/>
                  </a:cubicBezTo>
                  <a:cubicBezTo>
                    <a:pt x="5730" y="10709"/>
                    <a:pt x="7481" y="11046"/>
                    <a:pt x="8503" y="11440"/>
                  </a:cubicBezTo>
                  <a:cubicBezTo>
                    <a:pt x="9524" y="11834"/>
                    <a:pt x="9816" y="12284"/>
                    <a:pt x="9719" y="12903"/>
                  </a:cubicBezTo>
                  <a:cubicBezTo>
                    <a:pt x="9622" y="13521"/>
                    <a:pt x="9135" y="14309"/>
                    <a:pt x="7822" y="15322"/>
                  </a:cubicBezTo>
                  <a:cubicBezTo>
                    <a:pt x="6508" y="16334"/>
                    <a:pt x="4368" y="17571"/>
                    <a:pt x="3006" y="18359"/>
                  </a:cubicBezTo>
                  <a:cubicBezTo>
                    <a:pt x="1643" y="19146"/>
                    <a:pt x="1060" y="19484"/>
                    <a:pt x="622" y="19934"/>
                  </a:cubicBezTo>
                  <a:cubicBezTo>
                    <a:pt x="184" y="20384"/>
                    <a:pt x="-108" y="20946"/>
                    <a:pt x="38" y="21228"/>
                  </a:cubicBezTo>
                  <a:cubicBezTo>
                    <a:pt x="184" y="21509"/>
                    <a:pt x="768" y="21509"/>
                    <a:pt x="2616" y="21228"/>
                  </a:cubicBezTo>
                  <a:cubicBezTo>
                    <a:pt x="4465" y="20946"/>
                    <a:pt x="7578" y="20384"/>
                    <a:pt x="10935" y="19990"/>
                  </a:cubicBezTo>
                  <a:cubicBezTo>
                    <a:pt x="14292" y="19596"/>
                    <a:pt x="17892" y="19372"/>
                    <a:pt x="21492" y="191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4" name="Line"/>
            <p:cNvSpPr/>
            <p:nvPr/>
          </p:nvSpPr>
          <p:spPr>
            <a:xfrm>
              <a:off x="3408364" y="6036739"/>
              <a:ext cx="198437" cy="304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6" h="21450" fill="norm" stroke="1" extrusionOk="0">
                  <a:moveTo>
                    <a:pt x="20876" y="3574"/>
                  </a:moveTo>
                  <a:cubicBezTo>
                    <a:pt x="20876" y="2531"/>
                    <a:pt x="20876" y="1489"/>
                    <a:pt x="20319" y="818"/>
                  </a:cubicBezTo>
                  <a:cubicBezTo>
                    <a:pt x="19763" y="148"/>
                    <a:pt x="18649" y="-150"/>
                    <a:pt x="16979" y="73"/>
                  </a:cubicBezTo>
                  <a:cubicBezTo>
                    <a:pt x="15309" y="297"/>
                    <a:pt x="13082" y="1042"/>
                    <a:pt x="10187" y="3127"/>
                  </a:cubicBezTo>
                  <a:cubicBezTo>
                    <a:pt x="7292" y="5213"/>
                    <a:pt x="3730" y="8639"/>
                    <a:pt x="1725" y="11395"/>
                  </a:cubicBezTo>
                  <a:cubicBezTo>
                    <a:pt x="-279" y="14151"/>
                    <a:pt x="-724" y="16236"/>
                    <a:pt x="1391" y="17800"/>
                  </a:cubicBezTo>
                  <a:cubicBezTo>
                    <a:pt x="3507" y="19364"/>
                    <a:pt x="8183" y="20407"/>
                    <a:pt x="12860" y="214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5" name="Line"/>
            <p:cNvSpPr/>
            <p:nvPr/>
          </p:nvSpPr>
          <p:spPr>
            <a:xfrm>
              <a:off x="3708400" y="6055773"/>
              <a:ext cx="2540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114"/>
                    <a:pt x="7200" y="8229"/>
                    <a:pt x="10800" y="11829"/>
                  </a:cubicBezTo>
                  <a:cubicBezTo>
                    <a:pt x="14400" y="15429"/>
                    <a:pt x="18000" y="1851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6" name="Line"/>
            <p:cNvSpPr/>
            <p:nvPr/>
          </p:nvSpPr>
          <p:spPr>
            <a:xfrm>
              <a:off x="3816350" y="6030373"/>
              <a:ext cx="1333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29" y="3200"/>
                    <a:pt x="14057" y="6400"/>
                    <a:pt x="10457" y="10000"/>
                  </a:cubicBezTo>
                  <a:cubicBezTo>
                    <a:pt x="6857" y="13600"/>
                    <a:pt x="3429" y="17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7" name="Line"/>
            <p:cNvSpPr/>
            <p:nvPr/>
          </p:nvSpPr>
          <p:spPr>
            <a:xfrm>
              <a:off x="4025899" y="6239923"/>
              <a:ext cx="190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400"/>
                    <a:pt x="0" y="10800"/>
                    <a:pt x="3600" y="14400"/>
                  </a:cubicBezTo>
                  <a:cubicBezTo>
                    <a:pt x="7200" y="18000"/>
                    <a:pt x="14400" y="19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8" name="Line"/>
            <p:cNvSpPr/>
            <p:nvPr/>
          </p:nvSpPr>
          <p:spPr>
            <a:xfrm>
              <a:off x="4076699" y="6138323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9" name="Line"/>
            <p:cNvSpPr/>
            <p:nvPr/>
          </p:nvSpPr>
          <p:spPr>
            <a:xfrm>
              <a:off x="4229099" y="6176423"/>
              <a:ext cx="146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43" y="15840"/>
                    <a:pt x="6887" y="10080"/>
                    <a:pt x="10487" y="6480"/>
                  </a:cubicBezTo>
                  <a:cubicBezTo>
                    <a:pt x="14087" y="2880"/>
                    <a:pt x="17843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0" name="Line"/>
            <p:cNvSpPr/>
            <p:nvPr/>
          </p:nvSpPr>
          <p:spPr>
            <a:xfrm>
              <a:off x="4444999" y="6071560"/>
              <a:ext cx="463551" cy="257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9" fill="norm" stroke="1" extrusionOk="0">
                  <a:moveTo>
                    <a:pt x="0" y="21519"/>
                  </a:moveTo>
                  <a:cubicBezTo>
                    <a:pt x="986" y="20634"/>
                    <a:pt x="1973" y="19749"/>
                    <a:pt x="3353" y="17270"/>
                  </a:cubicBezTo>
                  <a:cubicBezTo>
                    <a:pt x="4734" y="14791"/>
                    <a:pt x="6510" y="10719"/>
                    <a:pt x="7644" y="7886"/>
                  </a:cubicBezTo>
                  <a:cubicBezTo>
                    <a:pt x="8778" y="5053"/>
                    <a:pt x="9271" y="3460"/>
                    <a:pt x="9567" y="2221"/>
                  </a:cubicBezTo>
                  <a:cubicBezTo>
                    <a:pt x="9863" y="981"/>
                    <a:pt x="9962" y="96"/>
                    <a:pt x="9814" y="8"/>
                  </a:cubicBezTo>
                  <a:cubicBezTo>
                    <a:pt x="9666" y="-81"/>
                    <a:pt x="9271" y="627"/>
                    <a:pt x="8926" y="2575"/>
                  </a:cubicBezTo>
                  <a:cubicBezTo>
                    <a:pt x="8581" y="4522"/>
                    <a:pt x="8285" y="7709"/>
                    <a:pt x="8088" y="9745"/>
                  </a:cubicBezTo>
                  <a:cubicBezTo>
                    <a:pt x="7890" y="11781"/>
                    <a:pt x="7792" y="12667"/>
                    <a:pt x="8186" y="13729"/>
                  </a:cubicBezTo>
                  <a:cubicBezTo>
                    <a:pt x="8581" y="14791"/>
                    <a:pt x="9468" y="16030"/>
                    <a:pt x="10405" y="15765"/>
                  </a:cubicBezTo>
                  <a:cubicBezTo>
                    <a:pt x="11342" y="15499"/>
                    <a:pt x="12329" y="13729"/>
                    <a:pt x="13068" y="12047"/>
                  </a:cubicBezTo>
                  <a:cubicBezTo>
                    <a:pt x="13808" y="10365"/>
                    <a:pt x="14301" y="8771"/>
                    <a:pt x="14696" y="7621"/>
                  </a:cubicBezTo>
                  <a:cubicBezTo>
                    <a:pt x="15090" y="6470"/>
                    <a:pt x="15386" y="5762"/>
                    <a:pt x="15781" y="5762"/>
                  </a:cubicBezTo>
                  <a:cubicBezTo>
                    <a:pt x="16175" y="5762"/>
                    <a:pt x="16668" y="6470"/>
                    <a:pt x="17655" y="8683"/>
                  </a:cubicBezTo>
                  <a:cubicBezTo>
                    <a:pt x="18641" y="10896"/>
                    <a:pt x="20121" y="14614"/>
                    <a:pt x="21600" y="183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1" name="Line"/>
            <p:cNvSpPr/>
            <p:nvPr/>
          </p:nvSpPr>
          <p:spPr>
            <a:xfrm>
              <a:off x="4921249" y="5909723"/>
              <a:ext cx="120830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600" fill="norm" stroke="1" extrusionOk="0">
                  <a:moveTo>
                    <a:pt x="0" y="0"/>
                  </a:moveTo>
                  <a:cubicBezTo>
                    <a:pt x="5214" y="1527"/>
                    <a:pt x="10428" y="3055"/>
                    <a:pt x="14524" y="5236"/>
                  </a:cubicBezTo>
                  <a:cubicBezTo>
                    <a:pt x="18621" y="7418"/>
                    <a:pt x="21600" y="10255"/>
                    <a:pt x="21228" y="12764"/>
                  </a:cubicBezTo>
                  <a:cubicBezTo>
                    <a:pt x="20855" y="15273"/>
                    <a:pt x="17131" y="17455"/>
                    <a:pt x="14152" y="18873"/>
                  </a:cubicBezTo>
                  <a:cubicBezTo>
                    <a:pt x="11172" y="20291"/>
                    <a:pt x="8938" y="20945"/>
                    <a:pt x="670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2" name="Line"/>
            <p:cNvSpPr/>
            <p:nvPr/>
          </p:nvSpPr>
          <p:spPr>
            <a:xfrm>
              <a:off x="5410199" y="6116008"/>
              <a:ext cx="304801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14811"/>
                  </a:moveTo>
                  <a:cubicBezTo>
                    <a:pt x="4950" y="6957"/>
                    <a:pt x="9900" y="-898"/>
                    <a:pt x="13500" y="84"/>
                  </a:cubicBezTo>
                  <a:cubicBezTo>
                    <a:pt x="17100" y="1066"/>
                    <a:pt x="19350" y="10884"/>
                    <a:pt x="21600" y="207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3" name="Line"/>
            <p:cNvSpPr/>
            <p:nvPr/>
          </p:nvSpPr>
          <p:spPr>
            <a:xfrm>
              <a:off x="5435599" y="6220873"/>
              <a:ext cx="3492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51" y="15840"/>
                    <a:pt x="8902" y="10080"/>
                    <a:pt x="12502" y="6480"/>
                  </a:cubicBezTo>
                  <a:cubicBezTo>
                    <a:pt x="16102" y="2880"/>
                    <a:pt x="18851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4" name="Line"/>
            <p:cNvSpPr/>
            <p:nvPr/>
          </p:nvSpPr>
          <p:spPr>
            <a:xfrm>
              <a:off x="5930608" y="6055773"/>
              <a:ext cx="248647" cy="257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1224" fill="norm" stroke="1" extrusionOk="0">
                  <a:moveTo>
                    <a:pt x="17698" y="3658"/>
                  </a:moveTo>
                  <a:cubicBezTo>
                    <a:pt x="16805" y="2613"/>
                    <a:pt x="15913" y="1568"/>
                    <a:pt x="14395" y="1132"/>
                  </a:cubicBezTo>
                  <a:cubicBezTo>
                    <a:pt x="12878" y="697"/>
                    <a:pt x="10736" y="871"/>
                    <a:pt x="8237" y="2613"/>
                  </a:cubicBezTo>
                  <a:cubicBezTo>
                    <a:pt x="5737" y="4355"/>
                    <a:pt x="2881" y="7665"/>
                    <a:pt x="1364" y="10277"/>
                  </a:cubicBezTo>
                  <a:cubicBezTo>
                    <a:pt x="-153" y="12890"/>
                    <a:pt x="-332" y="14806"/>
                    <a:pt x="471" y="16723"/>
                  </a:cubicBezTo>
                  <a:cubicBezTo>
                    <a:pt x="1275" y="18639"/>
                    <a:pt x="3060" y="20555"/>
                    <a:pt x="6273" y="21077"/>
                  </a:cubicBezTo>
                  <a:cubicBezTo>
                    <a:pt x="9486" y="21600"/>
                    <a:pt x="14128" y="20729"/>
                    <a:pt x="17073" y="18465"/>
                  </a:cubicBezTo>
                  <a:cubicBezTo>
                    <a:pt x="20018" y="16200"/>
                    <a:pt x="21268" y="12542"/>
                    <a:pt x="20911" y="9232"/>
                  </a:cubicBezTo>
                  <a:cubicBezTo>
                    <a:pt x="20554" y="5923"/>
                    <a:pt x="18590" y="2961"/>
                    <a:pt x="16805" y="1481"/>
                  </a:cubicBezTo>
                  <a:cubicBezTo>
                    <a:pt x="15020" y="0"/>
                    <a:pt x="13413" y="0"/>
                    <a:pt x="1180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5" name="Line"/>
            <p:cNvSpPr/>
            <p:nvPr/>
          </p:nvSpPr>
          <p:spPr>
            <a:xfrm>
              <a:off x="6565899" y="6175200"/>
              <a:ext cx="4508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3448" y="11040"/>
                    <a:pt x="6896" y="1783"/>
                    <a:pt x="10496" y="240"/>
                  </a:cubicBezTo>
                  <a:cubicBezTo>
                    <a:pt x="14096" y="-1303"/>
                    <a:pt x="17848" y="4868"/>
                    <a:pt x="21600" y="11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6" name="Line"/>
            <p:cNvSpPr/>
            <p:nvPr/>
          </p:nvSpPr>
          <p:spPr>
            <a:xfrm>
              <a:off x="6602871" y="6265323"/>
              <a:ext cx="477379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600" fill="norm" stroke="1" extrusionOk="0">
                  <a:moveTo>
                    <a:pt x="1197" y="21600"/>
                  </a:moveTo>
                  <a:cubicBezTo>
                    <a:pt x="624" y="20400"/>
                    <a:pt x="51" y="19200"/>
                    <a:pt x="3" y="18000"/>
                  </a:cubicBezTo>
                  <a:cubicBezTo>
                    <a:pt x="-45" y="16800"/>
                    <a:pt x="433" y="15600"/>
                    <a:pt x="2392" y="12600"/>
                  </a:cubicBezTo>
                  <a:cubicBezTo>
                    <a:pt x="4351" y="9600"/>
                    <a:pt x="7792" y="4800"/>
                    <a:pt x="11233" y="2400"/>
                  </a:cubicBezTo>
                  <a:cubicBezTo>
                    <a:pt x="14674" y="0"/>
                    <a:pt x="18114" y="0"/>
                    <a:pt x="2155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7" name="Line"/>
            <p:cNvSpPr/>
            <p:nvPr/>
          </p:nvSpPr>
          <p:spPr>
            <a:xfrm>
              <a:off x="6957483" y="6066158"/>
              <a:ext cx="210727" cy="281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8" h="21454" fill="norm" stroke="1" extrusionOk="0">
                  <a:moveTo>
                    <a:pt x="2097" y="1627"/>
                  </a:moveTo>
                  <a:cubicBezTo>
                    <a:pt x="1049" y="982"/>
                    <a:pt x="0" y="338"/>
                    <a:pt x="0" y="96"/>
                  </a:cubicBezTo>
                  <a:cubicBezTo>
                    <a:pt x="0" y="-146"/>
                    <a:pt x="1049" y="15"/>
                    <a:pt x="4614" y="1224"/>
                  </a:cubicBezTo>
                  <a:cubicBezTo>
                    <a:pt x="8179" y="2433"/>
                    <a:pt x="14260" y="4690"/>
                    <a:pt x="17616" y="6785"/>
                  </a:cubicBezTo>
                  <a:cubicBezTo>
                    <a:pt x="20971" y="8881"/>
                    <a:pt x="21600" y="10815"/>
                    <a:pt x="20132" y="12830"/>
                  </a:cubicBezTo>
                  <a:cubicBezTo>
                    <a:pt x="18664" y="14845"/>
                    <a:pt x="15099" y="16941"/>
                    <a:pt x="12792" y="18391"/>
                  </a:cubicBezTo>
                  <a:cubicBezTo>
                    <a:pt x="10485" y="19842"/>
                    <a:pt x="9437" y="20648"/>
                    <a:pt x="8388" y="214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8" name="Line"/>
            <p:cNvSpPr/>
            <p:nvPr/>
          </p:nvSpPr>
          <p:spPr>
            <a:xfrm>
              <a:off x="7391399" y="6070219"/>
              <a:ext cx="450851" cy="372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0" y="21499"/>
                  </a:moveTo>
                  <a:cubicBezTo>
                    <a:pt x="1623" y="18448"/>
                    <a:pt x="3245" y="15397"/>
                    <a:pt x="4766" y="12041"/>
                  </a:cubicBezTo>
                  <a:cubicBezTo>
                    <a:pt x="6287" y="8685"/>
                    <a:pt x="7707" y="5024"/>
                    <a:pt x="8417" y="2889"/>
                  </a:cubicBezTo>
                  <a:cubicBezTo>
                    <a:pt x="9127" y="753"/>
                    <a:pt x="9127" y="143"/>
                    <a:pt x="8924" y="21"/>
                  </a:cubicBezTo>
                  <a:cubicBezTo>
                    <a:pt x="8721" y="-101"/>
                    <a:pt x="8315" y="265"/>
                    <a:pt x="7859" y="2035"/>
                  </a:cubicBezTo>
                  <a:cubicBezTo>
                    <a:pt x="7403" y="3804"/>
                    <a:pt x="6896" y="6977"/>
                    <a:pt x="6693" y="9235"/>
                  </a:cubicBezTo>
                  <a:cubicBezTo>
                    <a:pt x="6490" y="11492"/>
                    <a:pt x="6592" y="12835"/>
                    <a:pt x="6845" y="13689"/>
                  </a:cubicBezTo>
                  <a:cubicBezTo>
                    <a:pt x="7099" y="14543"/>
                    <a:pt x="7504" y="14909"/>
                    <a:pt x="8417" y="14848"/>
                  </a:cubicBezTo>
                  <a:cubicBezTo>
                    <a:pt x="9330" y="14787"/>
                    <a:pt x="10749" y="14299"/>
                    <a:pt x="12169" y="12774"/>
                  </a:cubicBezTo>
                  <a:cubicBezTo>
                    <a:pt x="13589" y="11248"/>
                    <a:pt x="15008" y="8685"/>
                    <a:pt x="15972" y="6916"/>
                  </a:cubicBezTo>
                  <a:cubicBezTo>
                    <a:pt x="16935" y="5146"/>
                    <a:pt x="17442" y="4170"/>
                    <a:pt x="17594" y="3987"/>
                  </a:cubicBezTo>
                  <a:cubicBezTo>
                    <a:pt x="17746" y="3804"/>
                    <a:pt x="17544" y="4414"/>
                    <a:pt x="17493" y="5574"/>
                  </a:cubicBezTo>
                  <a:cubicBezTo>
                    <a:pt x="17442" y="6733"/>
                    <a:pt x="17544" y="8441"/>
                    <a:pt x="18254" y="9845"/>
                  </a:cubicBezTo>
                  <a:cubicBezTo>
                    <a:pt x="18963" y="11248"/>
                    <a:pt x="20282" y="12346"/>
                    <a:pt x="21600" y="134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9" name="Line"/>
            <p:cNvSpPr/>
            <p:nvPr/>
          </p:nvSpPr>
          <p:spPr>
            <a:xfrm>
              <a:off x="7637832" y="5845093"/>
              <a:ext cx="191718" cy="185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486" fill="norm" stroke="1" extrusionOk="0">
                  <a:moveTo>
                    <a:pt x="7257" y="6022"/>
                  </a:moveTo>
                  <a:cubicBezTo>
                    <a:pt x="5358" y="10195"/>
                    <a:pt x="3459" y="14368"/>
                    <a:pt x="2154" y="17191"/>
                  </a:cubicBezTo>
                  <a:cubicBezTo>
                    <a:pt x="848" y="20013"/>
                    <a:pt x="136" y="21486"/>
                    <a:pt x="18" y="21486"/>
                  </a:cubicBezTo>
                  <a:cubicBezTo>
                    <a:pt x="-101" y="21486"/>
                    <a:pt x="374" y="20013"/>
                    <a:pt x="1442" y="16700"/>
                  </a:cubicBezTo>
                  <a:cubicBezTo>
                    <a:pt x="2510" y="13386"/>
                    <a:pt x="4172" y="8231"/>
                    <a:pt x="5596" y="4918"/>
                  </a:cubicBezTo>
                  <a:cubicBezTo>
                    <a:pt x="7020" y="1604"/>
                    <a:pt x="8207" y="131"/>
                    <a:pt x="9275" y="9"/>
                  </a:cubicBezTo>
                  <a:cubicBezTo>
                    <a:pt x="10343" y="-114"/>
                    <a:pt x="11292" y="1113"/>
                    <a:pt x="13310" y="4918"/>
                  </a:cubicBezTo>
                  <a:cubicBezTo>
                    <a:pt x="15328" y="8722"/>
                    <a:pt x="18413" y="15104"/>
                    <a:pt x="21499" y="214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0" name="Line"/>
            <p:cNvSpPr/>
            <p:nvPr/>
          </p:nvSpPr>
          <p:spPr>
            <a:xfrm>
              <a:off x="8083549" y="6163723"/>
              <a:ext cx="127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1" name="Line"/>
            <p:cNvSpPr/>
            <p:nvPr/>
          </p:nvSpPr>
          <p:spPr>
            <a:xfrm>
              <a:off x="8108949" y="6278023"/>
              <a:ext cx="2095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2" name="Line"/>
            <p:cNvSpPr/>
            <p:nvPr/>
          </p:nvSpPr>
          <p:spPr>
            <a:xfrm>
              <a:off x="8623278" y="5939864"/>
              <a:ext cx="313617" cy="321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312" fill="norm" stroke="1" extrusionOk="0">
                  <a:moveTo>
                    <a:pt x="21169" y="2210"/>
                  </a:moveTo>
                  <a:cubicBezTo>
                    <a:pt x="21313" y="1369"/>
                    <a:pt x="21457" y="527"/>
                    <a:pt x="21169" y="177"/>
                  </a:cubicBezTo>
                  <a:cubicBezTo>
                    <a:pt x="20881" y="-174"/>
                    <a:pt x="20161" y="-34"/>
                    <a:pt x="18217" y="878"/>
                  </a:cubicBezTo>
                  <a:cubicBezTo>
                    <a:pt x="16273" y="1790"/>
                    <a:pt x="13105" y="3473"/>
                    <a:pt x="10513" y="4805"/>
                  </a:cubicBezTo>
                  <a:cubicBezTo>
                    <a:pt x="7921" y="6138"/>
                    <a:pt x="5905" y="7120"/>
                    <a:pt x="4537" y="7821"/>
                  </a:cubicBezTo>
                  <a:cubicBezTo>
                    <a:pt x="3169" y="8522"/>
                    <a:pt x="2449" y="8943"/>
                    <a:pt x="2449" y="9294"/>
                  </a:cubicBezTo>
                  <a:cubicBezTo>
                    <a:pt x="2449" y="9644"/>
                    <a:pt x="3169" y="9925"/>
                    <a:pt x="4609" y="10275"/>
                  </a:cubicBezTo>
                  <a:cubicBezTo>
                    <a:pt x="6049" y="10626"/>
                    <a:pt x="8209" y="11047"/>
                    <a:pt x="9505" y="11538"/>
                  </a:cubicBezTo>
                  <a:cubicBezTo>
                    <a:pt x="10801" y="12029"/>
                    <a:pt x="11233" y="12590"/>
                    <a:pt x="11089" y="13081"/>
                  </a:cubicBezTo>
                  <a:cubicBezTo>
                    <a:pt x="10945" y="13571"/>
                    <a:pt x="10225" y="13992"/>
                    <a:pt x="8641" y="14764"/>
                  </a:cubicBezTo>
                  <a:cubicBezTo>
                    <a:pt x="7057" y="15535"/>
                    <a:pt x="4609" y="16657"/>
                    <a:pt x="3097" y="17429"/>
                  </a:cubicBezTo>
                  <a:cubicBezTo>
                    <a:pt x="1585" y="18200"/>
                    <a:pt x="1009" y="18621"/>
                    <a:pt x="577" y="19182"/>
                  </a:cubicBezTo>
                  <a:cubicBezTo>
                    <a:pt x="145" y="19743"/>
                    <a:pt x="-143" y="20444"/>
                    <a:pt x="73" y="20865"/>
                  </a:cubicBezTo>
                  <a:cubicBezTo>
                    <a:pt x="289" y="21286"/>
                    <a:pt x="1009" y="21426"/>
                    <a:pt x="3601" y="21216"/>
                  </a:cubicBezTo>
                  <a:cubicBezTo>
                    <a:pt x="6193" y="21005"/>
                    <a:pt x="10657" y="20444"/>
                    <a:pt x="15121" y="198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3" name="Line"/>
            <p:cNvSpPr/>
            <p:nvPr/>
          </p:nvSpPr>
          <p:spPr>
            <a:xfrm>
              <a:off x="8953499" y="6024023"/>
              <a:ext cx="2667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3789"/>
                    <a:pt x="9600" y="7579"/>
                    <a:pt x="13200" y="11179"/>
                  </a:cubicBezTo>
                  <a:cubicBezTo>
                    <a:pt x="16800" y="14779"/>
                    <a:pt x="19200" y="1818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4" name="Line"/>
            <p:cNvSpPr/>
            <p:nvPr/>
          </p:nvSpPr>
          <p:spPr>
            <a:xfrm>
              <a:off x="9015454" y="5979573"/>
              <a:ext cx="211096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600" fill="norm" stroke="1" extrusionOk="0">
                  <a:moveTo>
                    <a:pt x="21328" y="0"/>
                  </a:moveTo>
                  <a:cubicBezTo>
                    <a:pt x="17051" y="3011"/>
                    <a:pt x="12774" y="6022"/>
                    <a:pt x="9138" y="9033"/>
                  </a:cubicBezTo>
                  <a:cubicBezTo>
                    <a:pt x="5502" y="12044"/>
                    <a:pt x="2508" y="15055"/>
                    <a:pt x="1118" y="17149"/>
                  </a:cubicBezTo>
                  <a:cubicBezTo>
                    <a:pt x="-272" y="19244"/>
                    <a:pt x="-58" y="20422"/>
                    <a:pt x="15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5" name="Line"/>
            <p:cNvSpPr/>
            <p:nvPr/>
          </p:nvSpPr>
          <p:spPr>
            <a:xfrm>
              <a:off x="9264649" y="6170073"/>
              <a:ext cx="254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6" name="Line"/>
            <p:cNvSpPr/>
            <p:nvPr/>
          </p:nvSpPr>
          <p:spPr>
            <a:xfrm>
              <a:off x="9334499" y="6070589"/>
              <a:ext cx="19051" cy="29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6800" y="10800"/>
                    <a:pt x="12000" y="0"/>
                    <a:pt x="8400" y="0"/>
                  </a:cubicBezTo>
                  <a:cubicBezTo>
                    <a:pt x="4800" y="0"/>
                    <a:pt x="2400" y="10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7" name="Line"/>
            <p:cNvSpPr/>
            <p:nvPr/>
          </p:nvSpPr>
          <p:spPr>
            <a:xfrm>
              <a:off x="8748183" y="6437136"/>
              <a:ext cx="535518" cy="69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0856" fill="norm" stroke="1" extrusionOk="0">
                  <a:moveTo>
                    <a:pt x="85" y="20856"/>
                  </a:moveTo>
                  <a:cubicBezTo>
                    <a:pt x="0" y="17680"/>
                    <a:pt x="-85" y="14503"/>
                    <a:pt x="170" y="12597"/>
                  </a:cubicBezTo>
                  <a:cubicBezTo>
                    <a:pt x="425" y="10691"/>
                    <a:pt x="1021" y="10056"/>
                    <a:pt x="2806" y="7832"/>
                  </a:cubicBezTo>
                  <a:cubicBezTo>
                    <a:pt x="4592" y="5609"/>
                    <a:pt x="7569" y="1797"/>
                    <a:pt x="10885" y="527"/>
                  </a:cubicBezTo>
                  <a:cubicBezTo>
                    <a:pt x="14202" y="-744"/>
                    <a:pt x="17858" y="527"/>
                    <a:pt x="21515" y="17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8" name="Line"/>
            <p:cNvSpPr/>
            <p:nvPr/>
          </p:nvSpPr>
          <p:spPr>
            <a:xfrm>
              <a:off x="9030277" y="6525704"/>
              <a:ext cx="140864" cy="190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127" fill="norm" stroke="1" extrusionOk="0">
                  <a:moveTo>
                    <a:pt x="5631" y="7744"/>
                  </a:moveTo>
                  <a:cubicBezTo>
                    <a:pt x="4360" y="8449"/>
                    <a:pt x="3089" y="9153"/>
                    <a:pt x="2295" y="10797"/>
                  </a:cubicBezTo>
                  <a:cubicBezTo>
                    <a:pt x="1501" y="12440"/>
                    <a:pt x="1184" y="15023"/>
                    <a:pt x="866" y="16901"/>
                  </a:cubicBezTo>
                  <a:cubicBezTo>
                    <a:pt x="548" y="18779"/>
                    <a:pt x="231" y="19953"/>
                    <a:pt x="72" y="19953"/>
                  </a:cubicBezTo>
                  <a:cubicBezTo>
                    <a:pt x="-87" y="19953"/>
                    <a:pt x="-87" y="18779"/>
                    <a:pt x="1184" y="16079"/>
                  </a:cubicBezTo>
                  <a:cubicBezTo>
                    <a:pt x="2454" y="13379"/>
                    <a:pt x="4995" y="9153"/>
                    <a:pt x="6901" y="6218"/>
                  </a:cubicBezTo>
                  <a:cubicBezTo>
                    <a:pt x="8807" y="3284"/>
                    <a:pt x="10078" y="1640"/>
                    <a:pt x="11507" y="701"/>
                  </a:cubicBezTo>
                  <a:cubicBezTo>
                    <a:pt x="12937" y="-238"/>
                    <a:pt x="14525" y="-473"/>
                    <a:pt x="16431" y="1523"/>
                  </a:cubicBezTo>
                  <a:cubicBezTo>
                    <a:pt x="18337" y="3518"/>
                    <a:pt x="20560" y="7744"/>
                    <a:pt x="21037" y="11384"/>
                  </a:cubicBezTo>
                  <a:cubicBezTo>
                    <a:pt x="21513" y="15023"/>
                    <a:pt x="20242" y="18075"/>
                    <a:pt x="18972" y="211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9" name="Line"/>
            <p:cNvSpPr/>
            <p:nvPr/>
          </p:nvSpPr>
          <p:spPr>
            <a:xfrm>
              <a:off x="7747425" y="6402906"/>
              <a:ext cx="215476" cy="243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600" fill="norm" stroke="1" extrusionOk="0">
                  <a:moveTo>
                    <a:pt x="1863" y="13148"/>
                  </a:moveTo>
                  <a:cubicBezTo>
                    <a:pt x="1228" y="13899"/>
                    <a:pt x="592" y="14650"/>
                    <a:pt x="275" y="13336"/>
                  </a:cubicBezTo>
                  <a:cubicBezTo>
                    <a:pt x="-43" y="12021"/>
                    <a:pt x="-43" y="8640"/>
                    <a:pt x="63" y="6386"/>
                  </a:cubicBezTo>
                  <a:cubicBezTo>
                    <a:pt x="169" y="4132"/>
                    <a:pt x="381" y="3005"/>
                    <a:pt x="592" y="1972"/>
                  </a:cubicBezTo>
                  <a:cubicBezTo>
                    <a:pt x="804" y="939"/>
                    <a:pt x="1016" y="0"/>
                    <a:pt x="1545" y="0"/>
                  </a:cubicBezTo>
                  <a:cubicBezTo>
                    <a:pt x="2075" y="0"/>
                    <a:pt x="2922" y="939"/>
                    <a:pt x="4192" y="2817"/>
                  </a:cubicBezTo>
                  <a:cubicBezTo>
                    <a:pt x="5463" y="4696"/>
                    <a:pt x="7157" y="7513"/>
                    <a:pt x="8533" y="9203"/>
                  </a:cubicBezTo>
                  <a:cubicBezTo>
                    <a:pt x="9910" y="10894"/>
                    <a:pt x="10969" y="11457"/>
                    <a:pt x="11710" y="11176"/>
                  </a:cubicBezTo>
                  <a:cubicBezTo>
                    <a:pt x="12451" y="10894"/>
                    <a:pt x="12875" y="9767"/>
                    <a:pt x="13404" y="8828"/>
                  </a:cubicBezTo>
                  <a:cubicBezTo>
                    <a:pt x="13933" y="7889"/>
                    <a:pt x="14569" y="7137"/>
                    <a:pt x="14992" y="7325"/>
                  </a:cubicBezTo>
                  <a:cubicBezTo>
                    <a:pt x="15416" y="7513"/>
                    <a:pt x="15628" y="8640"/>
                    <a:pt x="16157" y="11082"/>
                  </a:cubicBezTo>
                  <a:cubicBezTo>
                    <a:pt x="16686" y="13523"/>
                    <a:pt x="17533" y="17280"/>
                    <a:pt x="18486" y="19252"/>
                  </a:cubicBezTo>
                  <a:cubicBezTo>
                    <a:pt x="19439" y="21224"/>
                    <a:pt x="20498" y="21412"/>
                    <a:pt x="2155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0" name="Line"/>
            <p:cNvSpPr/>
            <p:nvPr/>
          </p:nvSpPr>
          <p:spPr>
            <a:xfrm>
              <a:off x="7989308" y="6436773"/>
              <a:ext cx="157743" cy="246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497" fill="norm" stroke="1" extrusionOk="0">
                  <a:moveTo>
                    <a:pt x="7639" y="0"/>
                  </a:moveTo>
                  <a:cubicBezTo>
                    <a:pt x="5911" y="4062"/>
                    <a:pt x="4183" y="8123"/>
                    <a:pt x="2887" y="11262"/>
                  </a:cubicBezTo>
                  <a:cubicBezTo>
                    <a:pt x="1591" y="14400"/>
                    <a:pt x="727" y="16615"/>
                    <a:pt x="295" y="18185"/>
                  </a:cubicBezTo>
                  <a:cubicBezTo>
                    <a:pt x="-137" y="19754"/>
                    <a:pt x="-137" y="20677"/>
                    <a:pt x="583" y="21138"/>
                  </a:cubicBezTo>
                  <a:cubicBezTo>
                    <a:pt x="1303" y="21600"/>
                    <a:pt x="2743" y="21600"/>
                    <a:pt x="6343" y="21231"/>
                  </a:cubicBezTo>
                  <a:cubicBezTo>
                    <a:pt x="9943" y="20862"/>
                    <a:pt x="15703" y="20123"/>
                    <a:pt x="21463" y="193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1" name="Line"/>
            <p:cNvSpPr/>
            <p:nvPr/>
          </p:nvSpPr>
          <p:spPr>
            <a:xfrm>
              <a:off x="8141591" y="6484051"/>
              <a:ext cx="189610" cy="22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2" h="20938" fill="norm" stroke="1" extrusionOk="0">
                  <a:moveTo>
                    <a:pt x="12580" y="4371"/>
                  </a:moveTo>
                  <a:cubicBezTo>
                    <a:pt x="12580" y="2828"/>
                    <a:pt x="12580" y="1285"/>
                    <a:pt x="11993" y="513"/>
                  </a:cubicBezTo>
                  <a:cubicBezTo>
                    <a:pt x="11406" y="-258"/>
                    <a:pt x="10232" y="-258"/>
                    <a:pt x="8354" y="1188"/>
                  </a:cubicBezTo>
                  <a:cubicBezTo>
                    <a:pt x="6475" y="2635"/>
                    <a:pt x="3893" y="5528"/>
                    <a:pt x="2132" y="8228"/>
                  </a:cubicBezTo>
                  <a:cubicBezTo>
                    <a:pt x="371" y="10928"/>
                    <a:pt x="-568" y="13435"/>
                    <a:pt x="371" y="15749"/>
                  </a:cubicBezTo>
                  <a:cubicBezTo>
                    <a:pt x="1310" y="18063"/>
                    <a:pt x="4128" y="20185"/>
                    <a:pt x="7884" y="20763"/>
                  </a:cubicBezTo>
                  <a:cubicBezTo>
                    <a:pt x="11641" y="21342"/>
                    <a:pt x="16336" y="20378"/>
                    <a:pt x="21032" y="194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2" name="Line"/>
            <p:cNvSpPr/>
            <p:nvPr/>
          </p:nvSpPr>
          <p:spPr>
            <a:xfrm>
              <a:off x="8197849" y="6639973"/>
              <a:ext cx="1905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84" name="Drawing"/>
          <p:cNvGrpSpPr/>
          <p:nvPr/>
        </p:nvGrpSpPr>
        <p:grpSpPr>
          <a:xfrm>
            <a:off x="1100073" y="1365249"/>
            <a:ext cx="11657077" cy="7158767"/>
            <a:chOff x="0" y="0"/>
            <a:chExt cx="11657075" cy="7158765"/>
          </a:xfrm>
        </p:grpSpPr>
        <p:sp>
          <p:nvSpPr>
            <p:cNvPr id="2285" name="Line"/>
            <p:cNvSpPr/>
            <p:nvPr/>
          </p:nvSpPr>
          <p:spPr>
            <a:xfrm>
              <a:off x="404875" y="150183"/>
              <a:ext cx="457201" cy="751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2" fill="norm" stroke="1" extrusionOk="0">
                  <a:moveTo>
                    <a:pt x="0" y="21542"/>
                  </a:moveTo>
                  <a:cubicBezTo>
                    <a:pt x="2100" y="20086"/>
                    <a:pt x="4200" y="18630"/>
                    <a:pt x="6050" y="16931"/>
                  </a:cubicBezTo>
                  <a:cubicBezTo>
                    <a:pt x="7900" y="15232"/>
                    <a:pt x="9500" y="13290"/>
                    <a:pt x="10600" y="11227"/>
                  </a:cubicBezTo>
                  <a:cubicBezTo>
                    <a:pt x="11700" y="9164"/>
                    <a:pt x="12300" y="6980"/>
                    <a:pt x="12600" y="5190"/>
                  </a:cubicBezTo>
                  <a:cubicBezTo>
                    <a:pt x="12900" y="3400"/>
                    <a:pt x="12900" y="2005"/>
                    <a:pt x="12700" y="1186"/>
                  </a:cubicBezTo>
                  <a:cubicBezTo>
                    <a:pt x="12500" y="367"/>
                    <a:pt x="12100" y="124"/>
                    <a:pt x="11650" y="33"/>
                  </a:cubicBezTo>
                  <a:cubicBezTo>
                    <a:pt x="11200" y="-58"/>
                    <a:pt x="10700" y="3"/>
                    <a:pt x="9850" y="670"/>
                  </a:cubicBezTo>
                  <a:cubicBezTo>
                    <a:pt x="9000" y="1338"/>
                    <a:pt x="7800" y="2612"/>
                    <a:pt x="7050" y="4280"/>
                  </a:cubicBezTo>
                  <a:cubicBezTo>
                    <a:pt x="6300" y="5949"/>
                    <a:pt x="6000" y="8012"/>
                    <a:pt x="6000" y="10226"/>
                  </a:cubicBezTo>
                  <a:cubicBezTo>
                    <a:pt x="6000" y="12441"/>
                    <a:pt x="6300" y="14807"/>
                    <a:pt x="7250" y="16445"/>
                  </a:cubicBezTo>
                  <a:cubicBezTo>
                    <a:pt x="8200" y="18084"/>
                    <a:pt x="9800" y="18994"/>
                    <a:pt x="12300" y="19176"/>
                  </a:cubicBezTo>
                  <a:cubicBezTo>
                    <a:pt x="14800" y="19358"/>
                    <a:pt x="18200" y="18812"/>
                    <a:pt x="21600" y="182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6" name="Line"/>
            <p:cNvSpPr/>
            <p:nvPr/>
          </p:nvSpPr>
          <p:spPr>
            <a:xfrm>
              <a:off x="895543" y="198966"/>
              <a:ext cx="195134" cy="609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446" fill="norm" stroke="1" extrusionOk="0">
                  <a:moveTo>
                    <a:pt x="17231" y="1490"/>
                  </a:moveTo>
                  <a:cubicBezTo>
                    <a:pt x="16535" y="1043"/>
                    <a:pt x="15838" y="596"/>
                    <a:pt x="14909" y="335"/>
                  </a:cubicBezTo>
                  <a:cubicBezTo>
                    <a:pt x="13980" y="74"/>
                    <a:pt x="12818" y="0"/>
                    <a:pt x="11657" y="0"/>
                  </a:cubicBezTo>
                  <a:cubicBezTo>
                    <a:pt x="10496" y="0"/>
                    <a:pt x="9335" y="74"/>
                    <a:pt x="7593" y="894"/>
                  </a:cubicBezTo>
                  <a:cubicBezTo>
                    <a:pt x="5851" y="1713"/>
                    <a:pt x="3528" y="3277"/>
                    <a:pt x="2018" y="5363"/>
                  </a:cubicBezTo>
                  <a:cubicBezTo>
                    <a:pt x="509" y="7448"/>
                    <a:pt x="-188" y="10055"/>
                    <a:pt x="44" y="12476"/>
                  </a:cubicBezTo>
                  <a:cubicBezTo>
                    <a:pt x="277" y="14897"/>
                    <a:pt x="1438" y="17131"/>
                    <a:pt x="4341" y="18658"/>
                  </a:cubicBezTo>
                  <a:cubicBezTo>
                    <a:pt x="7244" y="20185"/>
                    <a:pt x="11889" y="21004"/>
                    <a:pt x="15025" y="21302"/>
                  </a:cubicBezTo>
                  <a:cubicBezTo>
                    <a:pt x="18160" y="21600"/>
                    <a:pt x="19786" y="21377"/>
                    <a:pt x="21412" y="211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7" name="Line"/>
            <p:cNvSpPr/>
            <p:nvPr/>
          </p:nvSpPr>
          <p:spPr>
            <a:xfrm>
              <a:off x="1138213" y="247513"/>
              <a:ext cx="447763" cy="562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165" fill="norm" stroke="1" extrusionOk="0">
                  <a:moveTo>
                    <a:pt x="11772" y="2157"/>
                  </a:moveTo>
                  <a:cubicBezTo>
                    <a:pt x="11670" y="1440"/>
                    <a:pt x="11568" y="723"/>
                    <a:pt x="11262" y="324"/>
                  </a:cubicBezTo>
                  <a:cubicBezTo>
                    <a:pt x="10957" y="-74"/>
                    <a:pt x="10447" y="-154"/>
                    <a:pt x="9428" y="364"/>
                  </a:cubicBezTo>
                  <a:cubicBezTo>
                    <a:pt x="8410" y="882"/>
                    <a:pt x="6881" y="1998"/>
                    <a:pt x="5353" y="3871"/>
                  </a:cubicBezTo>
                  <a:cubicBezTo>
                    <a:pt x="3825" y="5744"/>
                    <a:pt x="2296" y="8374"/>
                    <a:pt x="1328" y="10845"/>
                  </a:cubicBezTo>
                  <a:cubicBezTo>
                    <a:pt x="361" y="13316"/>
                    <a:pt x="-47" y="15628"/>
                    <a:pt x="4" y="17261"/>
                  </a:cubicBezTo>
                  <a:cubicBezTo>
                    <a:pt x="55" y="18895"/>
                    <a:pt x="564" y="19852"/>
                    <a:pt x="1532" y="20490"/>
                  </a:cubicBezTo>
                  <a:cubicBezTo>
                    <a:pt x="2500" y="21127"/>
                    <a:pt x="3927" y="21446"/>
                    <a:pt x="5811" y="20848"/>
                  </a:cubicBezTo>
                  <a:cubicBezTo>
                    <a:pt x="7696" y="20250"/>
                    <a:pt x="10040" y="18736"/>
                    <a:pt x="11619" y="16783"/>
                  </a:cubicBezTo>
                  <a:cubicBezTo>
                    <a:pt x="13198" y="14831"/>
                    <a:pt x="14013" y="12439"/>
                    <a:pt x="14166" y="9889"/>
                  </a:cubicBezTo>
                  <a:cubicBezTo>
                    <a:pt x="14319" y="7338"/>
                    <a:pt x="13810" y="4628"/>
                    <a:pt x="13096" y="2994"/>
                  </a:cubicBezTo>
                  <a:cubicBezTo>
                    <a:pt x="12383" y="1360"/>
                    <a:pt x="11466" y="802"/>
                    <a:pt x="10193" y="763"/>
                  </a:cubicBezTo>
                  <a:cubicBezTo>
                    <a:pt x="8919" y="723"/>
                    <a:pt x="7289" y="1201"/>
                    <a:pt x="6270" y="2516"/>
                  </a:cubicBezTo>
                  <a:cubicBezTo>
                    <a:pt x="5251" y="3831"/>
                    <a:pt x="4844" y="5983"/>
                    <a:pt x="5506" y="7538"/>
                  </a:cubicBezTo>
                  <a:cubicBezTo>
                    <a:pt x="6168" y="9092"/>
                    <a:pt x="7900" y="10048"/>
                    <a:pt x="9989" y="10327"/>
                  </a:cubicBezTo>
                  <a:cubicBezTo>
                    <a:pt x="12078" y="10606"/>
                    <a:pt x="14523" y="10208"/>
                    <a:pt x="16510" y="9132"/>
                  </a:cubicBezTo>
                  <a:cubicBezTo>
                    <a:pt x="18496" y="8056"/>
                    <a:pt x="20025" y="6302"/>
                    <a:pt x="21553" y="45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8" name="Line"/>
            <p:cNvSpPr/>
            <p:nvPr/>
          </p:nvSpPr>
          <p:spPr>
            <a:xfrm>
              <a:off x="1541458" y="175683"/>
              <a:ext cx="183034" cy="603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5" h="21600" fill="norm" stroke="1" extrusionOk="0">
                  <a:moveTo>
                    <a:pt x="4280" y="758"/>
                  </a:moveTo>
                  <a:cubicBezTo>
                    <a:pt x="2856" y="379"/>
                    <a:pt x="1432" y="0"/>
                    <a:pt x="601" y="0"/>
                  </a:cubicBezTo>
                  <a:cubicBezTo>
                    <a:pt x="-230" y="0"/>
                    <a:pt x="-467" y="379"/>
                    <a:pt x="1669" y="1629"/>
                  </a:cubicBezTo>
                  <a:cubicBezTo>
                    <a:pt x="3806" y="2880"/>
                    <a:pt x="8315" y="5002"/>
                    <a:pt x="12232" y="7162"/>
                  </a:cubicBezTo>
                  <a:cubicBezTo>
                    <a:pt x="16148" y="9322"/>
                    <a:pt x="19471" y="11520"/>
                    <a:pt x="20302" y="13680"/>
                  </a:cubicBezTo>
                  <a:cubicBezTo>
                    <a:pt x="21133" y="15840"/>
                    <a:pt x="19471" y="17962"/>
                    <a:pt x="18166" y="19175"/>
                  </a:cubicBezTo>
                  <a:cubicBezTo>
                    <a:pt x="16860" y="20387"/>
                    <a:pt x="15911" y="20691"/>
                    <a:pt x="14843" y="20994"/>
                  </a:cubicBezTo>
                  <a:cubicBezTo>
                    <a:pt x="13775" y="21297"/>
                    <a:pt x="12588" y="21600"/>
                    <a:pt x="11638" y="21600"/>
                  </a:cubicBezTo>
                  <a:cubicBezTo>
                    <a:pt x="10689" y="21600"/>
                    <a:pt x="9977" y="21297"/>
                    <a:pt x="9265" y="209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9" name="Line"/>
            <p:cNvSpPr/>
            <p:nvPr/>
          </p:nvSpPr>
          <p:spPr>
            <a:xfrm>
              <a:off x="1954276" y="477192"/>
              <a:ext cx="1651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3600" y="6132"/>
                    <a:pt x="7200" y="-1068"/>
                    <a:pt x="10800" y="132"/>
                  </a:cubicBezTo>
                  <a:cubicBezTo>
                    <a:pt x="14400" y="1332"/>
                    <a:pt x="18000" y="10932"/>
                    <a:pt x="21600" y="205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0" name="Line"/>
            <p:cNvSpPr/>
            <p:nvPr/>
          </p:nvSpPr>
          <p:spPr>
            <a:xfrm>
              <a:off x="1947673" y="628650"/>
              <a:ext cx="260604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600" fill="norm" stroke="1" extrusionOk="0">
                  <a:moveTo>
                    <a:pt x="2634" y="21600"/>
                  </a:moveTo>
                  <a:cubicBezTo>
                    <a:pt x="1415" y="19800"/>
                    <a:pt x="195" y="18000"/>
                    <a:pt x="21" y="17100"/>
                  </a:cubicBezTo>
                  <a:cubicBezTo>
                    <a:pt x="-153" y="16200"/>
                    <a:pt x="718" y="16200"/>
                    <a:pt x="4463" y="13500"/>
                  </a:cubicBezTo>
                  <a:cubicBezTo>
                    <a:pt x="8208" y="10800"/>
                    <a:pt x="14828" y="5400"/>
                    <a:pt x="2144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1" name="Line"/>
            <p:cNvSpPr/>
            <p:nvPr/>
          </p:nvSpPr>
          <p:spPr>
            <a:xfrm>
              <a:off x="2608326" y="112097"/>
              <a:ext cx="584201" cy="647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8" fill="norm" stroke="1" extrusionOk="0">
                  <a:moveTo>
                    <a:pt x="0" y="21253"/>
                  </a:moveTo>
                  <a:cubicBezTo>
                    <a:pt x="391" y="21393"/>
                    <a:pt x="783" y="21533"/>
                    <a:pt x="1565" y="21149"/>
                  </a:cubicBezTo>
                  <a:cubicBezTo>
                    <a:pt x="2348" y="20764"/>
                    <a:pt x="3522" y="19855"/>
                    <a:pt x="4930" y="18283"/>
                  </a:cubicBezTo>
                  <a:cubicBezTo>
                    <a:pt x="6339" y="16710"/>
                    <a:pt x="7983" y="14473"/>
                    <a:pt x="9078" y="12201"/>
                  </a:cubicBezTo>
                  <a:cubicBezTo>
                    <a:pt x="10174" y="9929"/>
                    <a:pt x="10722" y="7622"/>
                    <a:pt x="10996" y="5770"/>
                  </a:cubicBezTo>
                  <a:cubicBezTo>
                    <a:pt x="11270" y="3917"/>
                    <a:pt x="11270" y="2519"/>
                    <a:pt x="11152" y="1646"/>
                  </a:cubicBezTo>
                  <a:cubicBezTo>
                    <a:pt x="11035" y="772"/>
                    <a:pt x="10800" y="422"/>
                    <a:pt x="10487" y="213"/>
                  </a:cubicBezTo>
                  <a:cubicBezTo>
                    <a:pt x="10174" y="3"/>
                    <a:pt x="9783" y="-67"/>
                    <a:pt x="9470" y="73"/>
                  </a:cubicBezTo>
                  <a:cubicBezTo>
                    <a:pt x="9157" y="213"/>
                    <a:pt x="8922" y="562"/>
                    <a:pt x="8609" y="1925"/>
                  </a:cubicBezTo>
                  <a:cubicBezTo>
                    <a:pt x="8296" y="3288"/>
                    <a:pt x="7904" y="5665"/>
                    <a:pt x="7748" y="7867"/>
                  </a:cubicBezTo>
                  <a:cubicBezTo>
                    <a:pt x="7591" y="10069"/>
                    <a:pt x="7670" y="12096"/>
                    <a:pt x="7983" y="13844"/>
                  </a:cubicBezTo>
                  <a:cubicBezTo>
                    <a:pt x="8296" y="15591"/>
                    <a:pt x="8843" y="17059"/>
                    <a:pt x="9274" y="17933"/>
                  </a:cubicBezTo>
                  <a:cubicBezTo>
                    <a:pt x="9704" y="18807"/>
                    <a:pt x="10017" y="19086"/>
                    <a:pt x="10370" y="19226"/>
                  </a:cubicBezTo>
                  <a:cubicBezTo>
                    <a:pt x="10722" y="19366"/>
                    <a:pt x="11113" y="19366"/>
                    <a:pt x="11504" y="19051"/>
                  </a:cubicBezTo>
                  <a:cubicBezTo>
                    <a:pt x="11896" y="18737"/>
                    <a:pt x="12287" y="18108"/>
                    <a:pt x="12561" y="17618"/>
                  </a:cubicBezTo>
                  <a:cubicBezTo>
                    <a:pt x="12835" y="17129"/>
                    <a:pt x="12991" y="16780"/>
                    <a:pt x="13070" y="16954"/>
                  </a:cubicBezTo>
                  <a:cubicBezTo>
                    <a:pt x="13148" y="17129"/>
                    <a:pt x="13148" y="17828"/>
                    <a:pt x="13148" y="18352"/>
                  </a:cubicBezTo>
                  <a:cubicBezTo>
                    <a:pt x="13148" y="18877"/>
                    <a:pt x="13148" y="19226"/>
                    <a:pt x="13304" y="19121"/>
                  </a:cubicBezTo>
                  <a:cubicBezTo>
                    <a:pt x="13461" y="19016"/>
                    <a:pt x="13774" y="18457"/>
                    <a:pt x="14204" y="17269"/>
                  </a:cubicBezTo>
                  <a:cubicBezTo>
                    <a:pt x="14635" y="16081"/>
                    <a:pt x="15183" y="14263"/>
                    <a:pt x="15574" y="13180"/>
                  </a:cubicBezTo>
                  <a:cubicBezTo>
                    <a:pt x="15965" y="12096"/>
                    <a:pt x="16200" y="11747"/>
                    <a:pt x="16513" y="11537"/>
                  </a:cubicBezTo>
                  <a:cubicBezTo>
                    <a:pt x="16826" y="11327"/>
                    <a:pt x="17217" y="11257"/>
                    <a:pt x="17570" y="11362"/>
                  </a:cubicBezTo>
                  <a:cubicBezTo>
                    <a:pt x="17922" y="11467"/>
                    <a:pt x="18235" y="11747"/>
                    <a:pt x="18783" y="12795"/>
                  </a:cubicBezTo>
                  <a:cubicBezTo>
                    <a:pt x="19330" y="13844"/>
                    <a:pt x="20113" y="15661"/>
                    <a:pt x="20622" y="16780"/>
                  </a:cubicBezTo>
                  <a:cubicBezTo>
                    <a:pt x="21130" y="17898"/>
                    <a:pt x="21365" y="18317"/>
                    <a:pt x="21600" y="187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2" name="Line"/>
            <p:cNvSpPr/>
            <p:nvPr/>
          </p:nvSpPr>
          <p:spPr>
            <a:xfrm>
              <a:off x="3430175" y="107950"/>
              <a:ext cx="251301" cy="736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600" fill="norm" stroke="1" extrusionOk="0">
                  <a:moveTo>
                    <a:pt x="21194" y="0"/>
                  </a:moveTo>
                  <a:cubicBezTo>
                    <a:pt x="19230" y="0"/>
                    <a:pt x="17267" y="0"/>
                    <a:pt x="14678" y="745"/>
                  </a:cubicBezTo>
                  <a:cubicBezTo>
                    <a:pt x="12090" y="1490"/>
                    <a:pt x="8877" y="2979"/>
                    <a:pt x="6377" y="4748"/>
                  </a:cubicBezTo>
                  <a:cubicBezTo>
                    <a:pt x="3878" y="6517"/>
                    <a:pt x="2093" y="8566"/>
                    <a:pt x="1022" y="10552"/>
                  </a:cubicBezTo>
                  <a:cubicBezTo>
                    <a:pt x="-49" y="12538"/>
                    <a:pt x="-406" y="14462"/>
                    <a:pt x="576" y="16138"/>
                  </a:cubicBezTo>
                  <a:cubicBezTo>
                    <a:pt x="1558" y="17814"/>
                    <a:pt x="3878" y="19241"/>
                    <a:pt x="6467" y="20110"/>
                  </a:cubicBezTo>
                  <a:cubicBezTo>
                    <a:pt x="9055" y="20979"/>
                    <a:pt x="11911" y="21290"/>
                    <a:pt x="1476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3" name="Line"/>
            <p:cNvSpPr/>
            <p:nvPr/>
          </p:nvSpPr>
          <p:spPr>
            <a:xfrm>
              <a:off x="3794080" y="184329"/>
              <a:ext cx="204896" cy="588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454" fill="norm" stroke="1" extrusionOk="0">
                  <a:moveTo>
                    <a:pt x="21336" y="2307"/>
                  </a:moveTo>
                  <a:cubicBezTo>
                    <a:pt x="21116" y="1845"/>
                    <a:pt x="20895" y="1382"/>
                    <a:pt x="20124" y="957"/>
                  </a:cubicBezTo>
                  <a:cubicBezTo>
                    <a:pt x="19352" y="533"/>
                    <a:pt x="18030" y="147"/>
                    <a:pt x="16818" y="32"/>
                  </a:cubicBezTo>
                  <a:cubicBezTo>
                    <a:pt x="15605" y="-84"/>
                    <a:pt x="14503" y="70"/>
                    <a:pt x="12299" y="1227"/>
                  </a:cubicBezTo>
                  <a:cubicBezTo>
                    <a:pt x="10095" y="2385"/>
                    <a:pt x="6789" y="4545"/>
                    <a:pt x="4365" y="6859"/>
                  </a:cubicBezTo>
                  <a:cubicBezTo>
                    <a:pt x="1940" y="9173"/>
                    <a:pt x="397" y="11642"/>
                    <a:pt x="67" y="13956"/>
                  </a:cubicBezTo>
                  <a:cubicBezTo>
                    <a:pt x="-264" y="16270"/>
                    <a:pt x="618" y="18430"/>
                    <a:pt x="3263" y="19703"/>
                  </a:cubicBezTo>
                  <a:cubicBezTo>
                    <a:pt x="5907" y="20976"/>
                    <a:pt x="10316" y="21362"/>
                    <a:pt x="13291" y="21439"/>
                  </a:cubicBezTo>
                  <a:cubicBezTo>
                    <a:pt x="16267" y="21516"/>
                    <a:pt x="17809" y="21285"/>
                    <a:pt x="19352" y="210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4" name="Line"/>
            <p:cNvSpPr/>
            <p:nvPr/>
          </p:nvSpPr>
          <p:spPr>
            <a:xfrm>
              <a:off x="4482417" y="95250"/>
              <a:ext cx="43610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8" h="21600" fill="norm" stroke="1" extrusionOk="0">
                  <a:moveTo>
                    <a:pt x="20228" y="0"/>
                  </a:moveTo>
                  <a:cubicBezTo>
                    <a:pt x="14337" y="1117"/>
                    <a:pt x="8446" y="2234"/>
                    <a:pt x="4519" y="4593"/>
                  </a:cubicBezTo>
                  <a:cubicBezTo>
                    <a:pt x="592" y="6952"/>
                    <a:pt x="-1372" y="10552"/>
                    <a:pt x="1083" y="13593"/>
                  </a:cubicBezTo>
                  <a:cubicBezTo>
                    <a:pt x="3537" y="16634"/>
                    <a:pt x="10410" y="19117"/>
                    <a:pt x="1728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5" name="Line"/>
            <p:cNvSpPr/>
            <p:nvPr/>
          </p:nvSpPr>
          <p:spPr>
            <a:xfrm>
              <a:off x="4240275" y="434699"/>
              <a:ext cx="736601" cy="30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61" fill="norm" stroke="1" extrusionOk="0">
                  <a:moveTo>
                    <a:pt x="745" y="15307"/>
                  </a:moveTo>
                  <a:cubicBezTo>
                    <a:pt x="372" y="15307"/>
                    <a:pt x="0" y="15307"/>
                    <a:pt x="0" y="16747"/>
                  </a:cubicBezTo>
                  <a:cubicBezTo>
                    <a:pt x="0" y="18187"/>
                    <a:pt x="372" y="21067"/>
                    <a:pt x="1521" y="20347"/>
                  </a:cubicBezTo>
                  <a:cubicBezTo>
                    <a:pt x="2669" y="19627"/>
                    <a:pt x="4593" y="15307"/>
                    <a:pt x="6610" y="11707"/>
                  </a:cubicBezTo>
                  <a:cubicBezTo>
                    <a:pt x="8628" y="8107"/>
                    <a:pt x="10738" y="5227"/>
                    <a:pt x="13066" y="3067"/>
                  </a:cubicBezTo>
                  <a:cubicBezTo>
                    <a:pt x="15393" y="907"/>
                    <a:pt x="17938" y="-533"/>
                    <a:pt x="19397" y="187"/>
                  </a:cubicBezTo>
                  <a:cubicBezTo>
                    <a:pt x="20855" y="907"/>
                    <a:pt x="21228" y="3787"/>
                    <a:pt x="21600" y="66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6" name="Line"/>
            <p:cNvSpPr/>
            <p:nvPr/>
          </p:nvSpPr>
          <p:spPr>
            <a:xfrm>
              <a:off x="4212132" y="655801"/>
              <a:ext cx="275794" cy="168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261" fill="norm" stroke="1" extrusionOk="0">
                  <a:moveTo>
                    <a:pt x="5160" y="6179"/>
                  </a:moveTo>
                  <a:cubicBezTo>
                    <a:pt x="4831" y="9112"/>
                    <a:pt x="4501" y="12046"/>
                    <a:pt x="4171" y="14312"/>
                  </a:cubicBezTo>
                  <a:cubicBezTo>
                    <a:pt x="3841" y="16579"/>
                    <a:pt x="3511" y="18179"/>
                    <a:pt x="3017" y="19379"/>
                  </a:cubicBezTo>
                  <a:cubicBezTo>
                    <a:pt x="2522" y="20579"/>
                    <a:pt x="1863" y="21379"/>
                    <a:pt x="1286" y="21246"/>
                  </a:cubicBezTo>
                  <a:cubicBezTo>
                    <a:pt x="708" y="21112"/>
                    <a:pt x="214" y="20046"/>
                    <a:pt x="49" y="18046"/>
                  </a:cubicBezTo>
                  <a:cubicBezTo>
                    <a:pt x="-116" y="16046"/>
                    <a:pt x="49" y="13112"/>
                    <a:pt x="1945" y="9912"/>
                  </a:cubicBezTo>
                  <a:cubicBezTo>
                    <a:pt x="3841" y="6712"/>
                    <a:pt x="7469" y="3246"/>
                    <a:pt x="10684" y="1512"/>
                  </a:cubicBezTo>
                  <a:cubicBezTo>
                    <a:pt x="13899" y="-221"/>
                    <a:pt x="16702" y="-221"/>
                    <a:pt x="18434" y="312"/>
                  </a:cubicBezTo>
                  <a:cubicBezTo>
                    <a:pt x="20165" y="846"/>
                    <a:pt x="20824" y="1912"/>
                    <a:pt x="21484" y="29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7" name="Line"/>
            <p:cNvSpPr/>
            <p:nvPr/>
          </p:nvSpPr>
          <p:spPr>
            <a:xfrm>
              <a:off x="4472232" y="535101"/>
              <a:ext cx="307795" cy="352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439" fill="norm" stroke="1" extrusionOk="0">
                  <a:moveTo>
                    <a:pt x="209" y="14168"/>
                  </a:moveTo>
                  <a:cubicBezTo>
                    <a:pt x="61" y="15711"/>
                    <a:pt x="-87" y="17254"/>
                    <a:pt x="61" y="18347"/>
                  </a:cubicBezTo>
                  <a:cubicBezTo>
                    <a:pt x="209" y="19440"/>
                    <a:pt x="653" y="20083"/>
                    <a:pt x="1171" y="20597"/>
                  </a:cubicBezTo>
                  <a:cubicBezTo>
                    <a:pt x="1688" y="21111"/>
                    <a:pt x="2280" y="21497"/>
                    <a:pt x="2798" y="21433"/>
                  </a:cubicBezTo>
                  <a:cubicBezTo>
                    <a:pt x="3316" y="21368"/>
                    <a:pt x="3760" y="20854"/>
                    <a:pt x="4129" y="18861"/>
                  </a:cubicBezTo>
                  <a:cubicBezTo>
                    <a:pt x="4499" y="16868"/>
                    <a:pt x="4795" y="13397"/>
                    <a:pt x="4943" y="10568"/>
                  </a:cubicBezTo>
                  <a:cubicBezTo>
                    <a:pt x="5091" y="7740"/>
                    <a:pt x="5091" y="5554"/>
                    <a:pt x="5239" y="4140"/>
                  </a:cubicBezTo>
                  <a:cubicBezTo>
                    <a:pt x="5387" y="2726"/>
                    <a:pt x="5683" y="2083"/>
                    <a:pt x="6718" y="1440"/>
                  </a:cubicBezTo>
                  <a:cubicBezTo>
                    <a:pt x="7754" y="797"/>
                    <a:pt x="9529" y="154"/>
                    <a:pt x="12118" y="26"/>
                  </a:cubicBezTo>
                  <a:cubicBezTo>
                    <a:pt x="14708" y="-103"/>
                    <a:pt x="18110" y="283"/>
                    <a:pt x="21513" y="6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8" name="Line"/>
            <p:cNvSpPr/>
            <p:nvPr/>
          </p:nvSpPr>
          <p:spPr>
            <a:xfrm>
              <a:off x="4627625" y="654755"/>
              <a:ext cx="184151" cy="173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5" fill="norm" stroke="1" extrusionOk="0">
                  <a:moveTo>
                    <a:pt x="0" y="686"/>
                  </a:moveTo>
                  <a:cubicBezTo>
                    <a:pt x="1241" y="171"/>
                    <a:pt x="2483" y="-343"/>
                    <a:pt x="4221" y="300"/>
                  </a:cubicBezTo>
                  <a:cubicBezTo>
                    <a:pt x="5959" y="943"/>
                    <a:pt x="8193" y="2743"/>
                    <a:pt x="9310" y="5057"/>
                  </a:cubicBezTo>
                  <a:cubicBezTo>
                    <a:pt x="10428" y="7371"/>
                    <a:pt x="10428" y="10200"/>
                    <a:pt x="9434" y="12514"/>
                  </a:cubicBezTo>
                  <a:cubicBezTo>
                    <a:pt x="8441" y="14828"/>
                    <a:pt x="6455" y="16628"/>
                    <a:pt x="4841" y="18043"/>
                  </a:cubicBezTo>
                  <a:cubicBezTo>
                    <a:pt x="3228" y="19457"/>
                    <a:pt x="1986" y="20486"/>
                    <a:pt x="1986" y="20871"/>
                  </a:cubicBezTo>
                  <a:cubicBezTo>
                    <a:pt x="1986" y="21257"/>
                    <a:pt x="3228" y="21000"/>
                    <a:pt x="6703" y="20100"/>
                  </a:cubicBezTo>
                  <a:cubicBezTo>
                    <a:pt x="10179" y="19200"/>
                    <a:pt x="15890" y="17657"/>
                    <a:pt x="21600" y="161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9" name="Line"/>
            <p:cNvSpPr/>
            <p:nvPr/>
          </p:nvSpPr>
          <p:spPr>
            <a:xfrm>
              <a:off x="4843525" y="717550"/>
              <a:ext cx="635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0"/>
                    <a:pt x="14400" y="0"/>
                    <a:pt x="11520" y="1029"/>
                  </a:cubicBezTo>
                  <a:cubicBezTo>
                    <a:pt x="8640" y="2057"/>
                    <a:pt x="6480" y="4114"/>
                    <a:pt x="4320" y="6686"/>
                  </a:cubicBezTo>
                  <a:cubicBezTo>
                    <a:pt x="2160" y="9257"/>
                    <a:pt x="0" y="12343"/>
                    <a:pt x="0" y="14914"/>
                  </a:cubicBezTo>
                  <a:cubicBezTo>
                    <a:pt x="0" y="17486"/>
                    <a:pt x="2160" y="19543"/>
                    <a:pt x="432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0" name="Line"/>
            <p:cNvSpPr/>
            <p:nvPr/>
          </p:nvSpPr>
          <p:spPr>
            <a:xfrm>
              <a:off x="4938775" y="711200"/>
              <a:ext cx="1" cy="10795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1" name="Line"/>
            <p:cNvSpPr/>
            <p:nvPr/>
          </p:nvSpPr>
          <p:spPr>
            <a:xfrm>
              <a:off x="4847613" y="692150"/>
              <a:ext cx="218164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600" fill="norm" stroke="1" extrusionOk="0">
                  <a:moveTo>
                    <a:pt x="222" y="21600"/>
                  </a:moveTo>
                  <a:cubicBezTo>
                    <a:pt x="15" y="18831"/>
                    <a:pt x="-193" y="16062"/>
                    <a:pt x="326" y="14123"/>
                  </a:cubicBezTo>
                  <a:cubicBezTo>
                    <a:pt x="845" y="12185"/>
                    <a:pt x="2092" y="11077"/>
                    <a:pt x="5726" y="8862"/>
                  </a:cubicBezTo>
                  <a:cubicBezTo>
                    <a:pt x="9361" y="6646"/>
                    <a:pt x="15384" y="3323"/>
                    <a:pt x="2140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2" name="Line"/>
            <p:cNvSpPr/>
            <p:nvPr/>
          </p:nvSpPr>
          <p:spPr>
            <a:xfrm>
              <a:off x="5027675" y="146050"/>
              <a:ext cx="212547" cy="673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8" h="21600" fill="norm" stroke="1" extrusionOk="0">
                  <a:moveTo>
                    <a:pt x="0" y="0"/>
                  </a:moveTo>
                  <a:cubicBezTo>
                    <a:pt x="4194" y="1630"/>
                    <a:pt x="8388" y="3260"/>
                    <a:pt x="11849" y="4992"/>
                  </a:cubicBezTo>
                  <a:cubicBezTo>
                    <a:pt x="15309" y="6725"/>
                    <a:pt x="18035" y="8558"/>
                    <a:pt x="19608" y="10460"/>
                  </a:cubicBezTo>
                  <a:cubicBezTo>
                    <a:pt x="21181" y="12362"/>
                    <a:pt x="21600" y="14332"/>
                    <a:pt x="20237" y="16200"/>
                  </a:cubicBezTo>
                  <a:cubicBezTo>
                    <a:pt x="18874" y="18068"/>
                    <a:pt x="15728" y="19834"/>
                    <a:pt x="1258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3" name="Line"/>
            <p:cNvSpPr/>
            <p:nvPr/>
          </p:nvSpPr>
          <p:spPr>
            <a:xfrm>
              <a:off x="5219397" y="46840"/>
              <a:ext cx="144829" cy="188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329" fill="norm" stroke="1" extrusionOk="0">
                  <a:moveTo>
                    <a:pt x="2636" y="6209"/>
                  </a:moveTo>
                  <a:cubicBezTo>
                    <a:pt x="2949" y="5009"/>
                    <a:pt x="3262" y="3809"/>
                    <a:pt x="3576" y="3929"/>
                  </a:cubicBezTo>
                  <a:cubicBezTo>
                    <a:pt x="3889" y="4049"/>
                    <a:pt x="4202" y="5489"/>
                    <a:pt x="4045" y="7529"/>
                  </a:cubicBezTo>
                  <a:cubicBezTo>
                    <a:pt x="3889" y="9569"/>
                    <a:pt x="3262" y="12209"/>
                    <a:pt x="2480" y="14009"/>
                  </a:cubicBezTo>
                  <a:cubicBezTo>
                    <a:pt x="1697" y="15809"/>
                    <a:pt x="758" y="16769"/>
                    <a:pt x="289" y="16649"/>
                  </a:cubicBezTo>
                  <a:cubicBezTo>
                    <a:pt x="-181" y="16529"/>
                    <a:pt x="-181" y="15329"/>
                    <a:pt x="1071" y="12929"/>
                  </a:cubicBezTo>
                  <a:cubicBezTo>
                    <a:pt x="2323" y="10529"/>
                    <a:pt x="4828" y="6929"/>
                    <a:pt x="6706" y="4529"/>
                  </a:cubicBezTo>
                  <a:cubicBezTo>
                    <a:pt x="8584" y="2129"/>
                    <a:pt x="9836" y="929"/>
                    <a:pt x="11245" y="329"/>
                  </a:cubicBezTo>
                  <a:cubicBezTo>
                    <a:pt x="12654" y="-271"/>
                    <a:pt x="14219" y="-271"/>
                    <a:pt x="15784" y="2249"/>
                  </a:cubicBezTo>
                  <a:cubicBezTo>
                    <a:pt x="17349" y="4769"/>
                    <a:pt x="18915" y="9809"/>
                    <a:pt x="19854" y="13409"/>
                  </a:cubicBezTo>
                  <a:cubicBezTo>
                    <a:pt x="20793" y="17009"/>
                    <a:pt x="21106" y="19169"/>
                    <a:pt x="21419" y="213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4" name="Line"/>
            <p:cNvSpPr/>
            <p:nvPr/>
          </p:nvSpPr>
          <p:spPr>
            <a:xfrm>
              <a:off x="5478525" y="0"/>
              <a:ext cx="133351" cy="821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1029" y="0"/>
                  </a:moveTo>
                  <a:cubicBezTo>
                    <a:pt x="4457" y="886"/>
                    <a:pt x="7886" y="1772"/>
                    <a:pt x="10971" y="3240"/>
                  </a:cubicBezTo>
                  <a:cubicBezTo>
                    <a:pt x="14057" y="4708"/>
                    <a:pt x="16800" y="6757"/>
                    <a:pt x="18686" y="8862"/>
                  </a:cubicBezTo>
                  <a:cubicBezTo>
                    <a:pt x="20571" y="10966"/>
                    <a:pt x="21600" y="13126"/>
                    <a:pt x="21600" y="15009"/>
                  </a:cubicBezTo>
                  <a:cubicBezTo>
                    <a:pt x="21600" y="16892"/>
                    <a:pt x="20571" y="18498"/>
                    <a:pt x="17657" y="19578"/>
                  </a:cubicBezTo>
                  <a:cubicBezTo>
                    <a:pt x="14743" y="20658"/>
                    <a:pt x="9943" y="21212"/>
                    <a:pt x="6686" y="21406"/>
                  </a:cubicBezTo>
                  <a:cubicBezTo>
                    <a:pt x="3429" y="21600"/>
                    <a:pt x="1714" y="21434"/>
                    <a:pt x="0" y="212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5" name="Line"/>
            <p:cNvSpPr/>
            <p:nvPr/>
          </p:nvSpPr>
          <p:spPr>
            <a:xfrm>
              <a:off x="6119875" y="485493"/>
              <a:ext cx="457201" cy="47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5" fill="norm" stroke="1" extrusionOk="0">
                  <a:moveTo>
                    <a:pt x="0" y="21255"/>
                  </a:moveTo>
                  <a:cubicBezTo>
                    <a:pt x="3000" y="15620"/>
                    <a:pt x="6000" y="9985"/>
                    <a:pt x="9250" y="6229"/>
                  </a:cubicBezTo>
                  <a:cubicBezTo>
                    <a:pt x="12500" y="2472"/>
                    <a:pt x="16000" y="594"/>
                    <a:pt x="18100" y="125"/>
                  </a:cubicBezTo>
                  <a:cubicBezTo>
                    <a:pt x="20200" y="-345"/>
                    <a:pt x="20900" y="594"/>
                    <a:pt x="21600" y="15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6" name="Line"/>
            <p:cNvSpPr/>
            <p:nvPr/>
          </p:nvSpPr>
          <p:spPr>
            <a:xfrm>
              <a:off x="7212075" y="3121"/>
              <a:ext cx="31751" cy="396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5" fill="norm" stroke="1" extrusionOk="0">
                  <a:moveTo>
                    <a:pt x="0" y="1554"/>
                  </a:moveTo>
                  <a:cubicBezTo>
                    <a:pt x="2880" y="749"/>
                    <a:pt x="5760" y="-55"/>
                    <a:pt x="7200" y="2"/>
                  </a:cubicBezTo>
                  <a:cubicBezTo>
                    <a:pt x="8640" y="60"/>
                    <a:pt x="8640" y="979"/>
                    <a:pt x="9360" y="3334"/>
                  </a:cubicBezTo>
                  <a:cubicBezTo>
                    <a:pt x="10080" y="5690"/>
                    <a:pt x="11520" y="9481"/>
                    <a:pt x="13680" y="12756"/>
                  </a:cubicBezTo>
                  <a:cubicBezTo>
                    <a:pt x="15840" y="16030"/>
                    <a:pt x="18720" y="18788"/>
                    <a:pt x="21600" y="215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7" name="Line"/>
            <p:cNvSpPr/>
            <p:nvPr/>
          </p:nvSpPr>
          <p:spPr>
            <a:xfrm>
              <a:off x="6983475" y="527961"/>
              <a:ext cx="635001" cy="24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5" fill="norm" stroke="1" extrusionOk="0">
                  <a:moveTo>
                    <a:pt x="0" y="20825"/>
                  </a:moveTo>
                  <a:cubicBezTo>
                    <a:pt x="2880" y="13625"/>
                    <a:pt x="5760" y="6425"/>
                    <a:pt x="8676" y="2825"/>
                  </a:cubicBezTo>
                  <a:cubicBezTo>
                    <a:pt x="11592" y="-775"/>
                    <a:pt x="14544" y="-775"/>
                    <a:pt x="16704" y="1925"/>
                  </a:cubicBezTo>
                  <a:cubicBezTo>
                    <a:pt x="18864" y="4625"/>
                    <a:pt x="20232" y="10025"/>
                    <a:pt x="21600" y="154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8" name="Line"/>
            <p:cNvSpPr/>
            <p:nvPr/>
          </p:nvSpPr>
          <p:spPr>
            <a:xfrm>
              <a:off x="6875525" y="749155"/>
              <a:ext cx="355601" cy="259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9" fill="norm" stroke="1" extrusionOk="0">
                  <a:moveTo>
                    <a:pt x="0" y="3611"/>
                  </a:moveTo>
                  <a:cubicBezTo>
                    <a:pt x="129" y="2583"/>
                    <a:pt x="257" y="1554"/>
                    <a:pt x="1157" y="783"/>
                  </a:cubicBezTo>
                  <a:cubicBezTo>
                    <a:pt x="2057" y="11"/>
                    <a:pt x="3729" y="-503"/>
                    <a:pt x="5529" y="783"/>
                  </a:cubicBezTo>
                  <a:cubicBezTo>
                    <a:pt x="7329" y="2068"/>
                    <a:pt x="9257" y="5154"/>
                    <a:pt x="9386" y="8326"/>
                  </a:cubicBezTo>
                  <a:cubicBezTo>
                    <a:pt x="9514" y="11497"/>
                    <a:pt x="7843" y="14754"/>
                    <a:pt x="6750" y="16640"/>
                  </a:cubicBezTo>
                  <a:cubicBezTo>
                    <a:pt x="5657" y="18526"/>
                    <a:pt x="5143" y="19040"/>
                    <a:pt x="4307" y="19554"/>
                  </a:cubicBezTo>
                  <a:cubicBezTo>
                    <a:pt x="3471" y="20068"/>
                    <a:pt x="2314" y="20583"/>
                    <a:pt x="2121" y="20840"/>
                  </a:cubicBezTo>
                  <a:cubicBezTo>
                    <a:pt x="1929" y="21097"/>
                    <a:pt x="2700" y="21097"/>
                    <a:pt x="5786" y="20583"/>
                  </a:cubicBezTo>
                  <a:cubicBezTo>
                    <a:pt x="8871" y="20068"/>
                    <a:pt x="14271" y="19040"/>
                    <a:pt x="17293" y="18440"/>
                  </a:cubicBezTo>
                  <a:cubicBezTo>
                    <a:pt x="20314" y="17840"/>
                    <a:pt x="20957" y="17668"/>
                    <a:pt x="21600" y="174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9" name="Line"/>
            <p:cNvSpPr/>
            <p:nvPr/>
          </p:nvSpPr>
          <p:spPr>
            <a:xfrm>
              <a:off x="7142218" y="908050"/>
              <a:ext cx="393709" cy="139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218" fill="norm" stroke="1" extrusionOk="0">
                  <a:moveTo>
                    <a:pt x="12129" y="0"/>
                  </a:moveTo>
                  <a:cubicBezTo>
                    <a:pt x="9357" y="5803"/>
                    <a:pt x="6584" y="11606"/>
                    <a:pt x="4910" y="14991"/>
                  </a:cubicBezTo>
                  <a:cubicBezTo>
                    <a:pt x="3235" y="18376"/>
                    <a:pt x="2657" y="19343"/>
                    <a:pt x="2080" y="20149"/>
                  </a:cubicBezTo>
                  <a:cubicBezTo>
                    <a:pt x="1502" y="20955"/>
                    <a:pt x="925" y="21600"/>
                    <a:pt x="520" y="20955"/>
                  </a:cubicBezTo>
                  <a:cubicBezTo>
                    <a:pt x="116" y="20310"/>
                    <a:pt x="-115" y="18376"/>
                    <a:pt x="58" y="15958"/>
                  </a:cubicBezTo>
                  <a:cubicBezTo>
                    <a:pt x="232" y="13540"/>
                    <a:pt x="809" y="10639"/>
                    <a:pt x="2599" y="7737"/>
                  </a:cubicBezTo>
                  <a:cubicBezTo>
                    <a:pt x="4390" y="4836"/>
                    <a:pt x="7393" y="1934"/>
                    <a:pt x="10743" y="967"/>
                  </a:cubicBezTo>
                  <a:cubicBezTo>
                    <a:pt x="14092" y="0"/>
                    <a:pt x="17789" y="967"/>
                    <a:pt x="21485" y="19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0" name="Line"/>
            <p:cNvSpPr/>
            <p:nvPr/>
          </p:nvSpPr>
          <p:spPr>
            <a:xfrm>
              <a:off x="7501731" y="706774"/>
              <a:ext cx="300895" cy="153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0943" fill="norm" stroke="1" extrusionOk="0">
                  <a:moveTo>
                    <a:pt x="174" y="4922"/>
                  </a:moveTo>
                  <a:cubicBezTo>
                    <a:pt x="23" y="3194"/>
                    <a:pt x="-128" y="1466"/>
                    <a:pt x="174" y="602"/>
                  </a:cubicBezTo>
                  <a:cubicBezTo>
                    <a:pt x="476" y="-262"/>
                    <a:pt x="1231" y="-262"/>
                    <a:pt x="2440" y="1034"/>
                  </a:cubicBezTo>
                  <a:cubicBezTo>
                    <a:pt x="3648" y="2330"/>
                    <a:pt x="5310" y="4922"/>
                    <a:pt x="5989" y="7658"/>
                  </a:cubicBezTo>
                  <a:cubicBezTo>
                    <a:pt x="6669" y="10394"/>
                    <a:pt x="6367" y="13274"/>
                    <a:pt x="5687" y="15722"/>
                  </a:cubicBezTo>
                  <a:cubicBezTo>
                    <a:pt x="5008" y="18170"/>
                    <a:pt x="3950" y="20186"/>
                    <a:pt x="4026" y="20762"/>
                  </a:cubicBezTo>
                  <a:cubicBezTo>
                    <a:pt x="4101" y="21338"/>
                    <a:pt x="5310" y="20474"/>
                    <a:pt x="8406" y="19034"/>
                  </a:cubicBezTo>
                  <a:cubicBezTo>
                    <a:pt x="11503" y="17594"/>
                    <a:pt x="16487" y="15578"/>
                    <a:pt x="21472" y="135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1" name="Line"/>
            <p:cNvSpPr/>
            <p:nvPr/>
          </p:nvSpPr>
          <p:spPr>
            <a:xfrm>
              <a:off x="8164232" y="207649"/>
              <a:ext cx="514694" cy="514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438" fill="norm" stroke="1" extrusionOk="0">
                  <a:moveTo>
                    <a:pt x="18793" y="1137"/>
                  </a:moveTo>
                  <a:cubicBezTo>
                    <a:pt x="19146" y="696"/>
                    <a:pt x="19498" y="256"/>
                    <a:pt x="19454" y="79"/>
                  </a:cubicBezTo>
                  <a:cubicBezTo>
                    <a:pt x="19410" y="-97"/>
                    <a:pt x="18969" y="-9"/>
                    <a:pt x="17382" y="652"/>
                  </a:cubicBezTo>
                  <a:cubicBezTo>
                    <a:pt x="15796" y="1314"/>
                    <a:pt x="13062" y="2548"/>
                    <a:pt x="10682" y="3562"/>
                  </a:cubicBezTo>
                  <a:cubicBezTo>
                    <a:pt x="8302" y="4576"/>
                    <a:pt x="6274" y="5369"/>
                    <a:pt x="4907" y="5942"/>
                  </a:cubicBezTo>
                  <a:cubicBezTo>
                    <a:pt x="3541" y="6515"/>
                    <a:pt x="2836" y="6868"/>
                    <a:pt x="2395" y="7265"/>
                  </a:cubicBezTo>
                  <a:cubicBezTo>
                    <a:pt x="1954" y="7661"/>
                    <a:pt x="1778" y="8102"/>
                    <a:pt x="1954" y="8411"/>
                  </a:cubicBezTo>
                  <a:cubicBezTo>
                    <a:pt x="2130" y="8719"/>
                    <a:pt x="2659" y="8896"/>
                    <a:pt x="4070" y="9292"/>
                  </a:cubicBezTo>
                  <a:cubicBezTo>
                    <a:pt x="5480" y="9689"/>
                    <a:pt x="7773" y="10306"/>
                    <a:pt x="9051" y="10791"/>
                  </a:cubicBezTo>
                  <a:cubicBezTo>
                    <a:pt x="10329" y="11276"/>
                    <a:pt x="10594" y="11629"/>
                    <a:pt x="10638" y="12025"/>
                  </a:cubicBezTo>
                  <a:cubicBezTo>
                    <a:pt x="10682" y="12422"/>
                    <a:pt x="10506" y="12863"/>
                    <a:pt x="9139" y="13833"/>
                  </a:cubicBezTo>
                  <a:cubicBezTo>
                    <a:pt x="7773" y="14803"/>
                    <a:pt x="5216" y="16301"/>
                    <a:pt x="3453" y="17447"/>
                  </a:cubicBezTo>
                  <a:cubicBezTo>
                    <a:pt x="1689" y="18594"/>
                    <a:pt x="720" y="19387"/>
                    <a:pt x="279" y="20004"/>
                  </a:cubicBezTo>
                  <a:cubicBezTo>
                    <a:pt x="-162" y="20621"/>
                    <a:pt x="-74" y="21062"/>
                    <a:pt x="499" y="21283"/>
                  </a:cubicBezTo>
                  <a:cubicBezTo>
                    <a:pt x="1072" y="21503"/>
                    <a:pt x="2130" y="21503"/>
                    <a:pt x="4555" y="21194"/>
                  </a:cubicBezTo>
                  <a:cubicBezTo>
                    <a:pt x="6979" y="20886"/>
                    <a:pt x="10770" y="20269"/>
                    <a:pt x="13812" y="20004"/>
                  </a:cubicBezTo>
                  <a:cubicBezTo>
                    <a:pt x="16854" y="19740"/>
                    <a:pt x="19146" y="19828"/>
                    <a:pt x="21438" y="199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2" name="Line"/>
            <p:cNvSpPr/>
            <p:nvPr/>
          </p:nvSpPr>
          <p:spPr>
            <a:xfrm>
              <a:off x="8901175" y="196422"/>
              <a:ext cx="247651" cy="546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7" fill="norm" stroke="1" extrusionOk="0">
                  <a:moveTo>
                    <a:pt x="21600" y="511"/>
                  </a:moveTo>
                  <a:cubicBezTo>
                    <a:pt x="18462" y="99"/>
                    <a:pt x="15323" y="-313"/>
                    <a:pt x="12277" y="347"/>
                  </a:cubicBezTo>
                  <a:cubicBezTo>
                    <a:pt x="9231" y="1006"/>
                    <a:pt x="6277" y="2737"/>
                    <a:pt x="3969" y="5005"/>
                  </a:cubicBezTo>
                  <a:cubicBezTo>
                    <a:pt x="1662" y="7272"/>
                    <a:pt x="0" y="10075"/>
                    <a:pt x="0" y="12672"/>
                  </a:cubicBezTo>
                  <a:cubicBezTo>
                    <a:pt x="0" y="15269"/>
                    <a:pt x="1662" y="17660"/>
                    <a:pt x="4338" y="19061"/>
                  </a:cubicBezTo>
                  <a:cubicBezTo>
                    <a:pt x="7015" y="20463"/>
                    <a:pt x="10708" y="20875"/>
                    <a:pt x="14400" y="212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3" name="Line"/>
            <p:cNvSpPr/>
            <p:nvPr/>
          </p:nvSpPr>
          <p:spPr>
            <a:xfrm>
              <a:off x="9212325" y="330200"/>
              <a:ext cx="279401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91" y="2951"/>
                    <a:pt x="4582" y="5902"/>
                    <a:pt x="7936" y="9207"/>
                  </a:cubicBezTo>
                  <a:cubicBezTo>
                    <a:pt x="11291" y="12511"/>
                    <a:pt x="15709" y="16170"/>
                    <a:pt x="18164" y="18295"/>
                  </a:cubicBezTo>
                  <a:cubicBezTo>
                    <a:pt x="20618" y="20420"/>
                    <a:pt x="21109" y="2101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4" name="Line"/>
            <p:cNvSpPr/>
            <p:nvPr/>
          </p:nvSpPr>
          <p:spPr>
            <a:xfrm>
              <a:off x="9231375" y="260350"/>
              <a:ext cx="254001" cy="514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20" y="356"/>
                    <a:pt x="17640" y="711"/>
                    <a:pt x="15120" y="2222"/>
                  </a:cubicBezTo>
                  <a:cubicBezTo>
                    <a:pt x="12600" y="3733"/>
                    <a:pt x="9540" y="6400"/>
                    <a:pt x="6930" y="9111"/>
                  </a:cubicBezTo>
                  <a:cubicBezTo>
                    <a:pt x="4320" y="11822"/>
                    <a:pt x="2160" y="14578"/>
                    <a:pt x="1080" y="16667"/>
                  </a:cubicBezTo>
                  <a:cubicBezTo>
                    <a:pt x="0" y="18756"/>
                    <a:pt x="0" y="2017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5" name="Line"/>
            <p:cNvSpPr/>
            <p:nvPr/>
          </p:nvSpPr>
          <p:spPr>
            <a:xfrm>
              <a:off x="9459975" y="558800"/>
              <a:ext cx="6350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6" name="Line"/>
            <p:cNvSpPr/>
            <p:nvPr/>
          </p:nvSpPr>
          <p:spPr>
            <a:xfrm>
              <a:off x="9536175" y="412750"/>
              <a:ext cx="63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7" name="Line"/>
            <p:cNvSpPr/>
            <p:nvPr/>
          </p:nvSpPr>
          <p:spPr>
            <a:xfrm>
              <a:off x="9663175" y="552450"/>
              <a:ext cx="1714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33" y="14400"/>
                    <a:pt x="10667" y="7200"/>
                    <a:pt x="14267" y="3600"/>
                  </a:cubicBezTo>
                  <a:cubicBezTo>
                    <a:pt x="17867" y="0"/>
                    <a:pt x="19733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8" name="Line"/>
            <p:cNvSpPr/>
            <p:nvPr/>
          </p:nvSpPr>
          <p:spPr>
            <a:xfrm>
              <a:off x="9925954" y="434887"/>
              <a:ext cx="461123" cy="308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532" fill="norm" stroke="1" extrusionOk="0">
                  <a:moveTo>
                    <a:pt x="1366" y="21532"/>
                  </a:moveTo>
                  <a:cubicBezTo>
                    <a:pt x="775" y="21384"/>
                    <a:pt x="183" y="21236"/>
                    <a:pt x="35" y="20866"/>
                  </a:cubicBezTo>
                  <a:cubicBezTo>
                    <a:pt x="-113" y="20496"/>
                    <a:pt x="183" y="19905"/>
                    <a:pt x="1465" y="18055"/>
                  </a:cubicBezTo>
                  <a:cubicBezTo>
                    <a:pt x="2747" y="16206"/>
                    <a:pt x="5016" y="13099"/>
                    <a:pt x="6791" y="10140"/>
                  </a:cubicBezTo>
                  <a:cubicBezTo>
                    <a:pt x="8566" y="7181"/>
                    <a:pt x="9849" y="4370"/>
                    <a:pt x="10588" y="2595"/>
                  </a:cubicBezTo>
                  <a:cubicBezTo>
                    <a:pt x="11328" y="820"/>
                    <a:pt x="11525" y="80"/>
                    <a:pt x="11476" y="6"/>
                  </a:cubicBezTo>
                  <a:cubicBezTo>
                    <a:pt x="11427" y="-68"/>
                    <a:pt x="11131" y="524"/>
                    <a:pt x="10687" y="2225"/>
                  </a:cubicBezTo>
                  <a:cubicBezTo>
                    <a:pt x="10243" y="3927"/>
                    <a:pt x="9651" y="6737"/>
                    <a:pt x="9355" y="8587"/>
                  </a:cubicBezTo>
                  <a:cubicBezTo>
                    <a:pt x="9060" y="10436"/>
                    <a:pt x="9060" y="11324"/>
                    <a:pt x="9208" y="12137"/>
                  </a:cubicBezTo>
                  <a:cubicBezTo>
                    <a:pt x="9355" y="12951"/>
                    <a:pt x="9651" y="13691"/>
                    <a:pt x="10046" y="14135"/>
                  </a:cubicBezTo>
                  <a:cubicBezTo>
                    <a:pt x="10440" y="14579"/>
                    <a:pt x="10934" y="14727"/>
                    <a:pt x="11673" y="14283"/>
                  </a:cubicBezTo>
                  <a:cubicBezTo>
                    <a:pt x="12413" y="13839"/>
                    <a:pt x="13399" y="12803"/>
                    <a:pt x="14238" y="11324"/>
                  </a:cubicBezTo>
                  <a:cubicBezTo>
                    <a:pt x="15076" y="9844"/>
                    <a:pt x="15766" y="7921"/>
                    <a:pt x="16260" y="6442"/>
                  </a:cubicBezTo>
                  <a:cubicBezTo>
                    <a:pt x="16753" y="4962"/>
                    <a:pt x="17049" y="3927"/>
                    <a:pt x="17394" y="4296"/>
                  </a:cubicBezTo>
                  <a:cubicBezTo>
                    <a:pt x="17739" y="4666"/>
                    <a:pt x="18134" y="6442"/>
                    <a:pt x="18824" y="8587"/>
                  </a:cubicBezTo>
                  <a:cubicBezTo>
                    <a:pt x="19514" y="10732"/>
                    <a:pt x="20501" y="13247"/>
                    <a:pt x="21487" y="157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9" name="Line"/>
            <p:cNvSpPr/>
            <p:nvPr/>
          </p:nvSpPr>
          <p:spPr>
            <a:xfrm>
              <a:off x="10406125" y="336550"/>
              <a:ext cx="112896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2" h="21600" fill="norm" stroke="1" extrusionOk="0">
                  <a:moveTo>
                    <a:pt x="8100" y="0"/>
                  </a:moveTo>
                  <a:cubicBezTo>
                    <a:pt x="13114" y="3429"/>
                    <a:pt x="18129" y="6857"/>
                    <a:pt x="19864" y="9829"/>
                  </a:cubicBezTo>
                  <a:cubicBezTo>
                    <a:pt x="21600" y="12800"/>
                    <a:pt x="20057" y="15314"/>
                    <a:pt x="16200" y="17200"/>
                  </a:cubicBezTo>
                  <a:cubicBezTo>
                    <a:pt x="12343" y="19086"/>
                    <a:pt x="6171" y="203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0" name="Line"/>
            <p:cNvSpPr/>
            <p:nvPr/>
          </p:nvSpPr>
          <p:spPr>
            <a:xfrm>
              <a:off x="10514075" y="133417"/>
              <a:ext cx="165101" cy="222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0" fill="norm" stroke="1" extrusionOk="0">
                  <a:moveTo>
                    <a:pt x="0" y="2439"/>
                  </a:moveTo>
                  <a:cubicBezTo>
                    <a:pt x="0" y="1420"/>
                    <a:pt x="0" y="401"/>
                    <a:pt x="692" y="96"/>
                  </a:cubicBezTo>
                  <a:cubicBezTo>
                    <a:pt x="1385" y="-210"/>
                    <a:pt x="2769" y="198"/>
                    <a:pt x="4431" y="1624"/>
                  </a:cubicBezTo>
                  <a:cubicBezTo>
                    <a:pt x="6092" y="3050"/>
                    <a:pt x="8031" y="5496"/>
                    <a:pt x="8446" y="7839"/>
                  </a:cubicBezTo>
                  <a:cubicBezTo>
                    <a:pt x="8862" y="10182"/>
                    <a:pt x="7754" y="12424"/>
                    <a:pt x="6785" y="14258"/>
                  </a:cubicBezTo>
                  <a:cubicBezTo>
                    <a:pt x="5815" y="16092"/>
                    <a:pt x="4985" y="17518"/>
                    <a:pt x="5400" y="18435"/>
                  </a:cubicBezTo>
                  <a:cubicBezTo>
                    <a:pt x="5815" y="19352"/>
                    <a:pt x="7477" y="19760"/>
                    <a:pt x="10385" y="20167"/>
                  </a:cubicBezTo>
                  <a:cubicBezTo>
                    <a:pt x="13292" y="20575"/>
                    <a:pt x="17446" y="20982"/>
                    <a:pt x="21600" y="213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1" name="Line"/>
            <p:cNvSpPr/>
            <p:nvPr/>
          </p:nvSpPr>
          <p:spPr>
            <a:xfrm>
              <a:off x="8287342" y="887869"/>
              <a:ext cx="23285" cy="153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2" fill="norm" stroke="1" extrusionOk="0">
                  <a:moveTo>
                    <a:pt x="3927" y="3709"/>
                  </a:moveTo>
                  <a:cubicBezTo>
                    <a:pt x="1964" y="1933"/>
                    <a:pt x="0" y="158"/>
                    <a:pt x="0" y="10"/>
                  </a:cubicBezTo>
                  <a:cubicBezTo>
                    <a:pt x="0" y="-138"/>
                    <a:pt x="1964" y="1341"/>
                    <a:pt x="5891" y="5188"/>
                  </a:cubicBezTo>
                  <a:cubicBezTo>
                    <a:pt x="9818" y="9035"/>
                    <a:pt x="15709" y="15248"/>
                    <a:pt x="21600" y="214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2" name="Line"/>
            <p:cNvSpPr/>
            <p:nvPr/>
          </p:nvSpPr>
          <p:spPr>
            <a:xfrm>
              <a:off x="8327231" y="752783"/>
              <a:ext cx="53245" cy="53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1064" fill="norm" stroke="1" extrusionOk="0">
                  <a:moveTo>
                    <a:pt x="960" y="21064"/>
                  </a:moveTo>
                  <a:cubicBezTo>
                    <a:pt x="129" y="14418"/>
                    <a:pt x="-702" y="7772"/>
                    <a:pt x="960" y="4033"/>
                  </a:cubicBezTo>
                  <a:cubicBezTo>
                    <a:pt x="2621" y="295"/>
                    <a:pt x="6775" y="-536"/>
                    <a:pt x="10513" y="295"/>
                  </a:cubicBezTo>
                  <a:cubicBezTo>
                    <a:pt x="14252" y="1126"/>
                    <a:pt x="17575" y="3618"/>
                    <a:pt x="20898" y="61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3" name="Line"/>
            <p:cNvSpPr/>
            <p:nvPr/>
          </p:nvSpPr>
          <p:spPr>
            <a:xfrm>
              <a:off x="8367775" y="903401"/>
              <a:ext cx="171451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4267" y="11153"/>
                    <a:pt x="8533" y="2153"/>
                    <a:pt x="12133" y="353"/>
                  </a:cubicBezTo>
                  <a:cubicBezTo>
                    <a:pt x="15733" y="-1447"/>
                    <a:pt x="18667" y="3953"/>
                    <a:pt x="21600" y="93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4" name="Line"/>
            <p:cNvSpPr/>
            <p:nvPr/>
          </p:nvSpPr>
          <p:spPr>
            <a:xfrm>
              <a:off x="8424925" y="952500"/>
              <a:ext cx="1524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6062"/>
                    <a:pt x="12000" y="10523"/>
                    <a:pt x="15600" y="6923"/>
                  </a:cubicBezTo>
                  <a:cubicBezTo>
                    <a:pt x="19200" y="3323"/>
                    <a:pt x="20400" y="166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5" name="Line"/>
            <p:cNvSpPr/>
            <p:nvPr/>
          </p:nvSpPr>
          <p:spPr>
            <a:xfrm>
              <a:off x="8628125" y="857250"/>
              <a:ext cx="635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6" name="Line"/>
            <p:cNvSpPr/>
            <p:nvPr/>
          </p:nvSpPr>
          <p:spPr>
            <a:xfrm>
              <a:off x="8329675" y="77146"/>
              <a:ext cx="158751" cy="145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0" y="13947"/>
                  </a:moveTo>
                  <a:cubicBezTo>
                    <a:pt x="1440" y="9877"/>
                    <a:pt x="2880" y="5808"/>
                    <a:pt x="4896" y="3303"/>
                  </a:cubicBezTo>
                  <a:cubicBezTo>
                    <a:pt x="6912" y="799"/>
                    <a:pt x="9504" y="-140"/>
                    <a:pt x="12096" y="17"/>
                  </a:cubicBezTo>
                  <a:cubicBezTo>
                    <a:pt x="14688" y="173"/>
                    <a:pt x="17280" y="1425"/>
                    <a:pt x="18864" y="5182"/>
                  </a:cubicBezTo>
                  <a:cubicBezTo>
                    <a:pt x="20448" y="8938"/>
                    <a:pt x="21024" y="15199"/>
                    <a:pt x="21600" y="214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7" name="Line"/>
            <p:cNvSpPr/>
            <p:nvPr/>
          </p:nvSpPr>
          <p:spPr>
            <a:xfrm>
              <a:off x="1947926" y="1853636"/>
              <a:ext cx="2540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4680" y="2735"/>
                    <a:pt x="9360" y="-1585"/>
                    <a:pt x="12960" y="575"/>
                  </a:cubicBezTo>
                  <a:cubicBezTo>
                    <a:pt x="16560" y="2735"/>
                    <a:pt x="19080" y="11375"/>
                    <a:pt x="21600" y="200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8" name="Line"/>
            <p:cNvSpPr/>
            <p:nvPr/>
          </p:nvSpPr>
          <p:spPr>
            <a:xfrm>
              <a:off x="2030476" y="2019300"/>
              <a:ext cx="2476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9" name="Line"/>
            <p:cNvSpPr/>
            <p:nvPr/>
          </p:nvSpPr>
          <p:spPr>
            <a:xfrm>
              <a:off x="2741676" y="1898650"/>
              <a:ext cx="2032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75" y="14400"/>
                    <a:pt x="12150" y="7200"/>
                    <a:pt x="15750" y="3600"/>
                  </a:cubicBezTo>
                  <a:cubicBezTo>
                    <a:pt x="19350" y="0"/>
                    <a:pt x="20475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0" name="Line"/>
            <p:cNvSpPr/>
            <p:nvPr/>
          </p:nvSpPr>
          <p:spPr>
            <a:xfrm>
              <a:off x="3103626" y="1748204"/>
              <a:ext cx="234951" cy="266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85" fill="norm" stroke="1" extrusionOk="0">
                  <a:moveTo>
                    <a:pt x="0" y="6138"/>
                  </a:moveTo>
                  <a:cubicBezTo>
                    <a:pt x="584" y="10167"/>
                    <a:pt x="1168" y="14197"/>
                    <a:pt x="1654" y="17018"/>
                  </a:cubicBezTo>
                  <a:cubicBezTo>
                    <a:pt x="2141" y="19839"/>
                    <a:pt x="2530" y="21451"/>
                    <a:pt x="2822" y="19275"/>
                  </a:cubicBezTo>
                  <a:cubicBezTo>
                    <a:pt x="3114" y="17099"/>
                    <a:pt x="3308" y="11135"/>
                    <a:pt x="3503" y="7669"/>
                  </a:cubicBezTo>
                  <a:cubicBezTo>
                    <a:pt x="3697" y="4203"/>
                    <a:pt x="3892" y="3236"/>
                    <a:pt x="4378" y="2350"/>
                  </a:cubicBezTo>
                  <a:cubicBezTo>
                    <a:pt x="4865" y="1463"/>
                    <a:pt x="5643" y="657"/>
                    <a:pt x="6616" y="254"/>
                  </a:cubicBezTo>
                  <a:cubicBezTo>
                    <a:pt x="7589" y="-149"/>
                    <a:pt x="8757" y="-149"/>
                    <a:pt x="10411" y="818"/>
                  </a:cubicBezTo>
                  <a:cubicBezTo>
                    <a:pt x="12065" y="1785"/>
                    <a:pt x="14205" y="3720"/>
                    <a:pt x="15665" y="6379"/>
                  </a:cubicBezTo>
                  <a:cubicBezTo>
                    <a:pt x="17124" y="9039"/>
                    <a:pt x="17903" y="12424"/>
                    <a:pt x="18292" y="14520"/>
                  </a:cubicBezTo>
                  <a:cubicBezTo>
                    <a:pt x="18681" y="16615"/>
                    <a:pt x="18681" y="17421"/>
                    <a:pt x="19168" y="17905"/>
                  </a:cubicBezTo>
                  <a:cubicBezTo>
                    <a:pt x="19654" y="18388"/>
                    <a:pt x="20627" y="18550"/>
                    <a:pt x="21600" y="187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1" name="Line"/>
            <p:cNvSpPr/>
            <p:nvPr/>
          </p:nvSpPr>
          <p:spPr>
            <a:xfrm>
              <a:off x="3560826" y="1496953"/>
              <a:ext cx="425451" cy="547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8" fill="norm" stroke="1" extrusionOk="0">
                  <a:moveTo>
                    <a:pt x="0" y="21498"/>
                  </a:moveTo>
                  <a:cubicBezTo>
                    <a:pt x="1719" y="20916"/>
                    <a:pt x="3439" y="20335"/>
                    <a:pt x="5427" y="19089"/>
                  </a:cubicBezTo>
                  <a:cubicBezTo>
                    <a:pt x="7415" y="17843"/>
                    <a:pt x="9672" y="15932"/>
                    <a:pt x="11069" y="13647"/>
                  </a:cubicBezTo>
                  <a:cubicBezTo>
                    <a:pt x="12466" y="11363"/>
                    <a:pt x="13003" y="8704"/>
                    <a:pt x="13272" y="6586"/>
                  </a:cubicBezTo>
                  <a:cubicBezTo>
                    <a:pt x="13540" y="4467"/>
                    <a:pt x="13540" y="2889"/>
                    <a:pt x="13433" y="1850"/>
                  </a:cubicBezTo>
                  <a:cubicBezTo>
                    <a:pt x="13325" y="812"/>
                    <a:pt x="13110" y="313"/>
                    <a:pt x="12734" y="106"/>
                  </a:cubicBezTo>
                  <a:cubicBezTo>
                    <a:pt x="12358" y="-102"/>
                    <a:pt x="11821" y="-19"/>
                    <a:pt x="11284" y="480"/>
                  </a:cubicBezTo>
                  <a:cubicBezTo>
                    <a:pt x="10746" y="978"/>
                    <a:pt x="10209" y="1892"/>
                    <a:pt x="9725" y="3927"/>
                  </a:cubicBezTo>
                  <a:cubicBezTo>
                    <a:pt x="9242" y="5963"/>
                    <a:pt x="8812" y="9120"/>
                    <a:pt x="8866" y="11612"/>
                  </a:cubicBezTo>
                  <a:cubicBezTo>
                    <a:pt x="8919" y="14104"/>
                    <a:pt x="9457" y="15932"/>
                    <a:pt x="9994" y="17012"/>
                  </a:cubicBezTo>
                  <a:cubicBezTo>
                    <a:pt x="10531" y="18092"/>
                    <a:pt x="11069" y="18424"/>
                    <a:pt x="11606" y="18590"/>
                  </a:cubicBezTo>
                  <a:cubicBezTo>
                    <a:pt x="12143" y="18756"/>
                    <a:pt x="12681" y="18756"/>
                    <a:pt x="13218" y="18341"/>
                  </a:cubicBezTo>
                  <a:cubicBezTo>
                    <a:pt x="13755" y="17926"/>
                    <a:pt x="14293" y="17095"/>
                    <a:pt x="14615" y="16472"/>
                  </a:cubicBezTo>
                  <a:cubicBezTo>
                    <a:pt x="14937" y="15849"/>
                    <a:pt x="15045" y="15433"/>
                    <a:pt x="15152" y="14976"/>
                  </a:cubicBezTo>
                  <a:cubicBezTo>
                    <a:pt x="15260" y="14520"/>
                    <a:pt x="15367" y="14021"/>
                    <a:pt x="15313" y="13980"/>
                  </a:cubicBezTo>
                  <a:cubicBezTo>
                    <a:pt x="15260" y="13938"/>
                    <a:pt x="15045" y="14353"/>
                    <a:pt x="14884" y="14769"/>
                  </a:cubicBezTo>
                  <a:cubicBezTo>
                    <a:pt x="14722" y="15184"/>
                    <a:pt x="14615" y="15600"/>
                    <a:pt x="14507" y="16015"/>
                  </a:cubicBezTo>
                  <a:cubicBezTo>
                    <a:pt x="14400" y="16430"/>
                    <a:pt x="14293" y="16846"/>
                    <a:pt x="14400" y="16887"/>
                  </a:cubicBezTo>
                  <a:cubicBezTo>
                    <a:pt x="14507" y="16929"/>
                    <a:pt x="14830" y="16596"/>
                    <a:pt x="15367" y="15683"/>
                  </a:cubicBezTo>
                  <a:cubicBezTo>
                    <a:pt x="15904" y="14769"/>
                    <a:pt x="16657" y="13273"/>
                    <a:pt x="17248" y="12401"/>
                  </a:cubicBezTo>
                  <a:cubicBezTo>
                    <a:pt x="17839" y="11529"/>
                    <a:pt x="18269" y="11280"/>
                    <a:pt x="18645" y="11321"/>
                  </a:cubicBezTo>
                  <a:cubicBezTo>
                    <a:pt x="19021" y="11363"/>
                    <a:pt x="19343" y="11695"/>
                    <a:pt x="19719" y="12692"/>
                  </a:cubicBezTo>
                  <a:cubicBezTo>
                    <a:pt x="20096" y="13689"/>
                    <a:pt x="20525" y="15350"/>
                    <a:pt x="20848" y="16430"/>
                  </a:cubicBezTo>
                  <a:cubicBezTo>
                    <a:pt x="21170" y="17510"/>
                    <a:pt x="21385" y="18009"/>
                    <a:pt x="21600" y="185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2" name="Line"/>
            <p:cNvSpPr/>
            <p:nvPr/>
          </p:nvSpPr>
          <p:spPr>
            <a:xfrm>
              <a:off x="4164733" y="1543050"/>
              <a:ext cx="170793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1600" fill="norm" stroke="1" extrusionOk="0">
                  <a:moveTo>
                    <a:pt x="17095" y="0"/>
                  </a:moveTo>
                  <a:cubicBezTo>
                    <a:pt x="13712" y="322"/>
                    <a:pt x="10329" y="645"/>
                    <a:pt x="7206" y="2633"/>
                  </a:cubicBezTo>
                  <a:cubicBezTo>
                    <a:pt x="4083" y="4621"/>
                    <a:pt x="1221" y="8275"/>
                    <a:pt x="310" y="11606"/>
                  </a:cubicBezTo>
                  <a:cubicBezTo>
                    <a:pt x="-601" y="14937"/>
                    <a:pt x="440" y="17946"/>
                    <a:pt x="4213" y="19558"/>
                  </a:cubicBezTo>
                  <a:cubicBezTo>
                    <a:pt x="7987" y="21170"/>
                    <a:pt x="14493" y="21385"/>
                    <a:pt x="2099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3" name="Line"/>
            <p:cNvSpPr/>
            <p:nvPr/>
          </p:nvSpPr>
          <p:spPr>
            <a:xfrm>
              <a:off x="4400349" y="1755493"/>
              <a:ext cx="341578" cy="182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393" fill="norm" stroke="1" extrusionOk="0">
                  <a:moveTo>
                    <a:pt x="2717" y="5619"/>
                  </a:moveTo>
                  <a:cubicBezTo>
                    <a:pt x="2450" y="4130"/>
                    <a:pt x="2184" y="2640"/>
                    <a:pt x="2050" y="2640"/>
                  </a:cubicBezTo>
                  <a:cubicBezTo>
                    <a:pt x="1917" y="2640"/>
                    <a:pt x="1917" y="4130"/>
                    <a:pt x="1984" y="7109"/>
                  </a:cubicBezTo>
                  <a:cubicBezTo>
                    <a:pt x="2050" y="10088"/>
                    <a:pt x="2184" y="14557"/>
                    <a:pt x="2184" y="17412"/>
                  </a:cubicBezTo>
                  <a:cubicBezTo>
                    <a:pt x="2184" y="20268"/>
                    <a:pt x="2050" y="21509"/>
                    <a:pt x="1650" y="21385"/>
                  </a:cubicBezTo>
                  <a:cubicBezTo>
                    <a:pt x="1250" y="21261"/>
                    <a:pt x="584" y="19771"/>
                    <a:pt x="250" y="17288"/>
                  </a:cubicBezTo>
                  <a:cubicBezTo>
                    <a:pt x="-83" y="14806"/>
                    <a:pt x="-83" y="11330"/>
                    <a:pt x="250" y="8475"/>
                  </a:cubicBezTo>
                  <a:cubicBezTo>
                    <a:pt x="584" y="5619"/>
                    <a:pt x="1250" y="3385"/>
                    <a:pt x="3050" y="2019"/>
                  </a:cubicBezTo>
                  <a:cubicBezTo>
                    <a:pt x="4850" y="654"/>
                    <a:pt x="7784" y="157"/>
                    <a:pt x="11050" y="33"/>
                  </a:cubicBezTo>
                  <a:cubicBezTo>
                    <a:pt x="14317" y="-91"/>
                    <a:pt x="17917" y="157"/>
                    <a:pt x="21517" y="4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4" name="Line"/>
            <p:cNvSpPr/>
            <p:nvPr/>
          </p:nvSpPr>
          <p:spPr>
            <a:xfrm>
              <a:off x="4811775" y="1485900"/>
              <a:ext cx="450851" cy="501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0" y="15519"/>
                  </a:moveTo>
                  <a:cubicBezTo>
                    <a:pt x="0" y="16608"/>
                    <a:pt x="0" y="17697"/>
                    <a:pt x="152" y="18650"/>
                  </a:cubicBezTo>
                  <a:cubicBezTo>
                    <a:pt x="304" y="19603"/>
                    <a:pt x="608" y="20420"/>
                    <a:pt x="1014" y="20919"/>
                  </a:cubicBezTo>
                  <a:cubicBezTo>
                    <a:pt x="1420" y="21418"/>
                    <a:pt x="1927" y="21600"/>
                    <a:pt x="2231" y="21464"/>
                  </a:cubicBezTo>
                  <a:cubicBezTo>
                    <a:pt x="2535" y="21328"/>
                    <a:pt x="2637" y="20874"/>
                    <a:pt x="2839" y="19059"/>
                  </a:cubicBezTo>
                  <a:cubicBezTo>
                    <a:pt x="3042" y="17244"/>
                    <a:pt x="3346" y="14067"/>
                    <a:pt x="3499" y="11481"/>
                  </a:cubicBezTo>
                  <a:cubicBezTo>
                    <a:pt x="3651" y="8894"/>
                    <a:pt x="3651" y="6897"/>
                    <a:pt x="3397" y="5309"/>
                  </a:cubicBezTo>
                  <a:cubicBezTo>
                    <a:pt x="3144" y="3721"/>
                    <a:pt x="2637" y="2541"/>
                    <a:pt x="2738" y="1861"/>
                  </a:cubicBezTo>
                  <a:cubicBezTo>
                    <a:pt x="2839" y="1180"/>
                    <a:pt x="3549" y="998"/>
                    <a:pt x="5730" y="771"/>
                  </a:cubicBezTo>
                  <a:cubicBezTo>
                    <a:pt x="7910" y="545"/>
                    <a:pt x="11561" y="272"/>
                    <a:pt x="14451" y="136"/>
                  </a:cubicBezTo>
                  <a:cubicBezTo>
                    <a:pt x="17341" y="0"/>
                    <a:pt x="1947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5" name="Line"/>
            <p:cNvSpPr/>
            <p:nvPr/>
          </p:nvSpPr>
          <p:spPr>
            <a:xfrm>
              <a:off x="5012531" y="1675855"/>
              <a:ext cx="167545" cy="208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319" fill="norm" stroke="1" extrusionOk="0">
                  <a:moveTo>
                    <a:pt x="312" y="3944"/>
                  </a:moveTo>
                  <a:cubicBezTo>
                    <a:pt x="42" y="2864"/>
                    <a:pt x="-228" y="1784"/>
                    <a:pt x="312" y="1028"/>
                  </a:cubicBezTo>
                  <a:cubicBezTo>
                    <a:pt x="852" y="272"/>
                    <a:pt x="2202" y="-160"/>
                    <a:pt x="4092" y="56"/>
                  </a:cubicBezTo>
                  <a:cubicBezTo>
                    <a:pt x="5982" y="272"/>
                    <a:pt x="8412" y="1136"/>
                    <a:pt x="10167" y="3080"/>
                  </a:cubicBezTo>
                  <a:cubicBezTo>
                    <a:pt x="11922" y="5024"/>
                    <a:pt x="13002" y="8048"/>
                    <a:pt x="12057" y="10856"/>
                  </a:cubicBezTo>
                  <a:cubicBezTo>
                    <a:pt x="11112" y="13664"/>
                    <a:pt x="8142" y="16256"/>
                    <a:pt x="5712" y="17984"/>
                  </a:cubicBezTo>
                  <a:cubicBezTo>
                    <a:pt x="3282" y="19712"/>
                    <a:pt x="1392" y="20576"/>
                    <a:pt x="1122" y="21008"/>
                  </a:cubicBezTo>
                  <a:cubicBezTo>
                    <a:pt x="852" y="21440"/>
                    <a:pt x="2202" y="21440"/>
                    <a:pt x="5847" y="20900"/>
                  </a:cubicBezTo>
                  <a:cubicBezTo>
                    <a:pt x="9492" y="20360"/>
                    <a:pt x="15432" y="19280"/>
                    <a:pt x="21372" y="18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6" name="Line"/>
            <p:cNvSpPr/>
            <p:nvPr/>
          </p:nvSpPr>
          <p:spPr>
            <a:xfrm>
              <a:off x="5256809" y="1720850"/>
              <a:ext cx="56617" cy="167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600" fill="norm" stroke="1" extrusionOk="0">
                  <a:moveTo>
                    <a:pt x="21398" y="0"/>
                  </a:moveTo>
                  <a:cubicBezTo>
                    <a:pt x="14998" y="3828"/>
                    <a:pt x="8598" y="7656"/>
                    <a:pt x="4998" y="10800"/>
                  </a:cubicBezTo>
                  <a:cubicBezTo>
                    <a:pt x="1398" y="13944"/>
                    <a:pt x="598" y="16405"/>
                    <a:pt x="198" y="18319"/>
                  </a:cubicBezTo>
                  <a:cubicBezTo>
                    <a:pt x="-202" y="20233"/>
                    <a:pt x="-202" y="21600"/>
                    <a:pt x="2198" y="21600"/>
                  </a:cubicBezTo>
                  <a:cubicBezTo>
                    <a:pt x="4598" y="21600"/>
                    <a:pt x="9398" y="20233"/>
                    <a:pt x="14198" y="188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7" name="Line"/>
            <p:cNvSpPr/>
            <p:nvPr/>
          </p:nvSpPr>
          <p:spPr>
            <a:xfrm>
              <a:off x="5351525" y="1758950"/>
              <a:ext cx="3810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635"/>
                    <a:pt x="7200" y="11270"/>
                    <a:pt x="10800" y="14870"/>
                  </a:cubicBezTo>
                  <a:cubicBezTo>
                    <a:pt x="14400" y="18470"/>
                    <a:pt x="18000" y="2003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8" name="Line"/>
            <p:cNvSpPr/>
            <p:nvPr/>
          </p:nvSpPr>
          <p:spPr>
            <a:xfrm>
              <a:off x="5219884" y="1689100"/>
              <a:ext cx="290392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600" fill="norm" stroke="1" extrusionOk="0">
                  <a:moveTo>
                    <a:pt x="3631" y="21600"/>
                  </a:moveTo>
                  <a:cubicBezTo>
                    <a:pt x="2691" y="20400"/>
                    <a:pt x="1752" y="19200"/>
                    <a:pt x="1048" y="17400"/>
                  </a:cubicBezTo>
                  <a:cubicBezTo>
                    <a:pt x="344" y="15600"/>
                    <a:pt x="-126" y="13200"/>
                    <a:pt x="31" y="11400"/>
                  </a:cubicBezTo>
                  <a:cubicBezTo>
                    <a:pt x="187" y="9600"/>
                    <a:pt x="970" y="8400"/>
                    <a:pt x="3787" y="7200"/>
                  </a:cubicBezTo>
                  <a:cubicBezTo>
                    <a:pt x="6604" y="6000"/>
                    <a:pt x="11457" y="4800"/>
                    <a:pt x="14744" y="3600"/>
                  </a:cubicBezTo>
                  <a:cubicBezTo>
                    <a:pt x="18031" y="2400"/>
                    <a:pt x="19752" y="1200"/>
                    <a:pt x="2147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9" name="Line"/>
            <p:cNvSpPr/>
            <p:nvPr/>
          </p:nvSpPr>
          <p:spPr>
            <a:xfrm>
              <a:off x="5478525" y="1454150"/>
              <a:ext cx="105626" cy="469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7" h="21600" fill="norm" stroke="1" extrusionOk="0">
                  <a:moveTo>
                    <a:pt x="0" y="0"/>
                  </a:moveTo>
                  <a:cubicBezTo>
                    <a:pt x="4483" y="973"/>
                    <a:pt x="8966" y="1946"/>
                    <a:pt x="13245" y="3989"/>
                  </a:cubicBezTo>
                  <a:cubicBezTo>
                    <a:pt x="17525" y="6032"/>
                    <a:pt x="21600" y="9146"/>
                    <a:pt x="19970" y="12259"/>
                  </a:cubicBezTo>
                  <a:cubicBezTo>
                    <a:pt x="18340" y="15373"/>
                    <a:pt x="11004" y="18486"/>
                    <a:pt x="366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0" name="Line"/>
            <p:cNvSpPr/>
            <p:nvPr/>
          </p:nvSpPr>
          <p:spPr>
            <a:xfrm>
              <a:off x="6183375" y="1873250"/>
              <a:ext cx="2476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462" y="18000"/>
                    <a:pt x="12923" y="14400"/>
                    <a:pt x="16523" y="10800"/>
                  </a:cubicBezTo>
                  <a:cubicBezTo>
                    <a:pt x="20123" y="7200"/>
                    <a:pt x="20862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1" name="Line"/>
            <p:cNvSpPr/>
            <p:nvPr/>
          </p:nvSpPr>
          <p:spPr>
            <a:xfrm>
              <a:off x="6837425" y="1638027"/>
              <a:ext cx="12701" cy="330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0" fill="norm" stroke="1" extrusionOk="0">
                  <a:moveTo>
                    <a:pt x="0" y="1256"/>
                  </a:moveTo>
                  <a:cubicBezTo>
                    <a:pt x="0" y="568"/>
                    <a:pt x="0" y="-120"/>
                    <a:pt x="1800" y="18"/>
                  </a:cubicBezTo>
                  <a:cubicBezTo>
                    <a:pt x="3600" y="155"/>
                    <a:pt x="7200" y="1118"/>
                    <a:pt x="10800" y="4076"/>
                  </a:cubicBezTo>
                  <a:cubicBezTo>
                    <a:pt x="14400" y="7034"/>
                    <a:pt x="18000" y="11987"/>
                    <a:pt x="19800" y="15220"/>
                  </a:cubicBezTo>
                  <a:cubicBezTo>
                    <a:pt x="21600" y="18453"/>
                    <a:pt x="21600" y="19967"/>
                    <a:pt x="21600" y="214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2" name="Line"/>
            <p:cNvSpPr/>
            <p:nvPr/>
          </p:nvSpPr>
          <p:spPr>
            <a:xfrm>
              <a:off x="6710425" y="2020005"/>
              <a:ext cx="330201" cy="37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4" fill="norm" stroke="1" extrusionOk="0">
                  <a:moveTo>
                    <a:pt x="0" y="20084"/>
                  </a:moveTo>
                  <a:cubicBezTo>
                    <a:pt x="2769" y="12126"/>
                    <a:pt x="5538" y="4168"/>
                    <a:pt x="9138" y="1326"/>
                  </a:cubicBezTo>
                  <a:cubicBezTo>
                    <a:pt x="12738" y="-1516"/>
                    <a:pt x="17169" y="758"/>
                    <a:pt x="21600" y="30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3" name="Line"/>
            <p:cNvSpPr/>
            <p:nvPr/>
          </p:nvSpPr>
          <p:spPr>
            <a:xfrm>
              <a:off x="6646925" y="2194106"/>
              <a:ext cx="260351" cy="227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6" fill="norm" stroke="1" extrusionOk="0">
                  <a:moveTo>
                    <a:pt x="0" y="3813"/>
                  </a:moveTo>
                  <a:cubicBezTo>
                    <a:pt x="0" y="2831"/>
                    <a:pt x="0" y="1849"/>
                    <a:pt x="527" y="1064"/>
                  </a:cubicBezTo>
                  <a:cubicBezTo>
                    <a:pt x="1054" y="278"/>
                    <a:pt x="2107" y="-311"/>
                    <a:pt x="4566" y="180"/>
                  </a:cubicBezTo>
                  <a:cubicBezTo>
                    <a:pt x="7024" y="671"/>
                    <a:pt x="10888" y="2242"/>
                    <a:pt x="12995" y="4205"/>
                  </a:cubicBezTo>
                  <a:cubicBezTo>
                    <a:pt x="15102" y="6169"/>
                    <a:pt x="15454" y="8525"/>
                    <a:pt x="14663" y="10784"/>
                  </a:cubicBezTo>
                  <a:cubicBezTo>
                    <a:pt x="13873" y="13042"/>
                    <a:pt x="11941" y="15202"/>
                    <a:pt x="10449" y="16871"/>
                  </a:cubicBezTo>
                  <a:cubicBezTo>
                    <a:pt x="8956" y="18540"/>
                    <a:pt x="7902" y="19718"/>
                    <a:pt x="7815" y="20405"/>
                  </a:cubicBezTo>
                  <a:cubicBezTo>
                    <a:pt x="7727" y="21093"/>
                    <a:pt x="8605" y="21289"/>
                    <a:pt x="11063" y="20896"/>
                  </a:cubicBezTo>
                  <a:cubicBezTo>
                    <a:pt x="13522" y="20504"/>
                    <a:pt x="17561" y="19522"/>
                    <a:pt x="21600" y="185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4" name="Line"/>
            <p:cNvSpPr/>
            <p:nvPr/>
          </p:nvSpPr>
          <p:spPr>
            <a:xfrm>
              <a:off x="6917028" y="2317750"/>
              <a:ext cx="256948" cy="142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330" fill="norm" stroke="1" extrusionOk="0">
                  <a:moveTo>
                    <a:pt x="6620" y="0"/>
                  </a:moveTo>
                  <a:cubicBezTo>
                    <a:pt x="5558" y="2859"/>
                    <a:pt x="4495" y="5718"/>
                    <a:pt x="3699" y="8894"/>
                  </a:cubicBezTo>
                  <a:cubicBezTo>
                    <a:pt x="2902" y="12071"/>
                    <a:pt x="2371" y="15565"/>
                    <a:pt x="1840" y="17947"/>
                  </a:cubicBezTo>
                  <a:cubicBezTo>
                    <a:pt x="1308" y="20329"/>
                    <a:pt x="777" y="21600"/>
                    <a:pt x="423" y="21282"/>
                  </a:cubicBezTo>
                  <a:cubicBezTo>
                    <a:pt x="69" y="20965"/>
                    <a:pt x="-108" y="19059"/>
                    <a:pt x="69" y="16200"/>
                  </a:cubicBezTo>
                  <a:cubicBezTo>
                    <a:pt x="246" y="13341"/>
                    <a:pt x="777" y="9529"/>
                    <a:pt x="3079" y="6829"/>
                  </a:cubicBezTo>
                  <a:cubicBezTo>
                    <a:pt x="5381" y="4129"/>
                    <a:pt x="9453" y="2541"/>
                    <a:pt x="12817" y="1906"/>
                  </a:cubicBezTo>
                  <a:cubicBezTo>
                    <a:pt x="16181" y="1271"/>
                    <a:pt x="18836" y="1588"/>
                    <a:pt x="21492" y="19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5" name="Line"/>
            <p:cNvSpPr/>
            <p:nvPr/>
          </p:nvSpPr>
          <p:spPr>
            <a:xfrm>
              <a:off x="7173975" y="2128804"/>
              <a:ext cx="209551" cy="137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7" fill="norm" stroke="1" extrusionOk="0">
                  <a:moveTo>
                    <a:pt x="0" y="4669"/>
                  </a:moveTo>
                  <a:cubicBezTo>
                    <a:pt x="218" y="3033"/>
                    <a:pt x="436" y="1396"/>
                    <a:pt x="1091" y="578"/>
                  </a:cubicBezTo>
                  <a:cubicBezTo>
                    <a:pt x="1745" y="-240"/>
                    <a:pt x="2836" y="-240"/>
                    <a:pt x="4145" y="905"/>
                  </a:cubicBezTo>
                  <a:cubicBezTo>
                    <a:pt x="5455" y="2051"/>
                    <a:pt x="6982" y="4342"/>
                    <a:pt x="7418" y="6960"/>
                  </a:cubicBezTo>
                  <a:cubicBezTo>
                    <a:pt x="7855" y="9578"/>
                    <a:pt x="7200" y="12524"/>
                    <a:pt x="6327" y="14978"/>
                  </a:cubicBezTo>
                  <a:cubicBezTo>
                    <a:pt x="5455" y="17433"/>
                    <a:pt x="4364" y="19396"/>
                    <a:pt x="4473" y="20378"/>
                  </a:cubicBezTo>
                  <a:cubicBezTo>
                    <a:pt x="4582" y="21360"/>
                    <a:pt x="5891" y="21360"/>
                    <a:pt x="8945" y="21196"/>
                  </a:cubicBezTo>
                  <a:cubicBezTo>
                    <a:pt x="12000" y="21033"/>
                    <a:pt x="16800" y="20705"/>
                    <a:pt x="21600" y="203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6" name="Line"/>
            <p:cNvSpPr/>
            <p:nvPr/>
          </p:nvSpPr>
          <p:spPr>
            <a:xfrm>
              <a:off x="7702757" y="1784350"/>
              <a:ext cx="328470" cy="322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508" fill="norm" stroke="1" extrusionOk="0">
                  <a:moveTo>
                    <a:pt x="15256" y="0"/>
                  </a:moveTo>
                  <a:cubicBezTo>
                    <a:pt x="11656" y="2118"/>
                    <a:pt x="8056" y="4235"/>
                    <a:pt x="5772" y="5506"/>
                  </a:cubicBezTo>
                  <a:cubicBezTo>
                    <a:pt x="3487" y="6776"/>
                    <a:pt x="2518" y="7200"/>
                    <a:pt x="1687" y="7694"/>
                  </a:cubicBezTo>
                  <a:cubicBezTo>
                    <a:pt x="856" y="8188"/>
                    <a:pt x="164" y="8753"/>
                    <a:pt x="25" y="9318"/>
                  </a:cubicBezTo>
                  <a:cubicBezTo>
                    <a:pt x="-113" y="9882"/>
                    <a:pt x="302" y="10447"/>
                    <a:pt x="1687" y="10729"/>
                  </a:cubicBezTo>
                  <a:cubicBezTo>
                    <a:pt x="3072" y="11012"/>
                    <a:pt x="5425" y="11012"/>
                    <a:pt x="6949" y="11082"/>
                  </a:cubicBezTo>
                  <a:cubicBezTo>
                    <a:pt x="8472" y="11153"/>
                    <a:pt x="9164" y="11294"/>
                    <a:pt x="9787" y="11576"/>
                  </a:cubicBezTo>
                  <a:cubicBezTo>
                    <a:pt x="10410" y="11859"/>
                    <a:pt x="10964" y="12282"/>
                    <a:pt x="11102" y="12847"/>
                  </a:cubicBezTo>
                  <a:cubicBezTo>
                    <a:pt x="11241" y="13412"/>
                    <a:pt x="10964" y="14118"/>
                    <a:pt x="9787" y="15035"/>
                  </a:cubicBezTo>
                  <a:cubicBezTo>
                    <a:pt x="8610" y="15953"/>
                    <a:pt x="6533" y="17082"/>
                    <a:pt x="4941" y="17929"/>
                  </a:cubicBezTo>
                  <a:cubicBezTo>
                    <a:pt x="3349" y="18776"/>
                    <a:pt x="2241" y="19341"/>
                    <a:pt x="1479" y="19906"/>
                  </a:cubicBezTo>
                  <a:cubicBezTo>
                    <a:pt x="718" y="20471"/>
                    <a:pt x="302" y="21035"/>
                    <a:pt x="649" y="21318"/>
                  </a:cubicBezTo>
                  <a:cubicBezTo>
                    <a:pt x="995" y="21600"/>
                    <a:pt x="2102" y="21600"/>
                    <a:pt x="5010" y="21106"/>
                  </a:cubicBezTo>
                  <a:cubicBezTo>
                    <a:pt x="7918" y="20612"/>
                    <a:pt x="12625" y="19624"/>
                    <a:pt x="15672" y="18918"/>
                  </a:cubicBezTo>
                  <a:cubicBezTo>
                    <a:pt x="18718" y="18212"/>
                    <a:pt x="20102" y="17788"/>
                    <a:pt x="21487" y="173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7" name="Line"/>
            <p:cNvSpPr/>
            <p:nvPr/>
          </p:nvSpPr>
          <p:spPr>
            <a:xfrm>
              <a:off x="8143405" y="1735390"/>
              <a:ext cx="160871" cy="298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0" h="21159" fill="norm" stroke="1" extrusionOk="0">
                  <a:moveTo>
                    <a:pt x="19139" y="1670"/>
                  </a:moveTo>
                  <a:cubicBezTo>
                    <a:pt x="17772" y="1070"/>
                    <a:pt x="16405" y="470"/>
                    <a:pt x="15038" y="170"/>
                  </a:cubicBezTo>
                  <a:cubicBezTo>
                    <a:pt x="13671" y="-130"/>
                    <a:pt x="12304" y="-130"/>
                    <a:pt x="10117" y="995"/>
                  </a:cubicBezTo>
                  <a:cubicBezTo>
                    <a:pt x="7929" y="2120"/>
                    <a:pt x="4922" y="4370"/>
                    <a:pt x="2734" y="7220"/>
                  </a:cubicBezTo>
                  <a:cubicBezTo>
                    <a:pt x="547" y="10070"/>
                    <a:pt x="-820" y="13520"/>
                    <a:pt x="547" y="16070"/>
                  </a:cubicBezTo>
                  <a:cubicBezTo>
                    <a:pt x="1914" y="18620"/>
                    <a:pt x="6015" y="20270"/>
                    <a:pt x="9843" y="20870"/>
                  </a:cubicBezTo>
                  <a:cubicBezTo>
                    <a:pt x="13671" y="21470"/>
                    <a:pt x="17226" y="21020"/>
                    <a:pt x="20780" y="205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8" name="Line"/>
            <p:cNvSpPr/>
            <p:nvPr/>
          </p:nvSpPr>
          <p:spPr>
            <a:xfrm>
              <a:off x="8349668" y="1806485"/>
              <a:ext cx="189559" cy="206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99" fill="norm" stroke="1" extrusionOk="0">
                  <a:moveTo>
                    <a:pt x="1333" y="1662"/>
                  </a:moveTo>
                  <a:cubicBezTo>
                    <a:pt x="613" y="781"/>
                    <a:pt x="-107" y="-101"/>
                    <a:pt x="13" y="9"/>
                  </a:cubicBezTo>
                  <a:cubicBezTo>
                    <a:pt x="133" y="119"/>
                    <a:pt x="1093" y="1221"/>
                    <a:pt x="3853" y="4087"/>
                  </a:cubicBezTo>
                  <a:cubicBezTo>
                    <a:pt x="6613" y="6952"/>
                    <a:pt x="11173" y="11581"/>
                    <a:pt x="14413" y="14777"/>
                  </a:cubicBezTo>
                  <a:cubicBezTo>
                    <a:pt x="17653" y="17972"/>
                    <a:pt x="19573" y="19736"/>
                    <a:pt x="21493" y="214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9" name="Line"/>
            <p:cNvSpPr/>
            <p:nvPr/>
          </p:nvSpPr>
          <p:spPr>
            <a:xfrm>
              <a:off x="8412225" y="1771650"/>
              <a:ext cx="88901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943" y="3046"/>
                    <a:pt x="10286" y="6092"/>
                    <a:pt x="6686" y="9692"/>
                  </a:cubicBezTo>
                  <a:cubicBezTo>
                    <a:pt x="3086" y="13292"/>
                    <a:pt x="1543" y="1744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0" name="Line"/>
            <p:cNvSpPr/>
            <p:nvPr/>
          </p:nvSpPr>
          <p:spPr>
            <a:xfrm>
              <a:off x="8577325" y="1943100"/>
              <a:ext cx="190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1" name="Line"/>
            <p:cNvSpPr/>
            <p:nvPr/>
          </p:nvSpPr>
          <p:spPr>
            <a:xfrm>
              <a:off x="8609075" y="1854200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2" name="Line"/>
            <p:cNvSpPr/>
            <p:nvPr/>
          </p:nvSpPr>
          <p:spPr>
            <a:xfrm>
              <a:off x="8666225" y="1905000"/>
              <a:ext cx="1714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3" name="Line"/>
            <p:cNvSpPr/>
            <p:nvPr/>
          </p:nvSpPr>
          <p:spPr>
            <a:xfrm>
              <a:off x="8901175" y="1827094"/>
              <a:ext cx="361951" cy="243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8" fill="norm" stroke="1" extrusionOk="0">
                  <a:moveTo>
                    <a:pt x="0" y="21378"/>
                  </a:moveTo>
                  <a:cubicBezTo>
                    <a:pt x="1389" y="19330"/>
                    <a:pt x="2779" y="17281"/>
                    <a:pt x="4421" y="14209"/>
                  </a:cubicBezTo>
                  <a:cubicBezTo>
                    <a:pt x="6063" y="11137"/>
                    <a:pt x="7958" y="7040"/>
                    <a:pt x="9095" y="4340"/>
                  </a:cubicBezTo>
                  <a:cubicBezTo>
                    <a:pt x="10232" y="1640"/>
                    <a:pt x="10611" y="337"/>
                    <a:pt x="10611" y="57"/>
                  </a:cubicBezTo>
                  <a:cubicBezTo>
                    <a:pt x="10611" y="-222"/>
                    <a:pt x="10232" y="523"/>
                    <a:pt x="9853" y="2385"/>
                  </a:cubicBezTo>
                  <a:cubicBezTo>
                    <a:pt x="9474" y="4247"/>
                    <a:pt x="9095" y="7226"/>
                    <a:pt x="8905" y="9181"/>
                  </a:cubicBezTo>
                  <a:cubicBezTo>
                    <a:pt x="8716" y="11137"/>
                    <a:pt x="8716" y="12068"/>
                    <a:pt x="9032" y="12719"/>
                  </a:cubicBezTo>
                  <a:cubicBezTo>
                    <a:pt x="9347" y="13371"/>
                    <a:pt x="9979" y="13744"/>
                    <a:pt x="10989" y="13278"/>
                  </a:cubicBezTo>
                  <a:cubicBezTo>
                    <a:pt x="12000" y="12812"/>
                    <a:pt x="13389" y="11509"/>
                    <a:pt x="14463" y="10112"/>
                  </a:cubicBezTo>
                  <a:cubicBezTo>
                    <a:pt x="15537" y="8716"/>
                    <a:pt x="16295" y="7226"/>
                    <a:pt x="16674" y="6947"/>
                  </a:cubicBezTo>
                  <a:cubicBezTo>
                    <a:pt x="17053" y="6668"/>
                    <a:pt x="17053" y="7599"/>
                    <a:pt x="17684" y="9275"/>
                  </a:cubicBezTo>
                  <a:cubicBezTo>
                    <a:pt x="18316" y="10950"/>
                    <a:pt x="19579" y="13371"/>
                    <a:pt x="20337" y="14675"/>
                  </a:cubicBezTo>
                  <a:cubicBezTo>
                    <a:pt x="21095" y="15978"/>
                    <a:pt x="21347" y="16164"/>
                    <a:pt x="21600" y="163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4" name="Line"/>
            <p:cNvSpPr/>
            <p:nvPr/>
          </p:nvSpPr>
          <p:spPr>
            <a:xfrm>
              <a:off x="9313925" y="1765300"/>
              <a:ext cx="58474" cy="288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6" h="21484" fill="norm" stroke="1" extrusionOk="0">
                  <a:moveTo>
                    <a:pt x="0" y="0"/>
                  </a:moveTo>
                  <a:cubicBezTo>
                    <a:pt x="7448" y="4730"/>
                    <a:pt x="14897" y="9460"/>
                    <a:pt x="18248" y="12771"/>
                  </a:cubicBezTo>
                  <a:cubicBezTo>
                    <a:pt x="21600" y="16082"/>
                    <a:pt x="20855" y="17974"/>
                    <a:pt x="18993" y="19235"/>
                  </a:cubicBezTo>
                  <a:cubicBezTo>
                    <a:pt x="17131" y="20496"/>
                    <a:pt x="14152" y="21127"/>
                    <a:pt x="10800" y="21364"/>
                  </a:cubicBezTo>
                  <a:cubicBezTo>
                    <a:pt x="7448" y="21600"/>
                    <a:pt x="3724" y="21442"/>
                    <a:pt x="0" y="212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5" name="Line"/>
            <p:cNvSpPr/>
            <p:nvPr/>
          </p:nvSpPr>
          <p:spPr>
            <a:xfrm>
              <a:off x="9391076" y="1565772"/>
              <a:ext cx="170501" cy="174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409" fill="norm" stroke="1" extrusionOk="0">
                  <a:moveTo>
                    <a:pt x="680" y="329"/>
                  </a:moveTo>
                  <a:cubicBezTo>
                    <a:pt x="2013" y="69"/>
                    <a:pt x="3347" y="-191"/>
                    <a:pt x="4547" y="199"/>
                  </a:cubicBezTo>
                  <a:cubicBezTo>
                    <a:pt x="5747" y="590"/>
                    <a:pt x="6813" y="1631"/>
                    <a:pt x="6413" y="4233"/>
                  </a:cubicBezTo>
                  <a:cubicBezTo>
                    <a:pt x="6013" y="6836"/>
                    <a:pt x="4147" y="10999"/>
                    <a:pt x="2680" y="13602"/>
                  </a:cubicBezTo>
                  <a:cubicBezTo>
                    <a:pt x="1213" y="16204"/>
                    <a:pt x="147" y="17245"/>
                    <a:pt x="13" y="18286"/>
                  </a:cubicBezTo>
                  <a:cubicBezTo>
                    <a:pt x="-120" y="19327"/>
                    <a:pt x="680" y="20368"/>
                    <a:pt x="4413" y="20889"/>
                  </a:cubicBezTo>
                  <a:cubicBezTo>
                    <a:pt x="8147" y="21409"/>
                    <a:pt x="14813" y="21409"/>
                    <a:pt x="21480" y="214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6" name="Line"/>
            <p:cNvSpPr/>
            <p:nvPr/>
          </p:nvSpPr>
          <p:spPr>
            <a:xfrm>
              <a:off x="119125" y="3251200"/>
              <a:ext cx="444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7" name="Line"/>
            <p:cNvSpPr/>
            <p:nvPr/>
          </p:nvSpPr>
          <p:spPr>
            <a:xfrm>
              <a:off x="0" y="2662837"/>
              <a:ext cx="312304" cy="760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373" fill="norm" stroke="1" extrusionOk="0">
                  <a:moveTo>
                    <a:pt x="21206" y="14933"/>
                  </a:moveTo>
                  <a:cubicBezTo>
                    <a:pt x="21351" y="14636"/>
                    <a:pt x="21496" y="14338"/>
                    <a:pt x="21279" y="13951"/>
                  </a:cubicBezTo>
                  <a:cubicBezTo>
                    <a:pt x="21061" y="13564"/>
                    <a:pt x="20481" y="13088"/>
                    <a:pt x="19032" y="12791"/>
                  </a:cubicBezTo>
                  <a:cubicBezTo>
                    <a:pt x="17582" y="12493"/>
                    <a:pt x="15262" y="12374"/>
                    <a:pt x="12581" y="12940"/>
                  </a:cubicBezTo>
                  <a:cubicBezTo>
                    <a:pt x="9899" y="13505"/>
                    <a:pt x="6854" y="14755"/>
                    <a:pt x="4680" y="16034"/>
                  </a:cubicBezTo>
                  <a:cubicBezTo>
                    <a:pt x="2505" y="17313"/>
                    <a:pt x="1201" y="18622"/>
                    <a:pt x="548" y="19426"/>
                  </a:cubicBezTo>
                  <a:cubicBezTo>
                    <a:pt x="-104" y="20229"/>
                    <a:pt x="-104" y="20526"/>
                    <a:pt x="186" y="20794"/>
                  </a:cubicBezTo>
                  <a:cubicBezTo>
                    <a:pt x="476" y="21062"/>
                    <a:pt x="1056" y="21300"/>
                    <a:pt x="2215" y="21359"/>
                  </a:cubicBezTo>
                  <a:cubicBezTo>
                    <a:pt x="3375" y="21419"/>
                    <a:pt x="5115" y="21300"/>
                    <a:pt x="7217" y="20407"/>
                  </a:cubicBezTo>
                  <a:cubicBezTo>
                    <a:pt x="9319" y="19515"/>
                    <a:pt x="11783" y="17849"/>
                    <a:pt x="13305" y="15766"/>
                  </a:cubicBezTo>
                  <a:cubicBezTo>
                    <a:pt x="14828" y="13683"/>
                    <a:pt x="15407" y="11184"/>
                    <a:pt x="15335" y="8864"/>
                  </a:cubicBezTo>
                  <a:cubicBezTo>
                    <a:pt x="15262" y="6543"/>
                    <a:pt x="14538" y="4401"/>
                    <a:pt x="13233" y="2883"/>
                  </a:cubicBezTo>
                  <a:cubicBezTo>
                    <a:pt x="11928" y="1366"/>
                    <a:pt x="10044" y="474"/>
                    <a:pt x="8232" y="146"/>
                  </a:cubicBezTo>
                  <a:cubicBezTo>
                    <a:pt x="6419" y="-181"/>
                    <a:pt x="4680" y="57"/>
                    <a:pt x="3738" y="682"/>
                  </a:cubicBezTo>
                  <a:cubicBezTo>
                    <a:pt x="2795" y="1307"/>
                    <a:pt x="2650" y="2318"/>
                    <a:pt x="2505" y="33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8" name="Line"/>
            <p:cNvSpPr/>
            <p:nvPr/>
          </p:nvSpPr>
          <p:spPr>
            <a:xfrm>
              <a:off x="449325" y="2753156"/>
              <a:ext cx="273051" cy="637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0" fill="norm" stroke="1" extrusionOk="0">
                  <a:moveTo>
                    <a:pt x="0" y="21550"/>
                  </a:moveTo>
                  <a:cubicBezTo>
                    <a:pt x="3014" y="19547"/>
                    <a:pt x="6028" y="17545"/>
                    <a:pt x="8540" y="15292"/>
                  </a:cubicBezTo>
                  <a:cubicBezTo>
                    <a:pt x="11051" y="13039"/>
                    <a:pt x="13060" y="10535"/>
                    <a:pt x="14316" y="8247"/>
                  </a:cubicBezTo>
                  <a:cubicBezTo>
                    <a:pt x="15572" y="5958"/>
                    <a:pt x="16074" y="3884"/>
                    <a:pt x="16158" y="2632"/>
                  </a:cubicBezTo>
                  <a:cubicBezTo>
                    <a:pt x="16242" y="1380"/>
                    <a:pt x="15907" y="951"/>
                    <a:pt x="15405" y="629"/>
                  </a:cubicBezTo>
                  <a:cubicBezTo>
                    <a:pt x="14902" y="308"/>
                    <a:pt x="14233" y="93"/>
                    <a:pt x="13479" y="22"/>
                  </a:cubicBezTo>
                  <a:cubicBezTo>
                    <a:pt x="12726" y="-50"/>
                    <a:pt x="11888" y="22"/>
                    <a:pt x="10884" y="844"/>
                  </a:cubicBezTo>
                  <a:cubicBezTo>
                    <a:pt x="9879" y="1667"/>
                    <a:pt x="8707" y="3240"/>
                    <a:pt x="7870" y="5243"/>
                  </a:cubicBezTo>
                  <a:cubicBezTo>
                    <a:pt x="7033" y="7245"/>
                    <a:pt x="6530" y="9677"/>
                    <a:pt x="6949" y="11966"/>
                  </a:cubicBezTo>
                  <a:cubicBezTo>
                    <a:pt x="7367" y="14255"/>
                    <a:pt x="8707" y="16400"/>
                    <a:pt x="11302" y="17688"/>
                  </a:cubicBezTo>
                  <a:cubicBezTo>
                    <a:pt x="13898" y="18975"/>
                    <a:pt x="17749" y="19404"/>
                    <a:pt x="21600" y="198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9" name="Line"/>
            <p:cNvSpPr/>
            <p:nvPr/>
          </p:nvSpPr>
          <p:spPr>
            <a:xfrm>
              <a:off x="803721" y="2759804"/>
              <a:ext cx="159956" cy="599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536" fill="norm" stroke="1" extrusionOk="0">
                  <a:moveTo>
                    <a:pt x="21478" y="544"/>
                  </a:moveTo>
                  <a:cubicBezTo>
                    <a:pt x="20341" y="240"/>
                    <a:pt x="19204" y="-64"/>
                    <a:pt x="17783" y="12"/>
                  </a:cubicBezTo>
                  <a:cubicBezTo>
                    <a:pt x="16362" y="88"/>
                    <a:pt x="14657" y="544"/>
                    <a:pt x="11957" y="2104"/>
                  </a:cubicBezTo>
                  <a:cubicBezTo>
                    <a:pt x="9257" y="3663"/>
                    <a:pt x="5562" y="6325"/>
                    <a:pt x="3289" y="8911"/>
                  </a:cubicBezTo>
                  <a:cubicBezTo>
                    <a:pt x="1015" y="11497"/>
                    <a:pt x="162" y="14006"/>
                    <a:pt x="20" y="15870"/>
                  </a:cubicBezTo>
                  <a:cubicBezTo>
                    <a:pt x="-122" y="17733"/>
                    <a:pt x="446" y="18950"/>
                    <a:pt x="3715" y="19787"/>
                  </a:cubicBezTo>
                  <a:cubicBezTo>
                    <a:pt x="6983" y="20623"/>
                    <a:pt x="12952" y="21080"/>
                    <a:pt x="18920" y="215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0" name="Line"/>
            <p:cNvSpPr/>
            <p:nvPr/>
          </p:nvSpPr>
          <p:spPr>
            <a:xfrm>
              <a:off x="1047572" y="2936011"/>
              <a:ext cx="271705" cy="345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340" fill="norm" stroke="1" extrusionOk="0">
                  <a:moveTo>
                    <a:pt x="11359" y="1821"/>
                  </a:moveTo>
                  <a:cubicBezTo>
                    <a:pt x="10528" y="1166"/>
                    <a:pt x="9697" y="512"/>
                    <a:pt x="8783" y="184"/>
                  </a:cubicBezTo>
                  <a:cubicBezTo>
                    <a:pt x="7870" y="-143"/>
                    <a:pt x="6873" y="-143"/>
                    <a:pt x="5460" y="1101"/>
                  </a:cubicBezTo>
                  <a:cubicBezTo>
                    <a:pt x="4048" y="2344"/>
                    <a:pt x="2220" y="4832"/>
                    <a:pt x="1140" y="8039"/>
                  </a:cubicBezTo>
                  <a:cubicBezTo>
                    <a:pt x="60" y="11246"/>
                    <a:pt x="-272" y="15173"/>
                    <a:pt x="226" y="17661"/>
                  </a:cubicBezTo>
                  <a:cubicBezTo>
                    <a:pt x="725" y="20148"/>
                    <a:pt x="2054" y="21195"/>
                    <a:pt x="4214" y="21326"/>
                  </a:cubicBezTo>
                  <a:cubicBezTo>
                    <a:pt x="6374" y="21457"/>
                    <a:pt x="9365" y="20672"/>
                    <a:pt x="11691" y="19101"/>
                  </a:cubicBezTo>
                  <a:cubicBezTo>
                    <a:pt x="14017" y="17530"/>
                    <a:pt x="15679" y="15173"/>
                    <a:pt x="16426" y="12162"/>
                  </a:cubicBezTo>
                  <a:cubicBezTo>
                    <a:pt x="17174" y="9152"/>
                    <a:pt x="17008" y="5486"/>
                    <a:pt x="15596" y="3326"/>
                  </a:cubicBezTo>
                  <a:cubicBezTo>
                    <a:pt x="14183" y="1166"/>
                    <a:pt x="11525" y="512"/>
                    <a:pt x="9282" y="773"/>
                  </a:cubicBezTo>
                  <a:cubicBezTo>
                    <a:pt x="7039" y="1035"/>
                    <a:pt x="5211" y="2213"/>
                    <a:pt x="4214" y="3588"/>
                  </a:cubicBezTo>
                  <a:cubicBezTo>
                    <a:pt x="3217" y="4962"/>
                    <a:pt x="3051" y="6533"/>
                    <a:pt x="3882" y="8039"/>
                  </a:cubicBezTo>
                  <a:cubicBezTo>
                    <a:pt x="4713" y="9544"/>
                    <a:pt x="6540" y="10984"/>
                    <a:pt x="9614" y="11639"/>
                  </a:cubicBezTo>
                  <a:cubicBezTo>
                    <a:pt x="12688" y="12293"/>
                    <a:pt x="17008" y="12162"/>
                    <a:pt x="21328" y="120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1" name="Line"/>
            <p:cNvSpPr/>
            <p:nvPr/>
          </p:nvSpPr>
          <p:spPr>
            <a:xfrm>
              <a:off x="1255776" y="2838450"/>
              <a:ext cx="210575" cy="660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600" fill="norm" stroke="1" extrusionOk="0">
                  <a:moveTo>
                    <a:pt x="19889" y="0"/>
                  </a:moveTo>
                  <a:cubicBezTo>
                    <a:pt x="20317" y="1662"/>
                    <a:pt x="20745" y="3323"/>
                    <a:pt x="21065" y="5088"/>
                  </a:cubicBezTo>
                  <a:cubicBezTo>
                    <a:pt x="21386" y="6854"/>
                    <a:pt x="21600" y="8723"/>
                    <a:pt x="19675" y="11042"/>
                  </a:cubicBezTo>
                  <a:cubicBezTo>
                    <a:pt x="17750" y="13362"/>
                    <a:pt x="13687" y="16131"/>
                    <a:pt x="10051" y="17965"/>
                  </a:cubicBezTo>
                  <a:cubicBezTo>
                    <a:pt x="6416" y="19800"/>
                    <a:pt x="3208" y="207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2" name="Line"/>
            <p:cNvSpPr/>
            <p:nvPr/>
          </p:nvSpPr>
          <p:spPr>
            <a:xfrm>
              <a:off x="169925" y="3638550"/>
              <a:ext cx="11176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36" y="20084"/>
                    <a:pt x="1473" y="18568"/>
                    <a:pt x="2475" y="16863"/>
                  </a:cubicBezTo>
                  <a:cubicBezTo>
                    <a:pt x="3477" y="15158"/>
                    <a:pt x="4745" y="13263"/>
                    <a:pt x="6014" y="11368"/>
                  </a:cubicBezTo>
                  <a:cubicBezTo>
                    <a:pt x="7282" y="9474"/>
                    <a:pt x="8550" y="7579"/>
                    <a:pt x="10105" y="5874"/>
                  </a:cubicBezTo>
                  <a:cubicBezTo>
                    <a:pt x="11659" y="4168"/>
                    <a:pt x="13500" y="2653"/>
                    <a:pt x="15464" y="1705"/>
                  </a:cubicBezTo>
                  <a:cubicBezTo>
                    <a:pt x="17427" y="758"/>
                    <a:pt x="19514" y="37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3" name="Line"/>
            <p:cNvSpPr/>
            <p:nvPr/>
          </p:nvSpPr>
          <p:spPr>
            <a:xfrm>
              <a:off x="445817" y="3837340"/>
              <a:ext cx="301959" cy="467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185" fill="norm" stroke="1" extrusionOk="0">
                  <a:moveTo>
                    <a:pt x="21106" y="12296"/>
                  </a:moveTo>
                  <a:cubicBezTo>
                    <a:pt x="17999" y="12872"/>
                    <a:pt x="14892" y="13448"/>
                    <a:pt x="12451" y="14312"/>
                  </a:cubicBezTo>
                  <a:cubicBezTo>
                    <a:pt x="10010" y="15176"/>
                    <a:pt x="8235" y="16328"/>
                    <a:pt x="7199" y="17144"/>
                  </a:cubicBezTo>
                  <a:cubicBezTo>
                    <a:pt x="6164" y="17960"/>
                    <a:pt x="5868" y="18440"/>
                    <a:pt x="5794" y="19016"/>
                  </a:cubicBezTo>
                  <a:cubicBezTo>
                    <a:pt x="5720" y="19592"/>
                    <a:pt x="5868" y="20264"/>
                    <a:pt x="6311" y="20696"/>
                  </a:cubicBezTo>
                  <a:cubicBezTo>
                    <a:pt x="6755" y="21128"/>
                    <a:pt x="7495" y="21320"/>
                    <a:pt x="9344" y="21080"/>
                  </a:cubicBezTo>
                  <a:cubicBezTo>
                    <a:pt x="11194" y="20840"/>
                    <a:pt x="14153" y="20168"/>
                    <a:pt x="16446" y="18728"/>
                  </a:cubicBezTo>
                  <a:cubicBezTo>
                    <a:pt x="18739" y="17288"/>
                    <a:pt x="20366" y="15080"/>
                    <a:pt x="20588" y="12392"/>
                  </a:cubicBezTo>
                  <a:cubicBezTo>
                    <a:pt x="20810" y="9704"/>
                    <a:pt x="19627" y="6536"/>
                    <a:pt x="17111" y="4280"/>
                  </a:cubicBezTo>
                  <a:cubicBezTo>
                    <a:pt x="14596" y="2024"/>
                    <a:pt x="10750" y="680"/>
                    <a:pt x="7495" y="200"/>
                  </a:cubicBezTo>
                  <a:cubicBezTo>
                    <a:pt x="4240" y="-280"/>
                    <a:pt x="1577" y="104"/>
                    <a:pt x="542" y="1352"/>
                  </a:cubicBezTo>
                  <a:cubicBezTo>
                    <a:pt x="-494" y="2600"/>
                    <a:pt x="98" y="4712"/>
                    <a:pt x="1133" y="6200"/>
                  </a:cubicBezTo>
                  <a:cubicBezTo>
                    <a:pt x="2169" y="7688"/>
                    <a:pt x="3648" y="8552"/>
                    <a:pt x="5128" y="94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4" name="Line"/>
            <p:cNvSpPr/>
            <p:nvPr/>
          </p:nvSpPr>
          <p:spPr>
            <a:xfrm>
              <a:off x="861716" y="4017287"/>
              <a:ext cx="489310" cy="241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274" fill="norm" stroke="1" extrusionOk="0">
                  <a:moveTo>
                    <a:pt x="4465" y="7461"/>
                  </a:moveTo>
                  <a:cubicBezTo>
                    <a:pt x="4187" y="11372"/>
                    <a:pt x="3909" y="15282"/>
                    <a:pt x="3538" y="17703"/>
                  </a:cubicBezTo>
                  <a:cubicBezTo>
                    <a:pt x="3167" y="20124"/>
                    <a:pt x="2704" y="21055"/>
                    <a:pt x="2055" y="21241"/>
                  </a:cubicBezTo>
                  <a:cubicBezTo>
                    <a:pt x="1406" y="21427"/>
                    <a:pt x="572" y="20868"/>
                    <a:pt x="201" y="18820"/>
                  </a:cubicBezTo>
                  <a:cubicBezTo>
                    <a:pt x="-170" y="16772"/>
                    <a:pt x="-77" y="13234"/>
                    <a:pt x="896" y="10348"/>
                  </a:cubicBezTo>
                  <a:cubicBezTo>
                    <a:pt x="1869" y="7461"/>
                    <a:pt x="3724" y="5227"/>
                    <a:pt x="6180" y="3551"/>
                  </a:cubicBezTo>
                  <a:cubicBezTo>
                    <a:pt x="8637" y="1875"/>
                    <a:pt x="11696" y="758"/>
                    <a:pt x="14338" y="293"/>
                  </a:cubicBezTo>
                  <a:cubicBezTo>
                    <a:pt x="16980" y="-173"/>
                    <a:pt x="19205" y="13"/>
                    <a:pt x="21430" y="1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5" name="Line"/>
            <p:cNvSpPr/>
            <p:nvPr/>
          </p:nvSpPr>
          <p:spPr>
            <a:xfrm>
              <a:off x="2271776" y="3568700"/>
              <a:ext cx="2222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09" y="0"/>
                    <a:pt x="7817" y="0"/>
                    <a:pt x="11417" y="3600"/>
                  </a:cubicBezTo>
                  <a:cubicBezTo>
                    <a:pt x="15017" y="7200"/>
                    <a:pt x="18309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6" name="Line"/>
            <p:cNvSpPr/>
            <p:nvPr/>
          </p:nvSpPr>
          <p:spPr>
            <a:xfrm>
              <a:off x="2341626" y="3746500"/>
              <a:ext cx="2540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7" name="Line"/>
            <p:cNvSpPr/>
            <p:nvPr/>
          </p:nvSpPr>
          <p:spPr>
            <a:xfrm>
              <a:off x="3427476" y="3581400"/>
              <a:ext cx="2095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09" y="18000"/>
                    <a:pt x="12218" y="14400"/>
                    <a:pt x="15818" y="10800"/>
                  </a:cubicBezTo>
                  <a:cubicBezTo>
                    <a:pt x="19418" y="7200"/>
                    <a:pt x="20509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8" name="Line"/>
            <p:cNvSpPr/>
            <p:nvPr/>
          </p:nvSpPr>
          <p:spPr>
            <a:xfrm>
              <a:off x="3738625" y="3467100"/>
              <a:ext cx="17145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00" y="0"/>
                  </a:moveTo>
                  <a:cubicBezTo>
                    <a:pt x="800" y="1385"/>
                    <a:pt x="0" y="2769"/>
                    <a:pt x="0" y="5677"/>
                  </a:cubicBezTo>
                  <a:cubicBezTo>
                    <a:pt x="0" y="8585"/>
                    <a:pt x="800" y="13015"/>
                    <a:pt x="1333" y="16062"/>
                  </a:cubicBezTo>
                  <a:cubicBezTo>
                    <a:pt x="1867" y="19108"/>
                    <a:pt x="2133" y="20769"/>
                    <a:pt x="2400" y="20215"/>
                  </a:cubicBezTo>
                  <a:cubicBezTo>
                    <a:pt x="2667" y="19662"/>
                    <a:pt x="2933" y="16892"/>
                    <a:pt x="3333" y="13985"/>
                  </a:cubicBezTo>
                  <a:cubicBezTo>
                    <a:pt x="3733" y="11077"/>
                    <a:pt x="4267" y="8031"/>
                    <a:pt x="5600" y="5400"/>
                  </a:cubicBezTo>
                  <a:cubicBezTo>
                    <a:pt x="6933" y="2769"/>
                    <a:pt x="9067" y="554"/>
                    <a:pt x="11200" y="831"/>
                  </a:cubicBezTo>
                  <a:cubicBezTo>
                    <a:pt x="13333" y="1108"/>
                    <a:pt x="15467" y="3877"/>
                    <a:pt x="17200" y="7754"/>
                  </a:cubicBezTo>
                  <a:cubicBezTo>
                    <a:pt x="18933" y="11631"/>
                    <a:pt x="20267" y="1661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9" name="Line"/>
            <p:cNvSpPr/>
            <p:nvPr/>
          </p:nvSpPr>
          <p:spPr>
            <a:xfrm>
              <a:off x="3357626" y="3790950"/>
              <a:ext cx="9779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96" y="19680"/>
                    <a:pt x="2992" y="17760"/>
                    <a:pt x="4722" y="15120"/>
                  </a:cubicBezTo>
                  <a:cubicBezTo>
                    <a:pt x="6452" y="12480"/>
                    <a:pt x="8416" y="9120"/>
                    <a:pt x="10356" y="6480"/>
                  </a:cubicBezTo>
                  <a:cubicBezTo>
                    <a:pt x="12296" y="3840"/>
                    <a:pt x="14213" y="1920"/>
                    <a:pt x="16083" y="960"/>
                  </a:cubicBezTo>
                  <a:cubicBezTo>
                    <a:pt x="17953" y="0"/>
                    <a:pt x="19777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0" name="Line"/>
            <p:cNvSpPr/>
            <p:nvPr/>
          </p:nvSpPr>
          <p:spPr>
            <a:xfrm>
              <a:off x="3327767" y="4208054"/>
              <a:ext cx="347360" cy="180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0978" fill="norm" stroke="1" extrusionOk="0">
                  <a:moveTo>
                    <a:pt x="5774" y="3177"/>
                  </a:moveTo>
                  <a:cubicBezTo>
                    <a:pt x="5512" y="6859"/>
                    <a:pt x="5250" y="10541"/>
                    <a:pt x="4923" y="13241"/>
                  </a:cubicBezTo>
                  <a:cubicBezTo>
                    <a:pt x="4596" y="15941"/>
                    <a:pt x="4203" y="17659"/>
                    <a:pt x="3745" y="19009"/>
                  </a:cubicBezTo>
                  <a:cubicBezTo>
                    <a:pt x="3287" y="20359"/>
                    <a:pt x="2763" y="21341"/>
                    <a:pt x="1978" y="20850"/>
                  </a:cubicBezTo>
                  <a:cubicBezTo>
                    <a:pt x="1192" y="20359"/>
                    <a:pt x="145" y="18396"/>
                    <a:pt x="14" y="15573"/>
                  </a:cubicBezTo>
                  <a:cubicBezTo>
                    <a:pt x="-117" y="12750"/>
                    <a:pt x="668" y="9068"/>
                    <a:pt x="2698" y="6246"/>
                  </a:cubicBezTo>
                  <a:cubicBezTo>
                    <a:pt x="4727" y="3423"/>
                    <a:pt x="7999" y="1459"/>
                    <a:pt x="11338" y="600"/>
                  </a:cubicBezTo>
                  <a:cubicBezTo>
                    <a:pt x="14676" y="-259"/>
                    <a:pt x="18079" y="-14"/>
                    <a:pt x="21483" y="2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1" name="Line"/>
            <p:cNvSpPr/>
            <p:nvPr/>
          </p:nvSpPr>
          <p:spPr>
            <a:xfrm>
              <a:off x="3732275" y="3994150"/>
              <a:ext cx="431801" cy="460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0" y="15978"/>
                  </a:moveTo>
                  <a:cubicBezTo>
                    <a:pt x="424" y="17655"/>
                    <a:pt x="847" y="19332"/>
                    <a:pt x="1324" y="20318"/>
                  </a:cubicBezTo>
                  <a:cubicBezTo>
                    <a:pt x="1800" y="21304"/>
                    <a:pt x="2329" y="21600"/>
                    <a:pt x="2700" y="21403"/>
                  </a:cubicBezTo>
                  <a:cubicBezTo>
                    <a:pt x="3071" y="21205"/>
                    <a:pt x="3282" y="20515"/>
                    <a:pt x="3282" y="18444"/>
                  </a:cubicBezTo>
                  <a:cubicBezTo>
                    <a:pt x="3282" y="16373"/>
                    <a:pt x="3071" y="12921"/>
                    <a:pt x="2859" y="10504"/>
                  </a:cubicBezTo>
                  <a:cubicBezTo>
                    <a:pt x="2647" y="8088"/>
                    <a:pt x="2435" y="6707"/>
                    <a:pt x="2118" y="5622"/>
                  </a:cubicBezTo>
                  <a:cubicBezTo>
                    <a:pt x="1800" y="4537"/>
                    <a:pt x="1376" y="3748"/>
                    <a:pt x="1482" y="3353"/>
                  </a:cubicBezTo>
                  <a:cubicBezTo>
                    <a:pt x="1588" y="2959"/>
                    <a:pt x="2224" y="2959"/>
                    <a:pt x="4606" y="2663"/>
                  </a:cubicBezTo>
                  <a:cubicBezTo>
                    <a:pt x="6988" y="2367"/>
                    <a:pt x="11118" y="1775"/>
                    <a:pt x="14241" y="1282"/>
                  </a:cubicBezTo>
                  <a:cubicBezTo>
                    <a:pt x="17365" y="789"/>
                    <a:pt x="19482" y="39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2" name="Line"/>
            <p:cNvSpPr/>
            <p:nvPr/>
          </p:nvSpPr>
          <p:spPr>
            <a:xfrm>
              <a:off x="3933359" y="4138765"/>
              <a:ext cx="186267" cy="209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0" fill="norm" stroke="1" extrusionOk="0">
                  <a:moveTo>
                    <a:pt x="245" y="3994"/>
                  </a:moveTo>
                  <a:cubicBezTo>
                    <a:pt x="245" y="2711"/>
                    <a:pt x="245" y="1428"/>
                    <a:pt x="982" y="679"/>
                  </a:cubicBezTo>
                  <a:cubicBezTo>
                    <a:pt x="1718" y="-69"/>
                    <a:pt x="3191" y="-283"/>
                    <a:pt x="4909" y="466"/>
                  </a:cubicBezTo>
                  <a:cubicBezTo>
                    <a:pt x="6627" y="1214"/>
                    <a:pt x="8591" y="2925"/>
                    <a:pt x="8959" y="5598"/>
                  </a:cubicBezTo>
                  <a:cubicBezTo>
                    <a:pt x="9327" y="8271"/>
                    <a:pt x="8100" y="11907"/>
                    <a:pt x="6995" y="14153"/>
                  </a:cubicBezTo>
                  <a:cubicBezTo>
                    <a:pt x="5891" y="16398"/>
                    <a:pt x="4909" y="17254"/>
                    <a:pt x="3436" y="18216"/>
                  </a:cubicBezTo>
                  <a:cubicBezTo>
                    <a:pt x="1964" y="19178"/>
                    <a:pt x="0" y="20248"/>
                    <a:pt x="0" y="20782"/>
                  </a:cubicBezTo>
                  <a:cubicBezTo>
                    <a:pt x="0" y="21317"/>
                    <a:pt x="1964" y="21317"/>
                    <a:pt x="5891" y="20568"/>
                  </a:cubicBezTo>
                  <a:cubicBezTo>
                    <a:pt x="9818" y="19820"/>
                    <a:pt x="15709" y="18323"/>
                    <a:pt x="21600" y="168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3" name="Line"/>
            <p:cNvSpPr/>
            <p:nvPr/>
          </p:nvSpPr>
          <p:spPr>
            <a:xfrm>
              <a:off x="4170425" y="4178300"/>
              <a:ext cx="5080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4" name="Line"/>
            <p:cNvSpPr/>
            <p:nvPr/>
          </p:nvSpPr>
          <p:spPr>
            <a:xfrm>
              <a:off x="4284725" y="4184650"/>
              <a:ext cx="635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5" name="Line"/>
            <p:cNvSpPr/>
            <p:nvPr/>
          </p:nvSpPr>
          <p:spPr>
            <a:xfrm>
              <a:off x="4113275" y="4127500"/>
              <a:ext cx="3746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41" y="17169"/>
                    <a:pt x="4881" y="12738"/>
                    <a:pt x="8481" y="9138"/>
                  </a:cubicBezTo>
                  <a:cubicBezTo>
                    <a:pt x="12081" y="5538"/>
                    <a:pt x="16841" y="276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6" name="Line"/>
            <p:cNvSpPr/>
            <p:nvPr/>
          </p:nvSpPr>
          <p:spPr>
            <a:xfrm>
              <a:off x="4659375" y="3771900"/>
              <a:ext cx="63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7" name="Line"/>
            <p:cNvSpPr/>
            <p:nvPr/>
          </p:nvSpPr>
          <p:spPr>
            <a:xfrm>
              <a:off x="4928983" y="3322229"/>
              <a:ext cx="536844" cy="509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474" fill="norm" stroke="1" extrusionOk="0">
                  <a:moveTo>
                    <a:pt x="138" y="16016"/>
                  </a:moveTo>
                  <a:cubicBezTo>
                    <a:pt x="731" y="17623"/>
                    <a:pt x="1324" y="19229"/>
                    <a:pt x="1748" y="20211"/>
                  </a:cubicBezTo>
                  <a:cubicBezTo>
                    <a:pt x="2171" y="21193"/>
                    <a:pt x="2425" y="21550"/>
                    <a:pt x="2595" y="21461"/>
                  </a:cubicBezTo>
                  <a:cubicBezTo>
                    <a:pt x="2764" y="21371"/>
                    <a:pt x="2849" y="20836"/>
                    <a:pt x="2764" y="18917"/>
                  </a:cubicBezTo>
                  <a:cubicBezTo>
                    <a:pt x="2679" y="16998"/>
                    <a:pt x="2425" y="13695"/>
                    <a:pt x="2002" y="10973"/>
                  </a:cubicBezTo>
                  <a:cubicBezTo>
                    <a:pt x="1578" y="8251"/>
                    <a:pt x="985" y="6109"/>
                    <a:pt x="562" y="4859"/>
                  </a:cubicBezTo>
                  <a:cubicBezTo>
                    <a:pt x="138" y="3610"/>
                    <a:pt x="-116" y="3252"/>
                    <a:pt x="53" y="3074"/>
                  </a:cubicBezTo>
                  <a:cubicBezTo>
                    <a:pt x="223" y="2895"/>
                    <a:pt x="816" y="2895"/>
                    <a:pt x="2595" y="2628"/>
                  </a:cubicBezTo>
                  <a:cubicBezTo>
                    <a:pt x="4373" y="2360"/>
                    <a:pt x="7338" y="1824"/>
                    <a:pt x="10303" y="1333"/>
                  </a:cubicBezTo>
                  <a:cubicBezTo>
                    <a:pt x="13268" y="843"/>
                    <a:pt x="16232" y="396"/>
                    <a:pt x="17969" y="173"/>
                  </a:cubicBezTo>
                  <a:cubicBezTo>
                    <a:pt x="19705" y="-50"/>
                    <a:pt x="20213" y="-50"/>
                    <a:pt x="20595" y="129"/>
                  </a:cubicBezTo>
                  <a:cubicBezTo>
                    <a:pt x="20976" y="307"/>
                    <a:pt x="21230" y="664"/>
                    <a:pt x="21484" y="10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8" name="Line"/>
            <p:cNvSpPr/>
            <p:nvPr/>
          </p:nvSpPr>
          <p:spPr>
            <a:xfrm>
              <a:off x="5150027" y="3480650"/>
              <a:ext cx="220549" cy="194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366" fill="norm" stroke="1" extrusionOk="0">
                  <a:moveTo>
                    <a:pt x="1069" y="5481"/>
                  </a:moveTo>
                  <a:cubicBezTo>
                    <a:pt x="452" y="4088"/>
                    <a:pt x="-165" y="2694"/>
                    <a:pt x="41" y="1765"/>
                  </a:cubicBezTo>
                  <a:cubicBezTo>
                    <a:pt x="246" y="836"/>
                    <a:pt x="1275" y="372"/>
                    <a:pt x="2304" y="139"/>
                  </a:cubicBezTo>
                  <a:cubicBezTo>
                    <a:pt x="3332" y="-93"/>
                    <a:pt x="4361" y="-93"/>
                    <a:pt x="5904" y="604"/>
                  </a:cubicBezTo>
                  <a:cubicBezTo>
                    <a:pt x="7446" y="1301"/>
                    <a:pt x="9504" y="2694"/>
                    <a:pt x="9812" y="5017"/>
                  </a:cubicBezTo>
                  <a:cubicBezTo>
                    <a:pt x="10121" y="7339"/>
                    <a:pt x="8681" y="10591"/>
                    <a:pt x="7138" y="13030"/>
                  </a:cubicBezTo>
                  <a:cubicBezTo>
                    <a:pt x="5595" y="15468"/>
                    <a:pt x="3949" y="17094"/>
                    <a:pt x="2715" y="18372"/>
                  </a:cubicBezTo>
                  <a:cubicBezTo>
                    <a:pt x="1481" y="19649"/>
                    <a:pt x="658" y="20578"/>
                    <a:pt x="1172" y="21042"/>
                  </a:cubicBezTo>
                  <a:cubicBezTo>
                    <a:pt x="1686" y="21507"/>
                    <a:pt x="3538" y="21507"/>
                    <a:pt x="7138" y="20810"/>
                  </a:cubicBezTo>
                  <a:cubicBezTo>
                    <a:pt x="10738" y="20113"/>
                    <a:pt x="16086" y="18720"/>
                    <a:pt x="21435" y="173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9" name="Line"/>
            <p:cNvSpPr/>
            <p:nvPr/>
          </p:nvSpPr>
          <p:spPr>
            <a:xfrm>
              <a:off x="5412581" y="3556000"/>
              <a:ext cx="27845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3600"/>
                    <a:pt x="4867" y="7200"/>
                    <a:pt x="1782" y="10800"/>
                  </a:cubicBezTo>
                  <a:cubicBezTo>
                    <a:pt x="-1304" y="14400"/>
                    <a:pt x="239" y="18000"/>
                    <a:pt x="178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0" name="Line"/>
            <p:cNvSpPr/>
            <p:nvPr/>
          </p:nvSpPr>
          <p:spPr>
            <a:xfrm>
              <a:off x="5497575" y="3536950"/>
              <a:ext cx="1" cy="17780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1" name="Line"/>
            <p:cNvSpPr/>
            <p:nvPr/>
          </p:nvSpPr>
          <p:spPr>
            <a:xfrm>
              <a:off x="5408675" y="3530600"/>
              <a:ext cx="2095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55" y="14400"/>
                    <a:pt x="10909" y="7200"/>
                    <a:pt x="14509" y="3600"/>
                  </a:cubicBezTo>
                  <a:cubicBezTo>
                    <a:pt x="18109" y="0"/>
                    <a:pt x="19855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2" name="Line"/>
            <p:cNvSpPr/>
            <p:nvPr/>
          </p:nvSpPr>
          <p:spPr>
            <a:xfrm>
              <a:off x="6361175" y="3930650"/>
              <a:ext cx="5016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41" y="21600"/>
                  </a:moveTo>
                  <a:cubicBezTo>
                    <a:pt x="820" y="21600"/>
                    <a:pt x="0" y="21600"/>
                    <a:pt x="0" y="21600"/>
                  </a:cubicBezTo>
                  <a:cubicBezTo>
                    <a:pt x="0" y="21600"/>
                    <a:pt x="820" y="21600"/>
                    <a:pt x="2689" y="19964"/>
                  </a:cubicBezTo>
                  <a:cubicBezTo>
                    <a:pt x="4557" y="18327"/>
                    <a:pt x="7473" y="15055"/>
                    <a:pt x="10253" y="11782"/>
                  </a:cubicBezTo>
                  <a:cubicBezTo>
                    <a:pt x="13033" y="8509"/>
                    <a:pt x="15676" y="5236"/>
                    <a:pt x="17544" y="3273"/>
                  </a:cubicBezTo>
                  <a:cubicBezTo>
                    <a:pt x="19413" y="1309"/>
                    <a:pt x="20506" y="65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3" name="Line"/>
            <p:cNvSpPr/>
            <p:nvPr/>
          </p:nvSpPr>
          <p:spPr>
            <a:xfrm>
              <a:off x="6618683" y="3724185"/>
              <a:ext cx="117144" cy="479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556" fill="norm" stroke="1" extrusionOk="0">
                  <a:moveTo>
                    <a:pt x="2833" y="717"/>
                  </a:moveTo>
                  <a:cubicBezTo>
                    <a:pt x="1676" y="337"/>
                    <a:pt x="518" y="-44"/>
                    <a:pt x="133" y="4"/>
                  </a:cubicBezTo>
                  <a:cubicBezTo>
                    <a:pt x="-253" y="51"/>
                    <a:pt x="133" y="527"/>
                    <a:pt x="2254" y="2335"/>
                  </a:cubicBezTo>
                  <a:cubicBezTo>
                    <a:pt x="4376" y="4143"/>
                    <a:pt x="8233" y="7283"/>
                    <a:pt x="11318" y="10423"/>
                  </a:cubicBezTo>
                  <a:cubicBezTo>
                    <a:pt x="14404" y="13563"/>
                    <a:pt x="16718" y="16703"/>
                    <a:pt x="18261" y="18559"/>
                  </a:cubicBezTo>
                  <a:cubicBezTo>
                    <a:pt x="19804" y="20414"/>
                    <a:pt x="20576" y="20985"/>
                    <a:pt x="21347" y="215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4" name="Line"/>
            <p:cNvSpPr/>
            <p:nvPr/>
          </p:nvSpPr>
          <p:spPr>
            <a:xfrm>
              <a:off x="7350175" y="3533468"/>
              <a:ext cx="331801" cy="301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397" fill="norm" stroke="1" extrusionOk="0">
                  <a:moveTo>
                    <a:pt x="103" y="6097"/>
                  </a:moveTo>
                  <a:cubicBezTo>
                    <a:pt x="-33" y="5047"/>
                    <a:pt x="-170" y="3997"/>
                    <a:pt x="650" y="2947"/>
                  </a:cubicBezTo>
                  <a:cubicBezTo>
                    <a:pt x="1471" y="1897"/>
                    <a:pt x="3248" y="847"/>
                    <a:pt x="4888" y="322"/>
                  </a:cubicBezTo>
                  <a:cubicBezTo>
                    <a:pt x="6529" y="-203"/>
                    <a:pt x="8033" y="-203"/>
                    <a:pt x="9195" y="1222"/>
                  </a:cubicBezTo>
                  <a:cubicBezTo>
                    <a:pt x="10357" y="2647"/>
                    <a:pt x="11177" y="5497"/>
                    <a:pt x="10288" y="8647"/>
                  </a:cubicBezTo>
                  <a:cubicBezTo>
                    <a:pt x="9400" y="11797"/>
                    <a:pt x="6802" y="15247"/>
                    <a:pt x="5162" y="17272"/>
                  </a:cubicBezTo>
                  <a:cubicBezTo>
                    <a:pt x="3521" y="19297"/>
                    <a:pt x="2838" y="19897"/>
                    <a:pt x="2222" y="20422"/>
                  </a:cubicBezTo>
                  <a:cubicBezTo>
                    <a:pt x="1607" y="20947"/>
                    <a:pt x="1060" y="21397"/>
                    <a:pt x="1471" y="21397"/>
                  </a:cubicBezTo>
                  <a:cubicBezTo>
                    <a:pt x="1881" y="21397"/>
                    <a:pt x="3248" y="20947"/>
                    <a:pt x="5845" y="20572"/>
                  </a:cubicBezTo>
                  <a:cubicBezTo>
                    <a:pt x="8443" y="20197"/>
                    <a:pt x="12271" y="19897"/>
                    <a:pt x="15073" y="19897"/>
                  </a:cubicBezTo>
                  <a:cubicBezTo>
                    <a:pt x="17876" y="19897"/>
                    <a:pt x="19653" y="20197"/>
                    <a:pt x="21430" y="204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5" name="Line"/>
            <p:cNvSpPr/>
            <p:nvPr/>
          </p:nvSpPr>
          <p:spPr>
            <a:xfrm>
              <a:off x="7269225" y="3949700"/>
              <a:ext cx="4826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53" y="16000"/>
                    <a:pt x="5305" y="10400"/>
                    <a:pt x="8289" y="6400"/>
                  </a:cubicBezTo>
                  <a:cubicBezTo>
                    <a:pt x="11274" y="2400"/>
                    <a:pt x="14589" y="0"/>
                    <a:pt x="16863" y="0"/>
                  </a:cubicBezTo>
                  <a:cubicBezTo>
                    <a:pt x="19137" y="0"/>
                    <a:pt x="20368" y="2400"/>
                    <a:pt x="21600" y="4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6" name="Line"/>
            <p:cNvSpPr/>
            <p:nvPr/>
          </p:nvSpPr>
          <p:spPr>
            <a:xfrm>
              <a:off x="7368475" y="4362450"/>
              <a:ext cx="408751" cy="250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306" fill="norm" stroke="1" extrusionOk="0">
                  <a:moveTo>
                    <a:pt x="7472" y="0"/>
                  </a:moveTo>
                  <a:cubicBezTo>
                    <a:pt x="7806" y="4680"/>
                    <a:pt x="8140" y="9360"/>
                    <a:pt x="8029" y="12780"/>
                  </a:cubicBezTo>
                  <a:cubicBezTo>
                    <a:pt x="7917" y="16200"/>
                    <a:pt x="7361" y="18360"/>
                    <a:pt x="6804" y="19710"/>
                  </a:cubicBezTo>
                  <a:cubicBezTo>
                    <a:pt x="6247" y="21060"/>
                    <a:pt x="5691" y="21600"/>
                    <a:pt x="4744" y="21150"/>
                  </a:cubicBezTo>
                  <a:cubicBezTo>
                    <a:pt x="3798" y="20700"/>
                    <a:pt x="2462" y="19260"/>
                    <a:pt x="1571" y="17370"/>
                  </a:cubicBezTo>
                  <a:cubicBezTo>
                    <a:pt x="680" y="15480"/>
                    <a:pt x="235" y="13140"/>
                    <a:pt x="68" y="11430"/>
                  </a:cubicBezTo>
                  <a:cubicBezTo>
                    <a:pt x="-99" y="9720"/>
                    <a:pt x="12" y="8640"/>
                    <a:pt x="736" y="7470"/>
                  </a:cubicBezTo>
                  <a:cubicBezTo>
                    <a:pt x="1460" y="6300"/>
                    <a:pt x="2796" y="5040"/>
                    <a:pt x="5468" y="3870"/>
                  </a:cubicBezTo>
                  <a:cubicBezTo>
                    <a:pt x="8140" y="2700"/>
                    <a:pt x="12148" y="1620"/>
                    <a:pt x="15043" y="990"/>
                  </a:cubicBezTo>
                  <a:cubicBezTo>
                    <a:pt x="17938" y="360"/>
                    <a:pt x="19720" y="180"/>
                    <a:pt x="2150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7" name="Line"/>
            <p:cNvSpPr/>
            <p:nvPr/>
          </p:nvSpPr>
          <p:spPr>
            <a:xfrm>
              <a:off x="7770875" y="4102100"/>
              <a:ext cx="171930" cy="182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400" fill="norm" stroke="1" extrusionOk="0">
                  <a:moveTo>
                    <a:pt x="0" y="3724"/>
                  </a:moveTo>
                  <a:cubicBezTo>
                    <a:pt x="0" y="2483"/>
                    <a:pt x="0" y="1241"/>
                    <a:pt x="1054" y="621"/>
                  </a:cubicBezTo>
                  <a:cubicBezTo>
                    <a:pt x="2107" y="0"/>
                    <a:pt x="4215" y="0"/>
                    <a:pt x="5927" y="0"/>
                  </a:cubicBezTo>
                  <a:cubicBezTo>
                    <a:pt x="7639" y="0"/>
                    <a:pt x="8956" y="0"/>
                    <a:pt x="10273" y="248"/>
                  </a:cubicBezTo>
                  <a:cubicBezTo>
                    <a:pt x="11590" y="497"/>
                    <a:pt x="12907" y="993"/>
                    <a:pt x="13302" y="2359"/>
                  </a:cubicBezTo>
                  <a:cubicBezTo>
                    <a:pt x="13698" y="3724"/>
                    <a:pt x="13171" y="5959"/>
                    <a:pt x="12249" y="7448"/>
                  </a:cubicBezTo>
                  <a:cubicBezTo>
                    <a:pt x="11327" y="8938"/>
                    <a:pt x="10010" y="9683"/>
                    <a:pt x="10141" y="10055"/>
                  </a:cubicBezTo>
                  <a:cubicBezTo>
                    <a:pt x="10273" y="10428"/>
                    <a:pt x="11854" y="10428"/>
                    <a:pt x="13566" y="10552"/>
                  </a:cubicBezTo>
                  <a:cubicBezTo>
                    <a:pt x="15278" y="10676"/>
                    <a:pt x="17122" y="10924"/>
                    <a:pt x="18571" y="12290"/>
                  </a:cubicBezTo>
                  <a:cubicBezTo>
                    <a:pt x="20020" y="13655"/>
                    <a:pt x="21073" y="16138"/>
                    <a:pt x="21337" y="18000"/>
                  </a:cubicBezTo>
                  <a:cubicBezTo>
                    <a:pt x="21600" y="19862"/>
                    <a:pt x="21073" y="21103"/>
                    <a:pt x="18044" y="21352"/>
                  </a:cubicBezTo>
                  <a:cubicBezTo>
                    <a:pt x="15015" y="21600"/>
                    <a:pt x="9483" y="20855"/>
                    <a:pt x="3951" y="201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8" name="Line"/>
            <p:cNvSpPr/>
            <p:nvPr/>
          </p:nvSpPr>
          <p:spPr>
            <a:xfrm>
              <a:off x="8209025" y="3905250"/>
              <a:ext cx="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9" name="Line"/>
            <p:cNvSpPr/>
            <p:nvPr/>
          </p:nvSpPr>
          <p:spPr>
            <a:xfrm>
              <a:off x="8742425" y="3517900"/>
              <a:ext cx="44451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3663"/>
                    <a:pt x="6171" y="7326"/>
                    <a:pt x="9771" y="10926"/>
                  </a:cubicBezTo>
                  <a:cubicBezTo>
                    <a:pt x="13371" y="14526"/>
                    <a:pt x="17486" y="1806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0" name="Line"/>
            <p:cNvSpPr/>
            <p:nvPr/>
          </p:nvSpPr>
          <p:spPr>
            <a:xfrm>
              <a:off x="8609075" y="3965756"/>
              <a:ext cx="3810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840" y="11918"/>
                    <a:pt x="7680" y="3818"/>
                    <a:pt x="11280" y="1118"/>
                  </a:cubicBezTo>
                  <a:cubicBezTo>
                    <a:pt x="14880" y="-1582"/>
                    <a:pt x="18240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1" name="Line"/>
            <p:cNvSpPr/>
            <p:nvPr/>
          </p:nvSpPr>
          <p:spPr>
            <a:xfrm>
              <a:off x="8672575" y="4161146"/>
              <a:ext cx="406401" cy="247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6" fill="norm" stroke="1" extrusionOk="0">
                  <a:moveTo>
                    <a:pt x="0" y="5239"/>
                  </a:moveTo>
                  <a:cubicBezTo>
                    <a:pt x="675" y="3619"/>
                    <a:pt x="1350" y="1999"/>
                    <a:pt x="2644" y="1009"/>
                  </a:cubicBezTo>
                  <a:cubicBezTo>
                    <a:pt x="3938" y="19"/>
                    <a:pt x="5850" y="-341"/>
                    <a:pt x="7088" y="379"/>
                  </a:cubicBezTo>
                  <a:cubicBezTo>
                    <a:pt x="8325" y="1099"/>
                    <a:pt x="8888" y="2899"/>
                    <a:pt x="8775" y="5599"/>
                  </a:cubicBezTo>
                  <a:cubicBezTo>
                    <a:pt x="8662" y="8299"/>
                    <a:pt x="7875" y="11899"/>
                    <a:pt x="7200" y="14239"/>
                  </a:cubicBezTo>
                  <a:cubicBezTo>
                    <a:pt x="6525" y="16579"/>
                    <a:pt x="5962" y="17659"/>
                    <a:pt x="5569" y="18649"/>
                  </a:cubicBezTo>
                  <a:cubicBezTo>
                    <a:pt x="5175" y="19639"/>
                    <a:pt x="4950" y="20539"/>
                    <a:pt x="5175" y="20899"/>
                  </a:cubicBezTo>
                  <a:cubicBezTo>
                    <a:pt x="5400" y="21259"/>
                    <a:pt x="6075" y="21079"/>
                    <a:pt x="8494" y="20539"/>
                  </a:cubicBezTo>
                  <a:cubicBezTo>
                    <a:pt x="10912" y="19999"/>
                    <a:pt x="15075" y="19099"/>
                    <a:pt x="17550" y="18649"/>
                  </a:cubicBezTo>
                  <a:cubicBezTo>
                    <a:pt x="20025" y="18199"/>
                    <a:pt x="20813" y="18199"/>
                    <a:pt x="21600" y="181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2" name="Line"/>
            <p:cNvSpPr/>
            <p:nvPr/>
          </p:nvSpPr>
          <p:spPr>
            <a:xfrm>
              <a:off x="9393247" y="3905955"/>
              <a:ext cx="34979" cy="37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0084" fill="norm" stroke="1" extrusionOk="0">
                  <a:moveTo>
                    <a:pt x="17185" y="20084"/>
                  </a:moveTo>
                  <a:cubicBezTo>
                    <a:pt x="8291" y="12126"/>
                    <a:pt x="-603" y="4168"/>
                    <a:pt x="32" y="1326"/>
                  </a:cubicBezTo>
                  <a:cubicBezTo>
                    <a:pt x="668" y="-1516"/>
                    <a:pt x="10832" y="758"/>
                    <a:pt x="20997" y="30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3" name="Line"/>
            <p:cNvSpPr/>
            <p:nvPr/>
          </p:nvSpPr>
          <p:spPr>
            <a:xfrm>
              <a:off x="9703007" y="3479800"/>
              <a:ext cx="360220" cy="389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491" fill="norm" stroke="1" extrusionOk="0">
                  <a:moveTo>
                    <a:pt x="21497" y="0"/>
                  </a:moveTo>
                  <a:cubicBezTo>
                    <a:pt x="17960" y="1868"/>
                    <a:pt x="14423" y="3736"/>
                    <a:pt x="11644" y="5079"/>
                  </a:cubicBezTo>
                  <a:cubicBezTo>
                    <a:pt x="8865" y="6422"/>
                    <a:pt x="6844" y="7239"/>
                    <a:pt x="5329" y="7881"/>
                  </a:cubicBezTo>
                  <a:cubicBezTo>
                    <a:pt x="3813" y="8523"/>
                    <a:pt x="2802" y="8990"/>
                    <a:pt x="2676" y="9224"/>
                  </a:cubicBezTo>
                  <a:cubicBezTo>
                    <a:pt x="2550" y="9457"/>
                    <a:pt x="3308" y="9457"/>
                    <a:pt x="4634" y="9574"/>
                  </a:cubicBezTo>
                  <a:cubicBezTo>
                    <a:pt x="5960" y="9691"/>
                    <a:pt x="7855" y="9924"/>
                    <a:pt x="9118" y="10216"/>
                  </a:cubicBezTo>
                  <a:cubicBezTo>
                    <a:pt x="10381" y="10508"/>
                    <a:pt x="11013" y="10858"/>
                    <a:pt x="11392" y="11384"/>
                  </a:cubicBezTo>
                  <a:cubicBezTo>
                    <a:pt x="11771" y="11909"/>
                    <a:pt x="11897" y="12610"/>
                    <a:pt x="11139" y="13602"/>
                  </a:cubicBezTo>
                  <a:cubicBezTo>
                    <a:pt x="10381" y="14595"/>
                    <a:pt x="8739" y="15879"/>
                    <a:pt x="6844" y="16988"/>
                  </a:cubicBezTo>
                  <a:cubicBezTo>
                    <a:pt x="4950" y="18097"/>
                    <a:pt x="2802" y="19031"/>
                    <a:pt x="1539" y="19732"/>
                  </a:cubicBezTo>
                  <a:cubicBezTo>
                    <a:pt x="276" y="20432"/>
                    <a:pt x="-103" y="20899"/>
                    <a:pt x="23" y="21191"/>
                  </a:cubicBezTo>
                  <a:cubicBezTo>
                    <a:pt x="150" y="21483"/>
                    <a:pt x="781" y="21600"/>
                    <a:pt x="3181" y="21366"/>
                  </a:cubicBezTo>
                  <a:cubicBezTo>
                    <a:pt x="5581" y="21133"/>
                    <a:pt x="9750" y="20549"/>
                    <a:pt x="13034" y="20141"/>
                  </a:cubicBezTo>
                  <a:cubicBezTo>
                    <a:pt x="16318" y="19732"/>
                    <a:pt x="18718" y="19498"/>
                    <a:pt x="21118" y="192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4" name="Line"/>
            <p:cNvSpPr/>
            <p:nvPr/>
          </p:nvSpPr>
          <p:spPr>
            <a:xfrm>
              <a:off x="10190859" y="3518606"/>
              <a:ext cx="183517" cy="386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2" h="21561" fill="norm" stroke="1" extrusionOk="0">
                  <a:moveTo>
                    <a:pt x="21042" y="2086"/>
                  </a:moveTo>
                  <a:cubicBezTo>
                    <a:pt x="20557" y="1495"/>
                    <a:pt x="20071" y="905"/>
                    <a:pt x="19222" y="551"/>
                  </a:cubicBezTo>
                  <a:cubicBezTo>
                    <a:pt x="18372" y="197"/>
                    <a:pt x="17159" y="79"/>
                    <a:pt x="15945" y="20"/>
                  </a:cubicBezTo>
                  <a:cubicBezTo>
                    <a:pt x="14732" y="-39"/>
                    <a:pt x="13518" y="-39"/>
                    <a:pt x="11334" y="1141"/>
                  </a:cubicBezTo>
                  <a:cubicBezTo>
                    <a:pt x="9150" y="2322"/>
                    <a:pt x="5995" y="4682"/>
                    <a:pt x="3568" y="7574"/>
                  </a:cubicBezTo>
                  <a:cubicBezTo>
                    <a:pt x="1141" y="10466"/>
                    <a:pt x="-558" y="13889"/>
                    <a:pt x="170" y="16250"/>
                  </a:cubicBezTo>
                  <a:cubicBezTo>
                    <a:pt x="898" y="18610"/>
                    <a:pt x="4053" y="19909"/>
                    <a:pt x="6602" y="20617"/>
                  </a:cubicBezTo>
                  <a:cubicBezTo>
                    <a:pt x="9150" y="21325"/>
                    <a:pt x="11091" y="21443"/>
                    <a:pt x="13033" y="215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5" name="Line"/>
            <p:cNvSpPr/>
            <p:nvPr/>
          </p:nvSpPr>
          <p:spPr>
            <a:xfrm>
              <a:off x="10437875" y="3581400"/>
              <a:ext cx="20955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91" y="2679"/>
                    <a:pt x="6982" y="5358"/>
                    <a:pt x="10036" y="8372"/>
                  </a:cubicBezTo>
                  <a:cubicBezTo>
                    <a:pt x="13091" y="11386"/>
                    <a:pt x="15709" y="14735"/>
                    <a:pt x="17564" y="16995"/>
                  </a:cubicBezTo>
                  <a:cubicBezTo>
                    <a:pt x="19418" y="19256"/>
                    <a:pt x="20509" y="2042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6" name="Line"/>
            <p:cNvSpPr/>
            <p:nvPr/>
          </p:nvSpPr>
          <p:spPr>
            <a:xfrm>
              <a:off x="10510810" y="3534505"/>
              <a:ext cx="168366" cy="402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504" fill="norm" stroke="1" extrusionOk="0">
                  <a:moveTo>
                    <a:pt x="21476" y="130"/>
                  </a:moveTo>
                  <a:cubicBezTo>
                    <a:pt x="20126" y="17"/>
                    <a:pt x="18776" y="-96"/>
                    <a:pt x="17561" y="130"/>
                  </a:cubicBezTo>
                  <a:cubicBezTo>
                    <a:pt x="16346" y="356"/>
                    <a:pt x="15266" y="922"/>
                    <a:pt x="12836" y="2844"/>
                  </a:cubicBezTo>
                  <a:cubicBezTo>
                    <a:pt x="10406" y="4767"/>
                    <a:pt x="6626" y="8046"/>
                    <a:pt x="4061" y="11156"/>
                  </a:cubicBezTo>
                  <a:cubicBezTo>
                    <a:pt x="1496" y="14266"/>
                    <a:pt x="146" y="17207"/>
                    <a:pt x="11" y="18903"/>
                  </a:cubicBezTo>
                  <a:cubicBezTo>
                    <a:pt x="-124" y="20599"/>
                    <a:pt x="956" y="21052"/>
                    <a:pt x="2036" y="215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7" name="Line"/>
            <p:cNvSpPr/>
            <p:nvPr/>
          </p:nvSpPr>
          <p:spPr>
            <a:xfrm>
              <a:off x="10691875" y="3790950"/>
              <a:ext cx="127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8" name="Line"/>
            <p:cNvSpPr/>
            <p:nvPr/>
          </p:nvSpPr>
          <p:spPr>
            <a:xfrm>
              <a:off x="10749025" y="366395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9" name="Line"/>
            <p:cNvSpPr/>
            <p:nvPr/>
          </p:nvSpPr>
          <p:spPr>
            <a:xfrm>
              <a:off x="10806175" y="3731683"/>
              <a:ext cx="171451" cy="40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4000" y="12960"/>
                    <a:pt x="8000" y="5400"/>
                    <a:pt x="11600" y="2160"/>
                  </a:cubicBezTo>
                  <a:cubicBezTo>
                    <a:pt x="15200" y="-1080"/>
                    <a:pt x="18400" y="0"/>
                    <a:pt x="21600" y="10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0" name="Line"/>
            <p:cNvSpPr/>
            <p:nvPr/>
          </p:nvSpPr>
          <p:spPr>
            <a:xfrm>
              <a:off x="11003025" y="3586644"/>
              <a:ext cx="400051" cy="286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4" fill="norm" stroke="1" extrusionOk="0">
                  <a:moveTo>
                    <a:pt x="0" y="21524"/>
                  </a:moveTo>
                  <a:cubicBezTo>
                    <a:pt x="2057" y="18189"/>
                    <a:pt x="4114" y="14853"/>
                    <a:pt x="5600" y="11756"/>
                  </a:cubicBezTo>
                  <a:cubicBezTo>
                    <a:pt x="7086" y="8659"/>
                    <a:pt x="8000" y="5800"/>
                    <a:pt x="8514" y="3656"/>
                  </a:cubicBezTo>
                  <a:cubicBezTo>
                    <a:pt x="9029" y="1512"/>
                    <a:pt x="9143" y="83"/>
                    <a:pt x="8971" y="3"/>
                  </a:cubicBezTo>
                  <a:cubicBezTo>
                    <a:pt x="8800" y="-76"/>
                    <a:pt x="8343" y="1195"/>
                    <a:pt x="7943" y="3498"/>
                  </a:cubicBezTo>
                  <a:cubicBezTo>
                    <a:pt x="7543" y="5800"/>
                    <a:pt x="7200" y="9136"/>
                    <a:pt x="7029" y="11518"/>
                  </a:cubicBezTo>
                  <a:cubicBezTo>
                    <a:pt x="6857" y="13900"/>
                    <a:pt x="6857" y="15330"/>
                    <a:pt x="7086" y="16442"/>
                  </a:cubicBezTo>
                  <a:cubicBezTo>
                    <a:pt x="7314" y="17553"/>
                    <a:pt x="7771" y="18348"/>
                    <a:pt x="8400" y="18745"/>
                  </a:cubicBezTo>
                  <a:cubicBezTo>
                    <a:pt x="9029" y="19142"/>
                    <a:pt x="9829" y="19142"/>
                    <a:pt x="10914" y="17553"/>
                  </a:cubicBezTo>
                  <a:cubicBezTo>
                    <a:pt x="12000" y="15965"/>
                    <a:pt x="13371" y="12789"/>
                    <a:pt x="14171" y="10803"/>
                  </a:cubicBezTo>
                  <a:cubicBezTo>
                    <a:pt x="14971" y="8818"/>
                    <a:pt x="15200" y="8024"/>
                    <a:pt x="15600" y="7389"/>
                  </a:cubicBezTo>
                  <a:cubicBezTo>
                    <a:pt x="16000" y="6753"/>
                    <a:pt x="16571" y="6277"/>
                    <a:pt x="17029" y="6912"/>
                  </a:cubicBezTo>
                  <a:cubicBezTo>
                    <a:pt x="17486" y="7548"/>
                    <a:pt x="17829" y="9295"/>
                    <a:pt x="18571" y="11439"/>
                  </a:cubicBezTo>
                  <a:cubicBezTo>
                    <a:pt x="19314" y="13583"/>
                    <a:pt x="20457" y="16124"/>
                    <a:pt x="21600" y="186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1" name="Line"/>
            <p:cNvSpPr/>
            <p:nvPr/>
          </p:nvSpPr>
          <p:spPr>
            <a:xfrm>
              <a:off x="11415775" y="3524250"/>
              <a:ext cx="72444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0" h="21600" fill="norm" stroke="1" extrusionOk="0">
                  <a:moveTo>
                    <a:pt x="1751" y="0"/>
                  </a:moveTo>
                  <a:cubicBezTo>
                    <a:pt x="6422" y="1366"/>
                    <a:pt x="11092" y="2731"/>
                    <a:pt x="14886" y="5152"/>
                  </a:cubicBezTo>
                  <a:cubicBezTo>
                    <a:pt x="18681" y="7572"/>
                    <a:pt x="21600" y="11048"/>
                    <a:pt x="18973" y="13966"/>
                  </a:cubicBezTo>
                  <a:cubicBezTo>
                    <a:pt x="16346" y="16883"/>
                    <a:pt x="8173" y="1924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2" name="Line"/>
            <p:cNvSpPr/>
            <p:nvPr/>
          </p:nvSpPr>
          <p:spPr>
            <a:xfrm>
              <a:off x="11471796" y="3276600"/>
              <a:ext cx="185280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600" fill="norm" stroke="1" extrusionOk="0">
                  <a:moveTo>
                    <a:pt x="1604" y="0"/>
                  </a:moveTo>
                  <a:cubicBezTo>
                    <a:pt x="3568" y="1575"/>
                    <a:pt x="5531" y="3150"/>
                    <a:pt x="6636" y="5062"/>
                  </a:cubicBezTo>
                  <a:cubicBezTo>
                    <a:pt x="7741" y="6975"/>
                    <a:pt x="7986" y="9225"/>
                    <a:pt x="7250" y="11025"/>
                  </a:cubicBezTo>
                  <a:cubicBezTo>
                    <a:pt x="6513" y="12825"/>
                    <a:pt x="4795" y="14175"/>
                    <a:pt x="3200" y="15188"/>
                  </a:cubicBezTo>
                  <a:cubicBezTo>
                    <a:pt x="1604" y="16200"/>
                    <a:pt x="131" y="16875"/>
                    <a:pt x="9" y="17325"/>
                  </a:cubicBezTo>
                  <a:cubicBezTo>
                    <a:pt x="-114" y="17775"/>
                    <a:pt x="1113" y="18000"/>
                    <a:pt x="4918" y="18675"/>
                  </a:cubicBezTo>
                  <a:cubicBezTo>
                    <a:pt x="8722" y="19350"/>
                    <a:pt x="15104" y="20475"/>
                    <a:pt x="2148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403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3643375" y="4127500"/>
              <a:ext cx="698501" cy="647700"/>
            </a:xfrm>
            <a:prstGeom prst="rect">
              <a:avLst/>
            </a:prstGeom>
            <a:effectLst/>
          </p:spPr>
        </p:pic>
        <p:pic>
          <p:nvPicPr>
            <p:cNvPr id="2405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4792725" y="3213100"/>
              <a:ext cx="692151" cy="812800"/>
            </a:xfrm>
            <a:prstGeom prst="rect">
              <a:avLst/>
            </a:prstGeom>
            <a:effectLst/>
          </p:spPr>
        </p:pic>
        <p:pic>
          <p:nvPicPr>
            <p:cNvPr id="2407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7237475" y="3441700"/>
              <a:ext cx="863601" cy="527050"/>
            </a:xfrm>
            <a:prstGeom prst="rect">
              <a:avLst/>
            </a:prstGeom>
            <a:effectLst/>
          </p:spPr>
        </p:pic>
        <p:pic>
          <p:nvPicPr>
            <p:cNvPr id="2409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8535967" y="4178300"/>
              <a:ext cx="644609" cy="419100"/>
            </a:xfrm>
            <a:prstGeom prst="rect">
              <a:avLst/>
            </a:prstGeom>
            <a:effectLst/>
          </p:spPr>
        </p:pic>
        <p:sp>
          <p:nvSpPr>
            <p:cNvPr id="2411" name="Line"/>
            <p:cNvSpPr/>
            <p:nvPr/>
          </p:nvSpPr>
          <p:spPr>
            <a:xfrm>
              <a:off x="2233676" y="5264513"/>
              <a:ext cx="273051" cy="31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191" y="11918"/>
                    <a:pt x="10381" y="3818"/>
                    <a:pt x="13981" y="1118"/>
                  </a:cubicBezTo>
                  <a:cubicBezTo>
                    <a:pt x="17581" y="-1582"/>
                    <a:pt x="19591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2" name="Line"/>
            <p:cNvSpPr/>
            <p:nvPr/>
          </p:nvSpPr>
          <p:spPr>
            <a:xfrm>
              <a:off x="2259076" y="5441950"/>
              <a:ext cx="2794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09" y="17280"/>
                    <a:pt x="9818" y="12960"/>
                    <a:pt x="13418" y="9360"/>
                  </a:cubicBezTo>
                  <a:cubicBezTo>
                    <a:pt x="17018" y="5760"/>
                    <a:pt x="19309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3" name="Line"/>
            <p:cNvSpPr/>
            <p:nvPr/>
          </p:nvSpPr>
          <p:spPr>
            <a:xfrm>
              <a:off x="2708044" y="5175250"/>
              <a:ext cx="218449" cy="333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4" h="21537" fill="norm" stroke="1" extrusionOk="0">
                  <a:moveTo>
                    <a:pt x="14714" y="5332"/>
                  </a:moveTo>
                  <a:cubicBezTo>
                    <a:pt x="14714" y="4648"/>
                    <a:pt x="14714" y="3965"/>
                    <a:pt x="14210" y="3486"/>
                  </a:cubicBezTo>
                  <a:cubicBezTo>
                    <a:pt x="13705" y="3008"/>
                    <a:pt x="12695" y="2734"/>
                    <a:pt x="11181" y="2939"/>
                  </a:cubicBezTo>
                  <a:cubicBezTo>
                    <a:pt x="9667" y="3144"/>
                    <a:pt x="7649" y="3828"/>
                    <a:pt x="5529" y="5400"/>
                  </a:cubicBezTo>
                  <a:cubicBezTo>
                    <a:pt x="3410" y="6972"/>
                    <a:pt x="1189" y="9433"/>
                    <a:pt x="381" y="12030"/>
                  </a:cubicBezTo>
                  <a:cubicBezTo>
                    <a:pt x="-426" y="14628"/>
                    <a:pt x="180" y="17362"/>
                    <a:pt x="987" y="19071"/>
                  </a:cubicBezTo>
                  <a:cubicBezTo>
                    <a:pt x="1795" y="20780"/>
                    <a:pt x="2804" y="21463"/>
                    <a:pt x="5024" y="21532"/>
                  </a:cubicBezTo>
                  <a:cubicBezTo>
                    <a:pt x="7245" y="21600"/>
                    <a:pt x="10677" y="21053"/>
                    <a:pt x="13604" y="19344"/>
                  </a:cubicBezTo>
                  <a:cubicBezTo>
                    <a:pt x="16531" y="17635"/>
                    <a:pt x="18953" y="14765"/>
                    <a:pt x="20064" y="11962"/>
                  </a:cubicBezTo>
                  <a:cubicBezTo>
                    <a:pt x="21174" y="9159"/>
                    <a:pt x="20972" y="6425"/>
                    <a:pt x="20165" y="4443"/>
                  </a:cubicBezTo>
                  <a:cubicBezTo>
                    <a:pt x="19357" y="2461"/>
                    <a:pt x="17944" y="1230"/>
                    <a:pt x="16228" y="615"/>
                  </a:cubicBezTo>
                  <a:cubicBezTo>
                    <a:pt x="14512" y="0"/>
                    <a:pt x="12494" y="0"/>
                    <a:pt x="1047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4" name="Line"/>
            <p:cNvSpPr/>
            <p:nvPr/>
          </p:nvSpPr>
          <p:spPr>
            <a:xfrm>
              <a:off x="3846575" y="5411901"/>
              <a:ext cx="292101" cy="23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4696" y="11153"/>
                    <a:pt x="9391" y="2153"/>
                    <a:pt x="12991" y="353"/>
                  </a:cubicBezTo>
                  <a:cubicBezTo>
                    <a:pt x="16591" y="-1447"/>
                    <a:pt x="19096" y="3953"/>
                    <a:pt x="21600" y="93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5" name="Line"/>
            <p:cNvSpPr/>
            <p:nvPr/>
          </p:nvSpPr>
          <p:spPr>
            <a:xfrm>
              <a:off x="3865353" y="5454650"/>
              <a:ext cx="425723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600" fill="norm" stroke="1" extrusionOk="0">
                  <a:moveTo>
                    <a:pt x="976" y="21600"/>
                  </a:moveTo>
                  <a:cubicBezTo>
                    <a:pt x="442" y="21600"/>
                    <a:pt x="-93" y="21600"/>
                    <a:pt x="14" y="21343"/>
                  </a:cubicBezTo>
                  <a:cubicBezTo>
                    <a:pt x="121" y="21086"/>
                    <a:pt x="869" y="20571"/>
                    <a:pt x="3382" y="18000"/>
                  </a:cubicBezTo>
                  <a:cubicBezTo>
                    <a:pt x="5895" y="15429"/>
                    <a:pt x="10172" y="10800"/>
                    <a:pt x="13487" y="7457"/>
                  </a:cubicBezTo>
                  <a:cubicBezTo>
                    <a:pt x="16802" y="4114"/>
                    <a:pt x="19155" y="2057"/>
                    <a:pt x="2150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6" name="Line"/>
            <p:cNvSpPr/>
            <p:nvPr/>
          </p:nvSpPr>
          <p:spPr>
            <a:xfrm>
              <a:off x="4189475" y="5281218"/>
              <a:ext cx="156958" cy="262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1" h="21416" fill="norm" stroke="1" extrusionOk="0">
                  <a:moveTo>
                    <a:pt x="0" y="2235"/>
                  </a:moveTo>
                  <a:cubicBezTo>
                    <a:pt x="0" y="1371"/>
                    <a:pt x="0" y="507"/>
                    <a:pt x="982" y="162"/>
                  </a:cubicBezTo>
                  <a:cubicBezTo>
                    <a:pt x="1964" y="-184"/>
                    <a:pt x="3927" y="-11"/>
                    <a:pt x="7153" y="1026"/>
                  </a:cubicBezTo>
                  <a:cubicBezTo>
                    <a:pt x="10379" y="2062"/>
                    <a:pt x="14868" y="3963"/>
                    <a:pt x="17673" y="6210"/>
                  </a:cubicBezTo>
                  <a:cubicBezTo>
                    <a:pt x="20478" y="8456"/>
                    <a:pt x="21600" y="11048"/>
                    <a:pt x="20197" y="13640"/>
                  </a:cubicBezTo>
                  <a:cubicBezTo>
                    <a:pt x="18795" y="16232"/>
                    <a:pt x="14868" y="18824"/>
                    <a:pt x="10940" y="214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7" name="Line"/>
            <p:cNvSpPr/>
            <p:nvPr/>
          </p:nvSpPr>
          <p:spPr>
            <a:xfrm>
              <a:off x="5034290" y="5175120"/>
              <a:ext cx="209286" cy="247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071" fill="norm" stroke="1" extrusionOk="0">
                  <a:moveTo>
                    <a:pt x="628" y="10271"/>
                  </a:moveTo>
                  <a:cubicBezTo>
                    <a:pt x="409" y="9191"/>
                    <a:pt x="191" y="8111"/>
                    <a:pt x="82" y="8291"/>
                  </a:cubicBezTo>
                  <a:cubicBezTo>
                    <a:pt x="-27" y="8471"/>
                    <a:pt x="-27" y="9911"/>
                    <a:pt x="82" y="11261"/>
                  </a:cubicBezTo>
                  <a:cubicBezTo>
                    <a:pt x="191" y="12611"/>
                    <a:pt x="409" y="13871"/>
                    <a:pt x="1500" y="12071"/>
                  </a:cubicBezTo>
                  <a:cubicBezTo>
                    <a:pt x="2591" y="10271"/>
                    <a:pt x="4555" y="5411"/>
                    <a:pt x="5973" y="2711"/>
                  </a:cubicBezTo>
                  <a:cubicBezTo>
                    <a:pt x="7391" y="11"/>
                    <a:pt x="8264" y="-529"/>
                    <a:pt x="10446" y="461"/>
                  </a:cubicBezTo>
                  <a:cubicBezTo>
                    <a:pt x="12628" y="1451"/>
                    <a:pt x="16118" y="3971"/>
                    <a:pt x="18191" y="7661"/>
                  </a:cubicBezTo>
                  <a:cubicBezTo>
                    <a:pt x="20264" y="11351"/>
                    <a:pt x="20918" y="16211"/>
                    <a:pt x="21573" y="210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8" name="Line"/>
            <p:cNvSpPr/>
            <p:nvPr/>
          </p:nvSpPr>
          <p:spPr>
            <a:xfrm>
              <a:off x="4970525" y="5556613"/>
              <a:ext cx="368301" cy="31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2110" y="11918"/>
                    <a:pt x="4221" y="3818"/>
                    <a:pt x="7821" y="1118"/>
                  </a:cubicBezTo>
                  <a:cubicBezTo>
                    <a:pt x="11421" y="-1582"/>
                    <a:pt x="16510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9" name="Line"/>
            <p:cNvSpPr/>
            <p:nvPr/>
          </p:nvSpPr>
          <p:spPr>
            <a:xfrm>
              <a:off x="5113111" y="5672374"/>
              <a:ext cx="352715" cy="241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055" fill="norm" stroke="1" extrusionOk="0">
                  <a:moveTo>
                    <a:pt x="3682" y="3718"/>
                  </a:moveTo>
                  <a:cubicBezTo>
                    <a:pt x="3425" y="7594"/>
                    <a:pt x="3168" y="11471"/>
                    <a:pt x="3039" y="13964"/>
                  </a:cubicBezTo>
                  <a:cubicBezTo>
                    <a:pt x="2911" y="16456"/>
                    <a:pt x="2911" y="17564"/>
                    <a:pt x="2846" y="18579"/>
                  </a:cubicBezTo>
                  <a:cubicBezTo>
                    <a:pt x="2782" y="19594"/>
                    <a:pt x="2654" y="20518"/>
                    <a:pt x="2268" y="20887"/>
                  </a:cubicBezTo>
                  <a:cubicBezTo>
                    <a:pt x="1882" y="21256"/>
                    <a:pt x="1239" y="21071"/>
                    <a:pt x="725" y="19779"/>
                  </a:cubicBezTo>
                  <a:cubicBezTo>
                    <a:pt x="211" y="18487"/>
                    <a:pt x="-175" y="16087"/>
                    <a:pt x="82" y="13594"/>
                  </a:cubicBezTo>
                  <a:cubicBezTo>
                    <a:pt x="339" y="11102"/>
                    <a:pt x="1239" y="8518"/>
                    <a:pt x="3618" y="6118"/>
                  </a:cubicBezTo>
                  <a:cubicBezTo>
                    <a:pt x="5996" y="3718"/>
                    <a:pt x="9854" y="1502"/>
                    <a:pt x="13068" y="579"/>
                  </a:cubicBezTo>
                  <a:cubicBezTo>
                    <a:pt x="16282" y="-344"/>
                    <a:pt x="18854" y="25"/>
                    <a:pt x="21425" y="3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0" name="Line"/>
            <p:cNvSpPr/>
            <p:nvPr/>
          </p:nvSpPr>
          <p:spPr>
            <a:xfrm>
              <a:off x="5770625" y="5488516"/>
              <a:ext cx="203201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25" y="10800"/>
                    <a:pt x="7650" y="0"/>
                    <a:pt x="11250" y="0"/>
                  </a:cubicBezTo>
                  <a:cubicBezTo>
                    <a:pt x="14850" y="0"/>
                    <a:pt x="18225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1" name="Line"/>
            <p:cNvSpPr/>
            <p:nvPr/>
          </p:nvSpPr>
          <p:spPr>
            <a:xfrm>
              <a:off x="5726175" y="5626100"/>
              <a:ext cx="3175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96" y="14400"/>
                    <a:pt x="9792" y="7200"/>
                    <a:pt x="13392" y="3600"/>
                  </a:cubicBezTo>
                  <a:cubicBezTo>
                    <a:pt x="16992" y="0"/>
                    <a:pt x="19296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2" name="Line"/>
            <p:cNvSpPr/>
            <p:nvPr/>
          </p:nvSpPr>
          <p:spPr>
            <a:xfrm>
              <a:off x="6659625" y="5207000"/>
              <a:ext cx="4445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3138"/>
                    <a:pt x="10286" y="6277"/>
                    <a:pt x="13886" y="9877"/>
                  </a:cubicBezTo>
                  <a:cubicBezTo>
                    <a:pt x="17486" y="13477"/>
                    <a:pt x="19543" y="1753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3" name="Line"/>
            <p:cNvSpPr/>
            <p:nvPr/>
          </p:nvSpPr>
          <p:spPr>
            <a:xfrm>
              <a:off x="6469125" y="5602401"/>
              <a:ext cx="508001" cy="23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9353"/>
                  </a:moveTo>
                  <a:cubicBezTo>
                    <a:pt x="3330" y="3953"/>
                    <a:pt x="6660" y="-1447"/>
                    <a:pt x="10260" y="353"/>
                  </a:cubicBezTo>
                  <a:cubicBezTo>
                    <a:pt x="13860" y="2153"/>
                    <a:pt x="17730" y="11153"/>
                    <a:pt x="21600" y="201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4" name="Line"/>
            <p:cNvSpPr/>
            <p:nvPr/>
          </p:nvSpPr>
          <p:spPr>
            <a:xfrm>
              <a:off x="6551103" y="5841727"/>
              <a:ext cx="343474" cy="179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002" fill="norm" stroke="1" extrusionOk="0">
                  <a:moveTo>
                    <a:pt x="5962" y="4501"/>
                  </a:moveTo>
                  <a:cubicBezTo>
                    <a:pt x="5435" y="8970"/>
                    <a:pt x="4909" y="13439"/>
                    <a:pt x="4382" y="16170"/>
                  </a:cubicBezTo>
                  <a:cubicBezTo>
                    <a:pt x="3855" y="18901"/>
                    <a:pt x="3328" y="19894"/>
                    <a:pt x="2735" y="20515"/>
                  </a:cubicBezTo>
                  <a:cubicBezTo>
                    <a:pt x="2143" y="21136"/>
                    <a:pt x="1484" y="21384"/>
                    <a:pt x="892" y="19894"/>
                  </a:cubicBezTo>
                  <a:cubicBezTo>
                    <a:pt x="299" y="18405"/>
                    <a:pt x="-228" y="15177"/>
                    <a:pt x="101" y="12198"/>
                  </a:cubicBezTo>
                  <a:cubicBezTo>
                    <a:pt x="431" y="9218"/>
                    <a:pt x="1616" y="6487"/>
                    <a:pt x="4250" y="4253"/>
                  </a:cubicBezTo>
                  <a:cubicBezTo>
                    <a:pt x="6884" y="2018"/>
                    <a:pt x="10967" y="281"/>
                    <a:pt x="14062" y="32"/>
                  </a:cubicBezTo>
                  <a:cubicBezTo>
                    <a:pt x="17157" y="-216"/>
                    <a:pt x="19265" y="1025"/>
                    <a:pt x="21372" y="22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5" name="Line"/>
            <p:cNvSpPr/>
            <p:nvPr/>
          </p:nvSpPr>
          <p:spPr>
            <a:xfrm>
              <a:off x="6958075" y="5728976"/>
              <a:ext cx="112651" cy="189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455" fill="norm" stroke="1" extrusionOk="0">
                  <a:moveTo>
                    <a:pt x="6000" y="2015"/>
                  </a:moveTo>
                  <a:cubicBezTo>
                    <a:pt x="7600" y="1295"/>
                    <a:pt x="9200" y="575"/>
                    <a:pt x="11200" y="215"/>
                  </a:cubicBezTo>
                  <a:cubicBezTo>
                    <a:pt x="13200" y="-145"/>
                    <a:pt x="15600" y="-145"/>
                    <a:pt x="17400" y="935"/>
                  </a:cubicBezTo>
                  <a:cubicBezTo>
                    <a:pt x="19200" y="2015"/>
                    <a:pt x="20400" y="4175"/>
                    <a:pt x="20400" y="5735"/>
                  </a:cubicBezTo>
                  <a:cubicBezTo>
                    <a:pt x="20400" y="7295"/>
                    <a:pt x="19200" y="8255"/>
                    <a:pt x="17600" y="8855"/>
                  </a:cubicBezTo>
                  <a:cubicBezTo>
                    <a:pt x="16000" y="9455"/>
                    <a:pt x="14000" y="9695"/>
                    <a:pt x="14600" y="10535"/>
                  </a:cubicBezTo>
                  <a:cubicBezTo>
                    <a:pt x="15200" y="11375"/>
                    <a:pt x="18400" y="12815"/>
                    <a:pt x="20000" y="14135"/>
                  </a:cubicBezTo>
                  <a:cubicBezTo>
                    <a:pt x="21600" y="15455"/>
                    <a:pt x="21600" y="16655"/>
                    <a:pt x="20600" y="17615"/>
                  </a:cubicBezTo>
                  <a:cubicBezTo>
                    <a:pt x="19600" y="18575"/>
                    <a:pt x="17600" y="19295"/>
                    <a:pt x="14000" y="19895"/>
                  </a:cubicBezTo>
                  <a:cubicBezTo>
                    <a:pt x="10400" y="20495"/>
                    <a:pt x="5200" y="20975"/>
                    <a:pt x="0" y="214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6" name="Line"/>
            <p:cNvSpPr/>
            <p:nvPr/>
          </p:nvSpPr>
          <p:spPr>
            <a:xfrm>
              <a:off x="7364475" y="5592087"/>
              <a:ext cx="4445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2057" y="12793"/>
                    <a:pt x="4114" y="5170"/>
                    <a:pt x="7714" y="1993"/>
                  </a:cubicBezTo>
                  <a:cubicBezTo>
                    <a:pt x="11314" y="-1183"/>
                    <a:pt x="16457" y="88"/>
                    <a:pt x="21600" y="13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7" name="Line"/>
            <p:cNvSpPr/>
            <p:nvPr/>
          </p:nvSpPr>
          <p:spPr>
            <a:xfrm>
              <a:off x="7634992" y="5272742"/>
              <a:ext cx="320035" cy="327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282" fill="norm" stroke="1" extrusionOk="0">
                  <a:moveTo>
                    <a:pt x="19651" y="267"/>
                  </a:moveTo>
                  <a:cubicBezTo>
                    <a:pt x="18945" y="-8"/>
                    <a:pt x="18239" y="-283"/>
                    <a:pt x="15910" y="611"/>
                  </a:cubicBezTo>
                  <a:cubicBezTo>
                    <a:pt x="13580" y="1506"/>
                    <a:pt x="9627" y="3569"/>
                    <a:pt x="7298" y="4739"/>
                  </a:cubicBezTo>
                  <a:cubicBezTo>
                    <a:pt x="4969" y="5908"/>
                    <a:pt x="4263" y="6183"/>
                    <a:pt x="3557" y="6596"/>
                  </a:cubicBezTo>
                  <a:cubicBezTo>
                    <a:pt x="2851" y="7009"/>
                    <a:pt x="2145" y="7559"/>
                    <a:pt x="2498" y="7972"/>
                  </a:cubicBezTo>
                  <a:cubicBezTo>
                    <a:pt x="2851" y="8385"/>
                    <a:pt x="4263" y="8660"/>
                    <a:pt x="5321" y="8797"/>
                  </a:cubicBezTo>
                  <a:cubicBezTo>
                    <a:pt x="6380" y="8935"/>
                    <a:pt x="7086" y="8935"/>
                    <a:pt x="7933" y="9141"/>
                  </a:cubicBezTo>
                  <a:cubicBezTo>
                    <a:pt x="8780" y="9348"/>
                    <a:pt x="9769" y="9760"/>
                    <a:pt x="10333" y="10311"/>
                  </a:cubicBezTo>
                  <a:cubicBezTo>
                    <a:pt x="10898" y="10861"/>
                    <a:pt x="11039" y="11549"/>
                    <a:pt x="9839" y="12718"/>
                  </a:cubicBezTo>
                  <a:cubicBezTo>
                    <a:pt x="8639" y="13888"/>
                    <a:pt x="6098" y="15539"/>
                    <a:pt x="4333" y="16639"/>
                  </a:cubicBezTo>
                  <a:cubicBezTo>
                    <a:pt x="2569" y="17740"/>
                    <a:pt x="1580" y="18290"/>
                    <a:pt x="874" y="18978"/>
                  </a:cubicBezTo>
                  <a:cubicBezTo>
                    <a:pt x="169" y="19666"/>
                    <a:pt x="-255" y="20492"/>
                    <a:pt x="169" y="20904"/>
                  </a:cubicBezTo>
                  <a:cubicBezTo>
                    <a:pt x="592" y="21317"/>
                    <a:pt x="1863" y="21317"/>
                    <a:pt x="5039" y="21248"/>
                  </a:cubicBezTo>
                  <a:cubicBezTo>
                    <a:pt x="8216" y="21179"/>
                    <a:pt x="13298" y="21042"/>
                    <a:pt x="16333" y="20904"/>
                  </a:cubicBezTo>
                  <a:cubicBezTo>
                    <a:pt x="19369" y="20767"/>
                    <a:pt x="20357" y="20629"/>
                    <a:pt x="21345" y="204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8" name="Line"/>
            <p:cNvSpPr/>
            <p:nvPr/>
          </p:nvSpPr>
          <p:spPr>
            <a:xfrm>
              <a:off x="8093033" y="5221751"/>
              <a:ext cx="204894" cy="391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487" fill="norm" stroke="1" extrusionOk="0">
                  <a:moveTo>
                    <a:pt x="21335" y="1281"/>
                  </a:moveTo>
                  <a:cubicBezTo>
                    <a:pt x="20453" y="816"/>
                    <a:pt x="19572" y="352"/>
                    <a:pt x="18470" y="119"/>
                  </a:cubicBezTo>
                  <a:cubicBezTo>
                    <a:pt x="17368" y="-113"/>
                    <a:pt x="16045" y="-113"/>
                    <a:pt x="13511" y="1106"/>
                  </a:cubicBezTo>
                  <a:cubicBezTo>
                    <a:pt x="10976" y="2326"/>
                    <a:pt x="7229" y="4764"/>
                    <a:pt x="4584" y="7261"/>
                  </a:cubicBezTo>
                  <a:cubicBezTo>
                    <a:pt x="1939" y="9758"/>
                    <a:pt x="396" y="12313"/>
                    <a:pt x="66" y="14345"/>
                  </a:cubicBezTo>
                  <a:cubicBezTo>
                    <a:pt x="-265" y="16377"/>
                    <a:pt x="617" y="17887"/>
                    <a:pt x="3372" y="18990"/>
                  </a:cubicBezTo>
                  <a:cubicBezTo>
                    <a:pt x="6127" y="20093"/>
                    <a:pt x="10755" y="20790"/>
                    <a:pt x="15384" y="214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9" name="Line"/>
            <p:cNvSpPr/>
            <p:nvPr/>
          </p:nvSpPr>
          <p:spPr>
            <a:xfrm>
              <a:off x="8355075" y="5308600"/>
              <a:ext cx="190501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1800"/>
                    <a:pt x="4800" y="3600"/>
                    <a:pt x="8400" y="7200"/>
                  </a:cubicBezTo>
                  <a:cubicBezTo>
                    <a:pt x="12000" y="10800"/>
                    <a:pt x="16800" y="16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0" name="Line"/>
            <p:cNvSpPr/>
            <p:nvPr/>
          </p:nvSpPr>
          <p:spPr>
            <a:xfrm>
              <a:off x="8393175" y="5308600"/>
              <a:ext cx="203201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325" y="2498"/>
                    <a:pt x="13050" y="4996"/>
                    <a:pt x="9675" y="7714"/>
                  </a:cubicBezTo>
                  <a:cubicBezTo>
                    <a:pt x="6300" y="10433"/>
                    <a:pt x="3825" y="13371"/>
                    <a:pt x="2362" y="15722"/>
                  </a:cubicBezTo>
                  <a:cubicBezTo>
                    <a:pt x="900" y="18073"/>
                    <a:pt x="450" y="1983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1" name="Line"/>
            <p:cNvSpPr/>
            <p:nvPr/>
          </p:nvSpPr>
          <p:spPr>
            <a:xfrm>
              <a:off x="8570975" y="5524500"/>
              <a:ext cx="63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2" name="Line"/>
            <p:cNvSpPr/>
            <p:nvPr/>
          </p:nvSpPr>
          <p:spPr>
            <a:xfrm>
              <a:off x="8615425" y="5441950"/>
              <a:ext cx="63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3" name="Line"/>
            <p:cNvSpPr/>
            <p:nvPr/>
          </p:nvSpPr>
          <p:spPr>
            <a:xfrm>
              <a:off x="8666225" y="5484283"/>
              <a:ext cx="16510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15" y="10800"/>
                    <a:pt x="11631" y="0"/>
                    <a:pt x="15231" y="0"/>
                  </a:cubicBezTo>
                  <a:cubicBezTo>
                    <a:pt x="18831" y="0"/>
                    <a:pt x="20215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4" name="Line"/>
            <p:cNvSpPr/>
            <p:nvPr/>
          </p:nvSpPr>
          <p:spPr>
            <a:xfrm>
              <a:off x="8863075" y="5370279"/>
              <a:ext cx="374651" cy="268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2" fill="norm" stroke="1" extrusionOk="0">
                  <a:moveTo>
                    <a:pt x="0" y="21242"/>
                  </a:moveTo>
                  <a:cubicBezTo>
                    <a:pt x="732" y="19902"/>
                    <a:pt x="1464" y="18563"/>
                    <a:pt x="2868" y="16135"/>
                  </a:cubicBezTo>
                  <a:cubicBezTo>
                    <a:pt x="4271" y="13707"/>
                    <a:pt x="6346" y="10191"/>
                    <a:pt x="7627" y="8014"/>
                  </a:cubicBezTo>
                  <a:cubicBezTo>
                    <a:pt x="8908" y="5837"/>
                    <a:pt x="9397" y="5000"/>
                    <a:pt x="9885" y="3744"/>
                  </a:cubicBezTo>
                  <a:cubicBezTo>
                    <a:pt x="10373" y="2489"/>
                    <a:pt x="10861" y="814"/>
                    <a:pt x="10861" y="228"/>
                  </a:cubicBezTo>
                  <a:cubicBezTo>
                    <a:pt x="10861" y="-358"/>
                    <a:pt x="10373" y="144"/>
                    <a:pt x="9824" y="2237"/>
                  </a:cubicBezTo>
                  <a:cubicBezTo>
                    <a:pt x="9275" y="4330"/>
                    <a:pt x="8664" y="8014"/>
                    <a:pt x="8359" y="10275"/>
                  </a:cubicBezTo>
                  <a:cubicBezTo>
                    <a:pt x="8054" y="12535"/>
                    <a:pt x="8054" y="13372"/>
                    <a:pt x="8359" y="13791"/>
                  </a:cubicBezTo>
                  <a:cubicBezTo>
                    <a:pt x="8664" y="14209"/>
                    <a:pt x="9275" y="14209"/>
                    <a:pt x="10373" y="13289"/>
                  </a:cubicBezTo>
                  <a:cubicBezTo>
                    <a:pt x="11471" y="12368"/>
                    <a:pt x="13058" y="10526"/>
                    <a:pt x="14095" y="9270"/>
                  </a:cubicBezTo>
                  <a:cubicBezTo>
                    <a:pt x="15132" y="8014"/>
                    <a:pt x="15620" y="7344"/>
                    <a:pt x="16169" y="7009"/>
                  </a:cubicBezTo>
                  <a:cubicBezTo>
                    <a:pt x="16719" y="6675"/>
                    <a:pt x="17329" y="6675"/>
                    <a:pt x="18244" y="8182"/>
                  </a:cubicBezTo>
                  <a:cubicBezTo>
                    <a:pt x="19159" y="9689"/>
                    <a:pt x="20380" y="12702"/>
                    <a:pt x="21600" y="157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5" name="Line"/>
            <p:cNvSpPr/>
            <p:nvPr/>
          </p:nvSpPr>
          <p:spPr>
            <a:xfrm>
              <a:off x="9313925" y="5308600"/>
              <a:ext cx="69422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1" h="21600" fill="norm" stroke="1" extrusionOk="0">
                  <a:moveTo>
                    <a:pt x="0" y="0"/>
                  </a:moveTo>
                  <a:cubicBezTo>
                    <a:pt x="5554" y="1662"/>
                    <a:pt x="11109" y="3323"/>
                    <a:pt x="15120" y="5885"/>
                  </a:cubicBezTo>
                  <a:cubicBezTo>
                    <a:pt x="19131" y="8446"/>
                    <a:pt x="21600" y="11908"/>
                    <a:pt x="19440" y="14677"/>
                  </a:cubicBezTo>
                  <a:cubicBezTo>
                    <a:pt x="17280" y="17446"/>
                    <a:pt x="10491" y="19523"/>
                    <a:pt x="370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6" name="Line"/>
            <p:cNvSpPr/>
            <p:nvPr/>
          </p:nvSpPr>
          <p:spPr>
            <a:xfrm>
              <a:off x="9434575" y="5100651"/>
              <a:ext cx="209551" cy="2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0" y="1746"/>
                  </a:moveTo>
                  <a:cubicBezTo>
                    <a:pt x="873" y="1111"/>
                    <a:pt x="1745" y="475"/>
                    <a:pt x="2836" y="158"/>
                  </a:cubicBezTo>
                  <a:cubicBezTo>
                    <a:pt x="3927" y="-160"/>
                    <a:pt x="5236" y="-160"/>
                    <a:pt x="5891" y="1746"/>
                  </a:cubicBezTo>
                  <a:cubicBezTo>
                    <a:pt x="6545" y="3652"/>
                    <a:pt x="6545" y="7464"/>
                    <a:pt x="6218" y="9899"/>
                  </a:cubicBezTo>
                  <a:cubicBezTo>
                    <a:pt x="5891" y="12334"/>
                    <a:pt x="5236" y="13393"/>
                    <a:pt x="6000" y="14134"/>
                  </a:cubicBezTo>
                  <a:cubicBezTo>
                    <a:pt x="6764" y="14875"/>
                    <a:pt x="8945" y="15299"/>
                    <a:pt x="11782" y="16464"/>
                  </a:cubicBezTo>
                  <a:cubicBezTo>
                    <a:pt x="14618" y="17628"/>
                    <a:pt x="18109" y="19534"/>
                    <a:pt x="21600" y="214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7" name="Line"/>
            <p:cNvSpPr/>
            <p:nvPr/>
          </p:nvSpPr>
          <p:spPr>
            <a:xfrm>
              <a:off x="1871726" y="6722909"/>
              <a:ext cx="393701" cy="33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04" fill="norm" stroke="1" extrusionOk="0">
                  <a:moveTo>
                    <a:pt x="0" y="20104"/>
                  </a:moveTo>
                  <a:cubicBezTo>
                    <a:pt x="4065" y="11210"/>
                    <a:pt x="8129" y="2316"/>
                    <a:pt x="11729" y="410"/>
                  </a:cubicBezTo>
                  <a:cubicBezTo>
                    <a:pt x="15329" y="-1496"/>
                    <a:pt x="18465" y="3586"/>
                    <a:pt x="21600" y="86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8" name="Line"/>
            <p:cNvSpPr/>
            <p:nvPr/>
          </p:nvSpPr>
          <p:spPr>
            <a:xfrm>
              <a:off x="1979676" y="6800850"/>
              <a:ext cx="36195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9800"/>
                    <a:pt x="4800" y="18000"/>
                    <a:pt x="8400" y="14400"/>
                  </a:cubicBezTo>
                  <a:cubicBezTo>
                    <a:pt x="12000" y="10800"/>
                    <a:pt x="16800" y="5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9" name="Line"/>
            <p:cNvSpPr/>
            <p:nvPr/>
          </p:nvSpPr>
          <p:spPr>
            <a:xfrm>
              <a:off x="2233676" y="6642100"/>
              <a:ext cx="203201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50" y="1067"/>
                    <a:pt x="6300" y="2133"/>
                    <a:pt x="9675" y="3400"/>
                  </a:cubicBezTo>
                  <a:cubicBezTo>
                    <a:pt x="13050" y="4667"/>
                    <a:pt x="16650" y="6133"/>
                    <a:pt x="18788" y="7133"/>
                  </a:cubicBezTo>
                  <a:cubicBezTo>
                    <a:pt x="20925" y="8133"/>
                    <a:pt x="21600" y="8667"/>
                    <a:pt x="21600" y="9667"/>
                  </a:cubicBezTo>
                  <a:cubicBezTo>
                    <a:pt x="21600" y="10667"/>
                    <a:pt x="20925" y="12133"/>
                    <a:pt x="17888" y="14200"/>
                  </a:cubicBezTo>
                  <a:cubicBezTo>
                    <a:pt x="14850" y="16267"/>
                    <a:pt x="9450" y="18933"/>
                    <a:pt x="405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0" name="Line"/>
            <p:cNvSpPr/>
            <p:nvPr/>
          </p:nvSpPr>
          <p:spPr>
            <a:xfrm>
              <a:off x="3228897" y="6700992"/>
              <a:ext cx="458929" cy="180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0985" fill="norm" stroke="1" extrusionOk="0">
                  <a:moveTo>
                    <a:pt x="7215" y="2007"/>
                  </a:moveTo>
                  <a:cubicBezTo>
                    <a:pt x="6323" y="6916"/>
                    <a:pt x="5432" y="11825"/>
                    <a:pt x="4589" y="15016"/>
                  </a:cubicBezTo>
                  <a:cubicBezTo>
                    <a:pt x="3747" y="18207"/>
                    <a:pt x="2955" y="19679"/>
                    <a:pt x="2311" y="20416"/>
                  </a:cubicBezTo>
                  <a:cubicBezTo>
                    <a:pt x="1666" y="21152"/>
                    <a:pt x="1171" y="21152"/>
                    <a:pt x="824" y="20538"/>
                  </a:cubicBezTo>
                  <a:cubicBezTo>
                    <a:pt x="477" y="19925"/>
                    <a:pt x="279" y="18697"/>
                    <a:pt x="131" y="17470"/>
                  </a:cubicBezTo>
                  <a:cubicBezTo>
                    <a:pt x="-18" y="16243"/>
                    <a:pt x="-117" y="15016"/>
                    <a:pt x="279" y="13297"/>
                  </a:cubicBezTo>
                  <a:cubicBezTo>
                    <a:pt x="676" y="11579"/>
                    <a:pt x="1567" y="9370"/>
                    <a:pt x="3500" y="6916"/>
                  </a:cubicBezTo>
                  <a:cubicBezTo>
                    <a:pt x="5432" y="4461"/>
                    <a:pt x="8404" y="1761"/>
                    <a:pt x="11228" y="657"/>
                  </a:cubicBezTo>
                  <a:cubicBezTo>
                    <a:pt x="14052" y="-448"/>
                    <a:pt x="16727" y="43"/>
                    <a:pt x="18411" y="657"/>
                  </a:cubicBezTo>
                  <a:cubicBezTo>
                    <a:pt x="20096" y="1270"/>
                    <a:pt x="20789" y="2007"/>
                    <a:pt x="21483" y="27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1" name="Line"/>
            <p:cNvSpPr/>
            <p:nvPr/>
          </p:nvSpPr>
          <p:spPr>
            <a:xfrm>
              <a:off x="3744975" y="6434197"/>
              <a:ext cx="273051" cy="149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7" fill="norm" stroke="1" extrusionOk="0">
                  <a:moveTo>
                    <a:pt x="0" y="3367"/>
                  </a:moveTo>
                  <a:cubicBezTo>
                    <a:pt x="670" y="2167"/>
                    <a:pt x="1340" y="967"/>
                    <a:pt x="2260" y="367"/>
                  </a:cubicBezTo>
                  <a:cubicBezTo>
                    <a:pt x="3181" y="-233"/>
                    <a:pt x="4353" y="-233"/>
                    <a:pt x="5191" y="1417"/>
                  </a:cubicBezTo>
                  <a:cubicBezTo>
                    <a:pt x="6028" y="3067"/>
                    <a:pt x="6530" y="6367"/>
                    <a:pt x="6195" y="9367"/>
                  </a:cubicBezTo>
                  <a:cubicBezTo>
                    <a:pt x="5860" y="12367"/>
                    <a:pt x="4688" y="15067"/>
                    <a:pt x="3767" y="17017"/>
                  </a:cubicBezTo>
                  <a:cubicBezTo>
                    <a:pt x="2847" y="18967"/>
                    <a:pt x="2177" y="20167"/>
                    <a:pt x="2344" y="20767"/>
                  </a:cubicBezTo>
                  <a:cubicBezTo>
                    <a:pt x="2512" y="21367"/>
                    <a:pt x="3516" y="21367"/>
                    <a:pt x="6865" y="20767"/>
                  </a:cubicBezTo>
                  <a:cubicBezTo>
                    <a:pt x="10214" y="20167"/>
                    <a:pt x="15907" y="18967"/>
                    <a:pt x="21600" y="177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2" name="Line"/>
            <p:cNvSpPr/>
            <p:nvPr/>
          </p:nvSpPr>
          <p:spPr>
            <a:xfrm>
              <a:off x="4062475" y="6759262"/>
              <a:ext cx="196851" cy="35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7" fill="norm" stroke="1" extrusionOk="0">
                  <a:moveTo>
                    <a:pt x="0" y="5577"/>
                  </a:moveTo>
                  <a:cubicBezTo>
                    <a:pt x="3019" y="1977"/>
                    <a:pt x="6039" y="-1623"/>
                    <a:pt x="9639" y="777"/>
                  </a:cubicBezTo>
                  <a:cubicBezTo>
                    <a:pt x="13239" y="3177"/>
                    <a:pt x="17419" y="11577"/>
                    <a:pt x="21600" y="199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3" name="Line"/>
            <p:cNvSpPr/>
            <p:nvPr/>
          </p:nvSpPr>
          <p:spPr>
            <a:xfrm>
              <a:off x="4113275" y="6877050"/>
              <a:ext cx="146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4" name="Line"/>
            <p:cNvSpPr/>
            <p:nvPr/>
          </p:nvSpPr>
          <p:spPr>
            <a:xfrm>
              <a:off x="4921459" y="6401746"/>
              <a:ext cx="328467" cy="351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494" fill="norm" stroke="1" extrusionOk="0">
                  <a:moveTo>
                    <a:pt x="16502" y="2270"/>
                  </a:moveTo>
                  <a:cubicBezTo>
                    <a:pt x="17056" y="1882"/>
                    <a:pt x="17610" y="1494"/>
                    <a:pt x="18302" y="1041"/>
                  </a:cubicBezTo>
                  <a:cubicBezTo>
                    <a:pt x="18995" y="589"/>
                    <a:pt x="19825" y="71"/>
                    <a:pt x="19964" y="7"/>
                  </a:cubicBezTo>
                  <a:cubicBezTo>
                    <a:pt x="20102" y="-58"/>
                    <a:pt x="19549" y="330"/>
                    <a:pt x="17472" y="1494"/>
                  </a:cubicBezTo>
                  <a:cubicBezTo>
                    <a:pt x="15395" y="2658"/>
                    <a:pt x="11795" y="4598"/>
                    <a:pt x="9095" y="5956"/>
                  </a:cubicBezTo>
                  <a:cubicBezTo>
                    <a:pt x="6395" y="7314"/>
                    <a:pt x="4595" y="8091"/>
                    <a:pt x="3418" y="8737"/>
                  </a:cubicBezTo>
                  <a:cubicBezTo>
                    <a:pt x="2241" y="9384"/>
                    <a:pt x="1687" y="9901"/>
                    <a:pt x="1756" y="10160"/>
                  </a:cubicBezTo>
                  <a:cubicBezTo>
                    <a:pt x="1825" y="10419"/>
                    <a:pt x="2518" y="10419"/>
                    <a:pt x="3487" y="10548"/>
                  </a:cubicBezTo>
                  <a:cubicBezTo>
                    <a:pt x="4456" y="10677"/>
                    <a:pt x="5702" y="10936"/>
                    <a:pt x="6672" y="11130"/>
                  </a:cubicBezTo>
                  <a:cubicBezTo>
                    <a:pt x="7641" y="11324"/>
                    <a:pt x="8333" y="11453"/>
                    <a:pt x="8887" y="11841"/>
                  </a:cubicBezTo>
                  <a:cubicBezTo>
                    <a:pt x="9441" y="12229"/>
                    <a:pt x="9856" y="12876"/>
                    <a:pt x="9718" y="13588"/>
                  </a:cubicBezTo>
                  <a:cubicBezTo>
                    <a:pt x="9579" y="14299"/>
                    <a:pt x="8887" y="15075"/>
                    <a:pt x="7295" y="16110"/>
                  </a:cubicBezTo>
                  <a:cubicBezTo>
                    <a:pt x="5702" y="17144"/>
                    <a:pt x="3210" y="18438"/>
                    <a:pt x="1756" y="19343"/>
                  </a:cubicBezTo>
                  <a:cubicBezTo>
                    <a:pt x="302" y="20249"/>
                    <a:pt x="-113" y="20766"/>
                    <a:pt x="25" y="21089"/>
                  </a:cubicBezTo>
                  <a:cubicBezTo>
                    <a:pt x="164" y="21413"/>
                    <a:pt x="856" y="21542"/>
                    <a:pt x="3279" y="21477"/>
                  </a:cubicBezTo>
                  <a:cubicBezTo>
                    <a:pt x="5702" y="21413"/>
                    <a:pt x="9856" y="21154"/>
                    <a:pt x="13179" y="21025"/>
                  </a:cubicBezTo>
                  <a:cubicBezTo>
                    <a:pt x="16502" y="20895"/>
                    <a:pt x="18995" y="20895"/>
                    <a:pt x="21487" y="208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5" name="Line"/>
            <p:cNvSpPr/>
            <p:nvPr/>
          </p:nvSpPr>
          <p:spPr>
            <a:xfrm>
              <a:off x="5384427" y="6418353"/>
              <a:ext cx="208400" cy="325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420" fill="norm" stroke="1" extrusionOk="0">
                  <a:moveTo>
                    <a:pt x="21056" y="99"/>
                  </a:moveTo>
                  <a:cubicBezTo>
                    <a:pt x="18704" y="-41"/>
                    <a:pt x="16351" y="-180"/>
                    <a:pt x="13892" y="795"/>
                  </a:cubicBezTo>
                  <a:cubicBezTo>
                    <a:pt x="11432" y="1771"/>
                    <a:pt x="8866" y="3861"/>
                    <a:pt x="6300" y="6439"/>
                  </a:cubicBezTo>
                  <a:cubicBezTo>
                    <a:pt x="3733" y="9017"/>
                    <a:pt x="1167" y="12083"/>
                    <a:pt x="311" y="14452"/>
                  </a:cubicBezTo>
                  <a:cubicBezTo>
                    <a:pt x="-544" y="16821"/>
                    <a:pt x="311" y="18494"/>
                    <a:pt x="3519" y="19539"/>
                  </a:cubicBezTo>
                  <a:cubicBezTo>
                    <a:pt x="6727" y="20584"/>
                    <a:pt x="12288" y="21002"/>
                    <a:pt x="17848" y="214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6" name="Line"/>
            <p:cNvSpPr/>
            <p:nvPr/>
          </p:nvSpPr>
          <p:spPr>
            <a:xfrm>
              <a:off x="5675375" y="6483350"/>
              <a:ext cx="18415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72" y="4500"/>
                    <a:pt x="7945" y="9000"/>
                    <a:pt x="11545" y="12600"/>
                  </a:cubicBezTo>
                  <a:cubicBezTo>
                    <a:pt x="15145" y="16200"/>
                    <a:pt x="18372" y="189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7" name="Line"/>
            <p:cNvSpPr/>
            <p:nvPr/>
          </p:nvSpPr>
          <p:spPr>
            <a:xfrm>
              <a:off x="5745225" y="6464300"/>
              <a:ext cx="152401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0"/>
                    <a:pt x="18000" y="0"/>
                    <a:pt x="15450" y="1176"/>
                  </a:cubicBezTo>
                  <a:cubicBezTo>
                    <a:pt x="12900" y="2351"/>
                    <a:pt x="9600" y="4702"/>
                    <a:pt x="7050" y="7788"/>
                  </a:cubicBezTo>
                  <a:cubicBezTo>
                    <a:pt x="4500" y="10873"/>
                    <a:pt x="2700" y="14694"/>
                    <a:pt x="1650" y="17118"/>
                  </a:cubicBezTo>
                  <a:cubicBezTo>
                    <a:pt x="600" y="19543"/>
                    <a:pt x="300" y="2057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8" name="Line"/>
            <p:cNvSpPr/>
            <p:nvPr/>
          </p:nvSpPr>
          <p:spPr>
            <a:xfrm>
              <a:off x="5961125" y="6635750"/>
              <a:ext cx="63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9" name="Line"/>
            <p:cNvSpPr/>
            <p:nvPr/>
          </p:nvSpPr>
          <p:spPr>
            <a:xfrm>
              <a:off x="5999225" y="655320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0" name="Line"/>
            <p:cNvSpPr/>
            <p:nvPr/>
          </p:nvSpPr>
          <p:spPr>
            <a:xfrm>
              <a:off x="6100825" y="6655163"/>
              <a:ext cx="196851" cy="31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948" y="11918"/>
                    <a:pt x="7897" y="3818"/>
                    <a:pt x="11497" y="1118"/>
                  </a:cubicBezTo>
                  <a:cubicBezTo>
                    <a:pt x="15097" y="-1582"/>
                    <a:pt x="18348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1" name="Line"/>
            <p:cNvSpPr/>
            <p:nvPr/>
          </p:nvSpPr>
          <p:spPr>
            <a:xfrm>
              <a:off x="6348475" y="6543588"/>
              <a:ext cx="323851" cy="231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0" y="21510"/>
                  </a:moveTo>
                  <a:cubicBezTo>
                    <a:pt x="2259" y="17779"/>
                    <a:pt x="4518" y="14048"/>
                    <a:pt x="6353" y="10808"/>
                  </a:cubicBezTo>
                  <a:cubicBezTo>
                    <a:pt x="8188" y="7568"/>
                    <a:pt x="9600" y="4819"/>
                    <a:pt x="10306" y="2954"/>
                  </a:cubicBezTo>
                  <a:cubicBezTo>
                    <a:pt x="11012" y="1088"/>
                    <a:pt x="11012" y="106"/>
                    <a:pt x="10729" y="8"/>
                  </a:cubicBezTo>
                  <a:cubicBezTo>
                    <a:pt x="10447" y="-90"/>
                    <a:pt x="9882" y="695"/>
                    <a:pt x="9247" y="3052"/>
                  </a:cubicBezTo>
                  <a:cubicBezTo>
                    <a:pt x="8612" y="5408"/>
                    <a:pt x="7906" y="9335"/>
                    <a:pt x="7553" y="11790"/>
                  </a:cubicBezTo>
                  <a:cubicBezTo>
                    <a:pt x="7200" y="14245"/>
                    <a:pt x="7200" y="15226"/>
                    <a:pt x="7482" y="16110"/>
                  </a:cubicBezTo>
                  <a:cubicBezTo>
                    <a:pt x="7765" y="16994"/>
                    <a:pt x="8329" y="17779"/>
                    <a:pt x="9388" y="17877"/>
                  </a:cubicBezTo>
                  <a:cubicBezTo>
                    <a:pt x="10447" y="17975"/>
                    <a:pt x="12000" y="17386"/>
                    <a:pt x="13271" y="16012"/>
                  </a:cubicBezTo>
                  <a:cubicBezTo>
                    <a:pt x="14541" y="14637"/>
                    <a:pt x="15529" y="12477"/>
                    <a:pt x="16235" y="11005"/>
                  </a:cubicBezTo>
                  <a:cubicBezTo>
                    <a:pt x="16941" y="9532"/>
                    <a:pt x="17365" y="8746"/>
                    <a:pt x="17576" y="8943"/>
                  </a:cubicBezTo>
                  <a:cubicBezTo>
                    <a:pt x="17788" y="9139"/>
                    <a:pt x="17788" y="10317"/>
                    <a:pt x="18424" y="12281"/>
                  </a:cubicBezTo>
                  <a:cubicBezTo>
                    <a:pt x="19059" y="14245"/>
                    <a:pt x="20329" y="16994"/>
                    <a:pt x="21600" y="197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2" name="Line"/>
            <p:cNvSpPr/>
            <p:nvPr/>
          </p:nvSpPr>
          <p:spPr>
            <a:xfrm>
              <a:off x="6767575" y="6483350"/>
              <a:ext cx="73730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5" h="21600" fill="norm" stroke="1" extrusionOk="0">
                  <a:moveTo>
                    <a:pt x="7005" y="0"/>
                  </a:moveTo>
                  <a:cubicBezTo>
                    <a:pt x="11092" y="1469"/>
                    <a:pt x="15178" y="2939"/>
                    <a:pt x="17805" y="5363"/>
                  </a:cubicBezTo>
                  <a:cubicBezTo>
                    <a:pt x="20432" y="7788"/>
                    <a:pt x="21600" y="11167"/>
                    <a:pt x="18389" y="14033"/>
                  </a:cubicBezTo>
                  <a:cubicBezTo>
                    <a:pt x="15178" y="16898"/>
                    <a:pt x="7589" y="1924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3" name="Line"/>
            <p:cNvSpPr/>
            <p:nvPr/>
          </p:nvSpPr>
          <p:spPr>
            <a:xfrm>
              <a:off x="6894575" y="6380770"/>
              <a:ext cx="158751" cy="178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4" fill="norm" stroke="1" extrusionOk="0">
                  <a:moveTo>
                    <a:pt x="0" y="3130"/>
                  </a:moveTo>
                  <a:cubicBezTo>
                    <a:pt x="864" y="2126"/>
                    <a:pt x="1728" y="1121"/>
                    <a:pt x="2880" y="493"/>
                  </a:cubicBezTo>
                  <a:cubicBezTo>
                    <a:pt x="4032" y="-135"/>
                    <a:pt x="5472" y="-386"/>
                    <a:pt x="6912" y="1121"/>
                  </a:cubicBezTo>
                  <a:cubicBezTo>
                    <a:pt x="8352" y="2628"/>
                    <a:pt x="9792" y="5893"/>
                    <a:pt x="10368" y="8154"/>
                  </a:cubicBezTo>
                  <a:cubicBezTo>
                    <a:pt x="10944" y="10414"/>
                    <a:pt x="10656" y="11670"/>
                    <a:pt x="9936" y="12800"/>
                  </a:cubicBezTo>
                  <a:cubicBezTo>
                    <a:pt x="9216" y="13930"/>
                    <a:pt x="8064" y="14935"/>
                    <a:pt x="8064" y="15940"/>
                  </a:cubicBezTo>
                  <a:cubicBezTo>
                    <a:pt x="8064" y="16944"/>
                    <a:pt x="9216" y="17949"/>
                    <a:pt x="11664" y="18828"/>
                  </a:cubicBezTo>
                  <a:cubicBezTo>
                    <a:pt x="14112" y="19707"/>
                    <a:pt x="17856" y="20461"/>
                    <a:pt x="21600" y="212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4" name="Line"/>
            <p:cNvSpPr/>
            <p:nvPr/>
          </p:nvSpPr>
          <p:spPr>
            <a:xfrm>
              <a:off x="4700369" y="6375400"/>
              <a:ext cx="9807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476"/>
                    <a:pt x="2735" y="8951"/>
                    <a:pt x="575" y="12551"/>
                  </a:cubicBezTo>
                  <a:cubicBezTo>
                    <a:pt x="-1585" y="16151"/>
                    <a:pt x="2735" y="18876"/>
                    <a:pt x="70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5" name="Line"/>
            <p:cNvSpPr/>
            <p:nvPr/>
          </p:nvSpPr>
          <p:spPr>
            <a:xfrm>
              <a:off x="4589525" y="6730436"/>
              <a:ext cx="2476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54" y="11375"/>
                    <a:pt x="1108" y="2735"/>
                    <a:pt x="4708" y="575"/>
                  </a:cubicBezTo>
                  <a:cubicBezTo>
                    <a:pt x="8308" y="-1585"/>
                    <a:pt x="14954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6" name="Line"/>
            <p:cNvSpPr/>
            <p:nvPr/>
          </p:nvSpPr>
          <p:spPr>
            <a:xfrm>
              <a:off x="4640689" y="6849533"/>
              <a:ext cx="139337" cy="156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058" fill="norm" stroke="1" extrusionOk="0">
                  <a:moveTo>
                    <a:pt x="1908" y="2842"/>
                  </a:moveTo>
                  <a:cubicBezTo>
                    <a:pt x="1253" y="7105"/>
                    <a:pt x="599" y="11369"/>
                    <a:pt x="271" y="14779"/>
                  </a:cubicBezTo>
                  <a:cubicBezTo>
                    <a:pt x="-56" y="18190"/>
                    <a:pt x="-56" y="20748"/>
                    <a:pt x="108" y="21032"/>
                  </a:cubicBezTo>
                  <a:cubicBezTo>
                    <a:pt x="271" y="21316"/>
                    <a:pt x="599" y="19327"/>
                    <a:pt x="1417" y="16058"/>
                  </a:cubicBezTo>
                  <a:cubicBezTo>
                    <a:pt x="2235" y="12790"/>
                    <a:pt x="3544" y="8242"/>
                    <a:pt x="4526" y="5258"/>
                  </a:cubicBezTo>
                  <a:cubicBezTo>
                    <a:pt x="5508" y="2274"/>
                    <a:pt x="6162" y="853"/>
                    <a:pt x="7308" y="284"/>
                  </a:cubicBezTo>
                  <a:cubicBezTo>
                    <a:pt x="8453" y="-284"/>
                    <a:pt x="10089" y="0"/>
                    <a:pt x="12217" y="1137"/>
                  </a:cubicBezTo>
                  <a:cubicBezTo>
                    <a:pt x="14344" y="2274"/>
                    <a:pt x="16962" y="4263"/>
                    <a:pt x="18599" y="7674"/>
                  </a:cubicBezTo>
                  <a:cubicBezTo>
                    <a:pt x="20235" y="11084"/>
                    <a:pt x="20889" y="15916"/>
                    <a:pt x="21544" y="207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457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7624825" y="6180301"/>
              <a:ext cx="256383" cy="978465"/>
            </a:xfrm>
            <a:prstGeom prst="rect">
              <a:avLst/>
            </a:prstGeom>
            <a:effectLst/>
          </p:spPr>
        </p:pic>
        <p:pic>
          <p:nvPicPr>
            <p:cNvPr id="2459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8212329" y="6569320"/>
              <a:ext cx="174498" cy="306936"/>
            </a:xfrm>
            <a:prstGeom prst="rect">
              <a:avLst/>
            </a:prstGeom>
            <a:effectLst/>
          </p:spPr>
        </p:pic>
        <p:pic>
          <p:nvPicPr>
            <p:cNvPr id="2461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8397942" y="6647755"/>
              <a:ext cx="217484" cy="229296"/>
            </a:xfrm>
            <a:prstGeom prst="rect">
              <a:avLst/>
            </a:prstGeom>
            <a:effectLst/>
          </p:spPr>
        </p:pic>
        <p:pic>
          <p:nvPicPr>
            <p:cNvPr id="2463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8621775" y="6680200"/>
              <a:ext cx="273051" cy="171450"/>
            </a:xfrm>
            <a:prstGeom prst="rect">
              <a:avLst/>
            </a:prstGeom>
            <a:effectLst/>
          </p:spPr>
        </p:pic>
        <p:pic>
          <p:nvPicPr>
            <p:cNvPr id="2465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8894825" y="6628077"/>
              <a:ext cx="174714" cy="373699"/>
            </a:xfrm>
            <a:prstGeom prst="rect">
              <a:avLst/>
            </a:prstGeom>
            <a:effectLst/>
          </p:spPr>
        </p:pic>
        <p:pic>
          <p:nvPicPr>
            <p:cNvPr id="2467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9109203" y="6350000"/>
              <a:ext cx="96774" cy="464682"/>
            </a:xfrm>
            <a:prstGeom prst="rect">
              <a:avLst/>
            </a:prstGeom>
            <a:effectLst/>
          </p:spPr>
        </p:pic>
        <p:pic>
          <p:nvPicPr>
            <p:cNvPr id="2469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9181616" y="6593764"/>
              <a:ext cx="195811" cy="181687"/>
            </a:xfrm>
            <a:prstGeom prst="rect">
              <a:avLst/>
            </a:prstGeom>
            <a:effectLst/>
          </p:spPr>
        </p:pic>
        <p:pic>
          <p:nvPicPr>
            <p:cNvPr id="2471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9650475" y="6565900"/>
              <a:ext cx="177801" cy="200819"/>
            </a:xfrm>
            <a:prstGeom prst="rect">
              <a:avLst/>
            </a:prstGeom>
            <a:effectLst/>
          </p:spPr>
        </p:pic>
        <p:pic>
          <p:nvPicPr>
            <p:cNvPr id="2473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9807763" y="6579085"/>
              <a:ext cx="172914" cy="177316"/>
            </a:xfrm>
            <a:prstGeom prst="rect">
              <a:avLst/>
            </a:prstGeom>
            <a:effectLst/>
          </p:spPr>
        </p:pic>
        <p:pic>
          <p:nvPicPr>
            <p:cNvPr id="2475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10012425" y="6549180"/>
              <a:ext cx="158751" cy="191433"/>
            </a:xfrm>
            <a:prstGeom prst="rect">
              <a:avLst/>
            </a:prstGeom>
            <a:effectLst/>
          </p:spPr>
        </p:pic>
        <p:pic>
          <p:nvPicPr>
            <p:cNvPr id="2477" name="Line Line" descr="Line Lin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10253725" y="6661150"/>
              <a:ext cx="50801" cy="25400"/>
            </a:xfrm>
            <a:prstGeom prst="rect">
              <a:avLst/>
            </a:prstGeom>
            <a:effectLst/>
          </p:spPr>
        </p:pic>
        <p:sp>
          <p:nvSpPr>
            <p:cNvPr id="2479" name="Line"/>
            <p:cNvSpPr/>
            <p:nvPr/>
          </p:nvSpPr>
          <p:spPr>
            <a:xfrm>
              <a:off x="3275609" y="6164507"/>
              <a:ext cx="253468" cy="359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427" fill="norm" stroke="1" extrusionOk="0">
                  <a:moveTo>
                    <a:pt x="3195" y="10311"/>
                  </a:moveTo>
                  <a:cubicBezTo>
                    <a:pt x="2295" y="12838"/>
                    <a:pt x="1395" y="15364"/>
                    <a:pt x="945" y="17006"/>
                  </a:cubicBezTo>
                  <a:cubicBezTo>
                    <a:pt x="495" y="18648"/>
                    <a:pt x="495" y="19406"/>
                    <a:pt x="405" y="20101"/>
                  </a:cubicBezTo>
                  <a:cubicBezTo>
                    <a:pt x="315" y="20795"/>
                    <a:pt x="135" y="21427"/>
                    <a:pt x="45" y="21427"/>
                  </a:cubicBezTo>
                  <a:cubicBezTo>
                    <a:pt x="-45" y="21427"/>
                    <a:pt x="-45" y="20795"/>
                    <a:pt x="495" y="18648"/>
                  </a:cubicBezTo>
                  <a:cubicBezTo>
                    <a:pt x="1035" y="16501"/>
                    <a:pt x="2115" y="12838"/>
                    <a:pt x="3555" y="9806"/>
                  </a:cubicBezTo>
                  <a:cubicBezTo>
                    <a:pt x="4995" y="6774"/>
                    <a:pt x="6795" y="4374"/>
                    <a:pt x="8325" y="2795"/>
                  </a:cubicBezTo>
                  <a:cubicBezTo>
                    <a:pt x="9855" y="1216"/>
                    <a:pt x="11115" y="459"/>
                    <a:pt x="12195" y="143"/>
                  </a:cubicBezTo>
                  <a:cubicBezTo>
                    <a:pt x="13275" y="-173"/>
                    <a:pt x="14175" y="-47"/>
                    <a:pt x="15165" y="1343"/>
                  </a:cubicBezTo>
                  <a:cubicBezTo>
                    <a:pt x="16155" y="2732"/>
                    <a:pt x="17235" y="5385"/>
                    <a:pt x="18315" y="8038"/>
                  </a:cubicBezTo>
                  <a:cubicBezTo>
                    <a:pt x="19395" y="10690"/>
                    <a:pt x="20475" y="13343"/>
                    <a:pt x="21555" y="159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0" name="Line"/>
            <p:cNvSpPr/>
            <p:nvPr/>
          </p:nvSpPr>
          <p:spPr>
            <a:xfrm>
              <a:off x="3465576" y="6893983"/>
              <a:ext cx="177801" cy="243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7" y="17280"/>
                    <a:pt x="514" y="12960"/>
                    <a:pt x="1029" y="9673"/>
                  </a:cubicBezTo>
                  <a:cubicBezTo>
                    <a:pt x="1543" y="6386"/>
                    <a:pt x="2314" y="4132"/>
                    <a:pt x="2957" y="2536"/>
                  </a:cubicBezTo>
                  <a:cubicBezTo>
                    <a:pt x="3600" y="939"/>
                    <a:pt x="4114" y="0"/>
                    <a:pt x="4629" y="0"/>
                  </a:cubicBezTo>
                  <a:cubicBezTo>
                    <a:pt x="5143" y="0"/>
                    <a:pt x="5657" y="939"/>
                    <a:pt x="6043" y="1878"/>
                  </a:cubicBezTo>
                  <a:cubicBezTo>
                    <a:pt x="6429" y="2817"/>
                    <a:pt x="6686" y="3757"/>
                    <a:pt x="7071" y="4696"/>
                  </a:cubicBezTo>
                  <a:cubicBezTo>
                    <a:pt x="7457" y="5635"/>
                    <a:pt x="7971" y="6574"/>
                    <a:pt x="8871" y="7137"/>
                  </a:cubicBezTo>
                  <a:cubicBezTo>
                    <a:pt x="9771" y="7701"/>
                    <a:pt x="11057" y="7889"/>
                    <a:pt x="12086" y="7607"/>
                  </a:cubicBezTo>
                  <a:cubicBezTo>
                    <a:pt x="13114" y="7325"/>
                    <a:pt x="13886" y="6574"/>
                    <a:pt x="14657" y="5729"/>
                  </a:cubicBezTo>
                  <a:cubicBezTo>
                    <a:pt x="15429" y="4883"/>
                    <a:pt x="16200" y="3944"/>
                    <a:pt x="17100" y="3193"/>
                  </a:cubicBezTo>
                  <a:cubicBezTo>
                    <a:pt x="18000" y="2442"/>
                    <a:pt x="19029" y="1878"/>
                    <a:pt x="19671" y="2160"/>
                  </a:cubicBezTo>
                  <a:cubicBezTo>
                    <a:pt x="20314" y="2442"/>
                    <a:pt x="20571" y="3569"/>
                    <a:pt x="20829" y="5541"/>
                  </a:cubicBezTo>
                  <a:cubicBezTo>
                    <a:pt x="21086" y="7513"/>
                    <a:pt x="21343" y="10330"/>
                    <a:pt x="21600" y="131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1" name="Line"/>
            <p:cNvSpPr/>
            <p:nvPr/>
          </p:nvSpPr>
          <p:spPr>
            <a:xfrm>
              <a:off x="3679535" y="6893983"/>
              <a:ext cx="128942" cy="183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328" fill="norm" stroke="1" extrusionOk="0">
                  <a:moveTo>
                    <a:pt x="5546" y="2455"/>
                  </a:moveTo>
                  <a:cubicBezTo>
                    <a:pt x="5894" y="1227"/>
                    <a:pt x="6242" y="0"/>
                    <a:pt x="6242" y="0"/>
                  </a:cubicBezTo>
                  <a:cubicBezTo>
                    <a:pt x="6242" y="0"/>
                    <a:pt x="5894" y="1227"/>
                    <a:pt x="4675" y="4418"/>
                  </a:cubicBezTo>
                  <a:cubicBezTo>
                    <a:pt x="3455" y="7609"/>
                    <a:pt x="1365" y="12764"/>
                    <a:pt x="494" y="16077"/>
                  </a:cubicBezTo>
                  <a:cubicBezTo>
                    <a:pt x="-377" y="19391"/>
                    <a:pt x="-29" y="20864"/>
                    <a:pt x="1017" y="21232"/>
                  </a:cubicBezTo>
                  <a:cubicBezTo>
                    <a:pt x="2062" y="21600"/>
                    <a:pt x="3804" y="20864"/>
                    <a:pt x="7288" y="19759"/>
                  </a:cubicBezTo>
                  <a:cubicBezTo>
                    <a:pt x="10771" y="18655"/>
                    <a:pt x="15997" y="17182"/>
                    <a:pt x="21223" y="157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2" name="Line"/>
            <p:cNvSpPr/>
            <p:nvPr/>
          </p:nvSpPr>
          <p:spPr>
            <a:xfrm>
              <a:off x="3794425" y="6855681"/>
              <a:ext cx="134702" cy="166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0955" fill="norm" stroke="1" extrusionOk="0">
                  <a:moveTo>
                    <a:pt x="11178" y="9892"/>
                  </a:moveTo>
                  <a:cubicBezTo>
                    <a:pt x="11178" y="8559"/>
                    <a:pt x="11178" y="7225"/>
                    <a:pt x="11344" y="5359"/>
                  </a:cubicBezTo>
                  <a:cubicBezTo>
                    <a:pt x="11510" y="3492"/>
                    <a:pt x="11842" y="1092"/>
                    <a:pt x="11344" y="292"/>
                  </a:cubicBezTo>
                  <a:cubicBezTo>
                    <a:pt x="10845" y="-508"/>
                    <a:pt x="9516" y="292"/>
                    <a:pt x="7356" y="3225"/>
                  </a:cubicBezTo>
                  <a:cubicBezTo>
                    <a:pt x="5196" y="6159"/>
                    <a:pt x="2205" y="11225"/>
                    <a:pt x="876" y="14559"/>
                  </a:cubicBezTo>
                  <a:cubicBezTo>
                    <a:pt x="-453" y="17892"/>
                    <a:pt x="-121" y="19492"/>
                    <a:pt x="876" y="20292"/>
                  </a:cubicBezTo>
                  <a:cubicBezTo>
                    <a:pt x="1873" y="21092"/>
                    <a:pt x="3535" y="21092"/>
                    <a:pt x="7024" y="20692"/>
                  </a:cubicBezTo>
                  <a:cubicBezTo>
                    <a:pt x="10513" y="20292"/>
                    <a:pt x="15830" y="19492"/>
                    <a:pt x="21147" y="186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3" name="Line"/>
            <p:cNvSpPr/>
            <p:nvPr/>
          </p:nvSpPr>
          <p:spPr>
            <a:xfrm>
              <a:off x="3833875" y="6934200"/>
              <a:ext cx="1333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15" name="Drawing"/>
          <p:cNvGrpSpPr/>
          <p:nvPr/>
        </p:nvGrpSpPr>
        <p:grpSpPr>
          <a:xfrm>
            <a:off x="1111250" y="941916"/>
            <a:ext cx="11654367" cy="7976749"/>
            <a:chOff x="0" y="-12699"/>
            <a:chExt cx="11654366" cy="7976747"/>
          </a:xfrm>
        </p:grpSpPr>
        <p:sp>
          <p:nvSpPr>
            <p:cNvPr id="2486" name="Line"/>
            <p:cNvSpPr/>
            <p:nvPr/>
          </p:nvSpPr>
          <p:spPr>
            <a:xfrm>
              <a:off x="1009649" y="893233"/>
              <a:ext cx="349251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87" y="2700"/>
                    <a:pt x="4975" y="5400"/>
                    <a:pt x="7331" y="8055"/>
                  </a:cubicBezTo>
                  <a:cubicBezTo>
                    <a:pt x="9687" y="10710"/>
                    <a:pt x="11913" y="13320"/>
                    <a:pt x="13745" y="15390"/>
                  </a:cubicBezTo>
                  <a:cubicBezTo>
                    <a:pt x="15578" y="17460"/>
                    <a:pt x="17018" y="18990"/>
                    <a:pt x="18131" y="20025"/>
                  </a:cubicBezTo>
                  <a:cubicBezTo>
                    <a:pt x="19244" y="21060"/>
                    <a:pt x="20029" y="21600"/>
                    <a:pt x="20553" y="21600"/>
                  </a:cubicBezTo>
                  <a:cubicBezTo>
                    <a:pt x="21076" y="21600"/>
                    <a:pt x="21338" y="21060"/>
                    <a:pt x="21600" y="205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7" name="Line"/>
            <p:cNvSpPr/>
            <p:nvPr/>
          </p:nvSpPr>
          <p:spPr>
            <a:xfrm>
              <a:off x="1062151" y="867833"/>
              <a:ext cx="271349" cy="504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524" fill="norm" stroke="1" extrusionOk="0">
                  <a:moveTo>
                    <a:pt x="21465" y="0"/>
                  </a:moveTo>
                  <a:cubicBezTo>
                    <a:pt x="20125" y="904"/>
                    <a:pt x="18786" y="1808"/>
                    <a:pt x="17028" y="3479"/>
                  </a:cubicBezTo>
                  <a:cubicBezTo>
                    <a:pt x="15270" y="5151"/>
                    <a:pt x="13093" y="7592"/>
                    <a:pt x="10581" y="10303"/>
                  </a:cubicBezTo>
                  <a:cubicBezTo>
                    <a:pt x="8070" y="13014"/>
                    <a:pt x="5223" y="15997"/>
                    <a:pt x="3549" y="17714"/>
                  </a:cubicBezTo>
                  <a:cubicBezTo>
                    <a:pt x="1874" y="19431"/>
                    <a:pt x="1372" y="19883"/>
                    <a:pt x="870" y="20380"/>
                  </a:cubicBezTo>
                  <a:cubicBezTo>
                    <a:pt x="367" y="20877"/>
                    <a:pt x="-135" y="21419"/>
                    <a:pt x="32" y="21510"/>
                  </a:cubicBezTo>
                  <a:cubicBezTo>
                    <a:pt x="200" y="21600"/>
                    <a:pt x="1037" y="21238"/>
                    <a:pt x="1958" y="20787"/>
                  </a:cubicBezTo>
                  <a:cubicBezTo>
                    <a:pt x="2879" y="20335"/>
                    <a:pt x="3884" y="19792"/>
                    <a:pt x="4888" y="192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8" name="Line"/>
            <p:cNvSpPr/>
            <p:nvPr/>
          </p:nvSpPr>
          <p:spPr>
            <a:xfrm>
              <a:off x="1511299" y="1064683"/>
              <a:ext cx="203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25" y="14400"/>
                    <a:pt x="11250" y="7200"/>
                    <a:pt x="14850" y="3600"/>
                  </a:cubicBezTo>
                  <a:cubicBezTo>
                    <a:pt x="18450" y="0"/>
                    <a:pt x="20025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9" name="Line"/>
            <p:cNvSpPr/>
            <p:nvPr/>
          </p:nvSpPr>
          <p:spPr>
            <a:xfrm>
              <a:off x="1568449" y="1255183"/>
              <a:ext cx="2286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00" y="15120"/>
                    <a:pt x="5600" y="8640"/>
                    <a:pt x="9200" y="5040"/>
                  </a:cubicBezTo>
                  <a:cubicBezTo>
                    <a:pt x="12800" y="1440"/>
                    <a:pt x="17200" y="7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0" name="Line"/>
            <p:cNvSpPr/>
            <p:nvPr/>
          </p:nvSpPr>
          <p:spPr>
            <a:xfrm>
              <a:off x="2202855" y="594173"/>
              <a:ext cx="349845" cy="994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504" fill="norm" stroke="1" extrusionOk="0">
                  <a:moveTo>
                    <a:pt x="21378" y="1386"/>
                  </a:moveTo>
                  <a:cubicBezTo>
                    <a:pt x="21249" y="1158"/>
                    <a:pt x="21119" y="929"/>
                    <a:pt x="20408" y="700"/>
                  </a:cubicBezTo>
                  <a:cubicBezTo>
                    <a:pt x="19697" y="471"/>
                    <a:pt x="18403" y="242"/>
                    <a:pt x="16334" y="105"/>
                  </a:cubicBezTo>
                  <a:cubicBezTo>
                    <a:pt x="14264" y="-32"/>
                    <a:pt x="11419" y="-78"/>
                    <a:pt x="8573" y="242"/>
                  </a:cubicBezTo>
                  <a:cubicBezTo>
                    <a:pt x="5728" y="563"/>
                    <a:pt x="2882" y="1249"/>
                    <a:pt x="1395" y="1730"/>
                  </a:cubicBezTo>
                  <a:cubicBezTo>
                    <a:pt x="-93" y="2210"/>
                    <a:pt x="-222" y="2485"/>
                    <a:pt x="231" y="2759"/>
                  </a:cubicBezTo>
                  <a:cubicBezTo>
                    <a:pt x="683" y="3034"/>
                    <a:pt x="1718" y="3308"/>
                    <a:pt x="3658" y="3880"/>
                  </a:cubicBezTo>
                  <a:cubicBezTo>
                    <a:pt x="5598" y="4453"/>
                    <a:pt x="8444" y="5322"/>
                    <a:pt x="9802" y="6260"/>
                  </a:cubicBezTo>
                  <a:cubicBezTo>
                    <a:pt x="11160" y="7198"/>
                    <a:pt x="11031" y="8205"/>
                    <a:pt x="10255" y="9006"/>
                  </a:cubicBezTo>
                  <a:cubicBezTo>
                    <a:pt x="9479" y="9807"/>
                    <a:pt x="8056" y="10402"/>
                    <a:pt x="6762" y="10791"/>
                  </a:cubicBezTo>
                  <a:cubicBezTo>
                    <a:pt x="5469" y="11180"/>
                    <a:pt x="4305" y="11363"/>
                    <a:pt x="3658" y="11340"/>
                  </a:cubicBezTo>
                  <a:cubicBezTo>
                    <a:pt x="3012" y="11317"/>
                    <a:pt x="2882" y="11088"/>
                    <a:pt x="3141" y="10951"/>
                  </a:cubicBezTo>
                  <a:cubicBezTo>
                    <a:pt x="3400" y="10814"/>
                    <a:pt x="4046" y="10768"/>
                    <a:pt x="4693" y="10814"/>
                  </a:cubicBezTo>
                  <a:cubicBezTo>
                    <a:pt x="5340" y="10859"/>
                    <a:pt x="5986" y="10997"/>
                    <a:pt x="6374" y="11523"/>
                  </a:cubicBezTo>
                  <a:cubicBezTo>
                    <a:pt x="6762" y="12049"/>
                    <a:pt x="6892" y="12964"/>
                    <a:pt x="6180" y="14108"/>
                  </a:cubicBezTo>
                  <a:cubicBezTo>
                    <a:pt x="5469" y="15253"/>
                    <a:pt x="3917" y="16625"/>
                    <a:pt x="2882" y="17747"/>
                  </a:cubicBezTo>
                  <a:cubicBezTo>
                    <a:pt x="1847" y="18868"/>
                    <a:pt x="1330" y="19737"/>
                    <a:pt x="1071" y="20309"/>
                  </a:cubicBezTo>
                  <a:cubicBezTo>
                    <a:pt x="813" y="20881"/>
                    <a:pt x="813" y="21156"/>
                    <a:pt x="1136" y="21316"/>
                  </a:cubicBezTo>
                  <a:cubicBezTo>
                    <a:pt x="1459" y="21476"/>
                    <a:pt x="2106" y="21522"/>
                    <a:pt x="4758" y="21499"/>
                  </a:cubicBezTo>
                  <a:cubicBezTo>
                    <a:pt x="7409" y="21476"/>
                    <a:pt x="12065" y="21385"/>
                    <a:pt x="16722" y="212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1" name="Line"/>
            <p:cNvSpPr/>
            <p:nvPr/>
          </p:nvSpPr>
          <p:spPr>
            <a:xfrm>
              <a:off x="3028950" y="207433"/>
              <a:ext cx="50800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3491"/>
                    <a:pt x="3600" y="6982"/>
                    <a:pt x="7200" y="10582"/>
                  </a:cubicBezTo>
                  <a:cubicBezTo>
                    <a:pt x="10800" y="14182"/>
                    <a:pt x="16200" y="1789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2" name="Line"/>
            <p:cNvSpPr/>
            <p:nvPr/>
          </p:nvSpPr>
          <p:spPr>
            <a:xfrm>
              <a:off x="4102605" y="385718"/>
              <a:ext cx="183645" cy="194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086" fill="norm" stroke="1" extrusionOk="0">
                  <a:moveTo>
                    <a:pt x="1431" y="5462"/>
                  </a:moveTo>
                  <a:cubicBezTo>
                    <a:pt x="1431" y="4313"/>
                    <a:pt x="1431" y="3164"/>
                    <a:pt x="1555" y="2015"/>
                  </a:cubicBezTo>
                  <a:cubicBezTo>
                    <a:pt x="1679" y="866"/>
                    <a:pt x="1927" y="-283"/>
                    <a:pt x="1803" y="62"/>
                  </a:cubicBezTo>
                  <a:cubicBezTo>
                    <a:pt x="1679" y="406"/>
                    <a:pt x="1182" y="2245"/>
                    <a:pt x="810" y="5232"/>
                  </a:cubicBezTo>
                  <a:cubicBezTo>
                    <a:pt x="438" y="8219"/>
                    <a:pt x="189" y="12355"/>
                    <a:pt x="65" y="14998"/>
                  </a:cubicBezTo>
                  <a:cubicBezTo>
                    <a:pt x="-59" y="17640"/>
                    <a:pt x="-59" y="18789"/>
                    <a:pt x="562" y="19594"/>
                  </a:cubicBezTo>
                  <a:cubicBezTo>
                    <a:pt x="1182" y="20398"/>
                    <a:pt x="2424" y="20857"/>
                    <a:pt x="3417" y="20513"/>
                  </a:cubicBezTo>
                  <a:cubicBezTo>
                    <a:pt x="4410" y="20168"/>
                    <a:pt x="5155" y="19019"/>
                    <a:pt x="6148" y="17985"/>
                  </a:cubicBezTo>
                  <a:cubicBezTo>
                    <a:pt x="7141" y="16951"/>
                    <a:pt x="8382" y="16032"/>
                    <a:pt x="9375" y="16147"/>
                  </a:cubicBezTo>
                  <a:cubicBezTo>
                    <a:pt x="10369" y="16262"/>
                    <a:pt x="11113" y="17411"/>
                    <a:pt x="11982" y="18445"/>
                  </a:cubicBezTo>
                  <a:cubicBezTo>
                    <a:pt x="12851" y="19479"/>
                    <a:pt x="13844" y="20398"/>
                    <a:pt x="14962" y="20857"/>
                  </a:cubicBezTo>
                  <a:cubicBezTo>
                    <a:pt x="16079" y="21317"/>
                    <a:pt x="17320" y="21317"/>
                    <a:pt x="18438" y="18560"/>
                  </a:cubicBezTo>
                  <a:cubicBezTo>
                    <a:pt x="19555" y="15802"/>
                    <a:pt x="20548" y="10287"/>
                    <a:pt x="21541" y="47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3" name="Line"/>
            <p:cNvSpPr/>
            <p:nvPr/>
          </p:nvSpPr>
          <p:spPr>
            <a:xfrm>
              <a:off x="4413249" y="505883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4" name="Line"/>
            <p:cNvSpPr/>
            <p:nvPr/>
          </p:nvSpPr>
          <p:spPr>
            <a:xfrm>
              <a:off x="4521199" y="376631"/>
              <a:ext cx="91878" cy="531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5" h="21357" fill="norm" stroke="1" extrusionOk="0">
                  <a:moveTo>
                    <a:pt x="8640" y="4937"/>
                  </a:moveTo>
                  <a:cubicBezTo>
                    <a:pt x="6240" y="6468"/>
                    <a:pt x="3840" y="7999"/>
                    <a:pt x="2640" y="10337"/>
                  </a:cubicBezTo>
                  <a:cubicBezTo>
                    <a:pt x="1440" y="12676"/>
                    <a:pt x="1440" y="15822"/>
                    <a:pt x="1440" y="17651"/>
                  </a:cubicBezTo>
                  <a:cubicBezTo>
                    <a:pt x="1440" y="19479"/>
                    <a:pt x="1440" y="19989"/>
                    <a:pt x="1200" y="20500"/>
                  </a:cubicBezTo>
                  <a:cubicBezTo>
                    <a:pt x="960" y="21010"/>
                    <a:pt x="480" y="21520"/>
                    <a:pt x="240" y="21307"/>
                  </a:cubicBezTo>
                  <a:cubicBezTo>
                    <a:pt x="0" y="21095"/>
                    <a:pt x="0" y="20159"/>
                    <a:pt x="0" y="18203"/>
                  </a:cubicBezTo>
                  <a:cubicBezTo>
                    <a:pt x="0" y="16248"/>
                    <a:pt x="0" y="13271"/>
                    <a:pt x="240" y="10720"/>
                  </a:cubicBezTo>
                  <a:cubicBezTo>
                    <a:pt x="480" y="8169"/>
                    <a:pt x="960" y="6043"/>
                    <a:pt x="1920" y="4512"/>
                  </a:cubicBezTo>
                  <a:cubicBezTo>
                    <a:pt x="2880" y="2981"/>
                    <a:pt x="4320" y="2046"/>
                    <a:pt x="5760" y="1408"/>
                  </a:cubicBezTo>
                  <a:cubicBezTo>
                    <a:pt x="7200" y="770"/>
                    <a:pt x="8640" y="430"/>
                    <a:pt x="10800" y="218"/>
                  </a:cubicBezTo>
                  <a:cubicBezTo>
                    <a:pt x="12960" y="5"/>
                    <a:pt x="15840" y="-80"/>
                    <a:pt x="18000" y="90"/>
                  </a:cubicBezTo>
                  <a:cubicBezTo>
                    <a:pt x="20160" y="260"/>
                    <a:pt x="21600" y="685"/>
                    <a:pt x="20400" y="1621"/>
                  </a:cubicBezTo>
                  <a:cubicBezTo>
                    <a:pt x="19200" y="2556"/>
                    <a:pt x="15360" y="4002"/>
                    <a:pt x="11520" y="5235"/>
                  </a:cubicBezTo>
                  <a:cubicBezTo>
                    <a:pt x="7680" y="6468"/>
                    <a:pt x="3840" y="7489"/>
                    <a:pt x="0" y="85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5" name="Line"/>
            <p:cNvSpPr/>
            <p:nvPr/>
          </p:nvSpPr>
          <p:spPr>
            <a:xfrm>
              <a:off x="4692649" y="550333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6" name="Line"/>
            <p:cNvSpPr/>
            <p:nvPr/>
          </p:nvSpPr>
          <p:spPr>
            <a:xfrm>
              <a:off x="5295763" y="314674"/>
              <a:ext cx="419237" cy="389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235" fill="norm" stroke="1" extrusionOk="0">
                  <a:moveTo>
                    <a:pt x="9727" y="5930"/>
                  </a:moveTo>
                  <a:cubicBezTo>
                    <a:pt x="10051" y="4544"/>
                    <a:pt x="10375" y="3158"/>
                    <a:pt x="10537" y="2176"/>
                  </a:cubicBezTo>
                  <a:cubicBezTo>
                    <a:pt x="10699" y="1194"/>
                    <a:pt x="10699" y="617"/>
                    <a:pt x="10375" y="270"/>
                  </a:cubicBezTo>
                  <a:cubicBezTo>
                    <a:pt x="10051" y="-76"/>
                    <a:pt x="9403" y="-192"/>
                    <a:pt x="8323" y="559"/>
                  </a:cubicBezTo>
                  <a:cubicBezTo>
                    <a:pt x="7243" y="1310"/>
                    <a:pt x="5731" y="2927"/>
                    <a:pt x="4219" y="5641"/>
                  </a:cubicBezTo>
                  <a:cubicBezTo>
                    <a:pt x="2707" y="8356"/>
                    <a:pt x="1195" y="12167"/>
                    <a:pt x="493" y="14824"/>
                  </a:cubicBezTo>
                  <a:cubicBezTo>
                    <a:pt x="-209" y="17481"/>
                    <a:pt x="-101" y="18982"/>
                    <a:pt x="439" y="19964"/>
                  </a:cubicBezTo>
                  <a:cubicBezTo>
                    <a:pt x="979" y="20946"/>
                    <a:pt x="1951" y="21408"/>
                    <a:pt x="3571" y="21177"/>
                  </a:cubicBezTo>
                  <a:cubicBezTo>
                    <a:pt x="5191" y="20946"/>
                    <a:pt x="7459" y="20022"/>
                    <a:pt x="9403" y="17827"/>
                  </a:cubicBezTo>
                  <a:cubicBezTo>
                    <a:pt x="11347" y="15633"/>
                    <a:pt x="12967" y="12167"/>
                    <a:pt x="13561" y="9164"/>
                  </a:cubicBezTo>
                  <a:cubicBezTo>
                    <a:pt x="14155" y="6161"/>
                    <a:pt x="13723" y="3620"/>
                    <a:pt x="12481" y="2176"/>
                  </a:cubicBezTo>
                  <a:cubicBezTo>
                    <a:pt x="11239" y="732"/>
                    <a:pt x="9187" y="386"/>
                    <a:pt x="7459" y="1136"/>
                  </a:cubicBezTo>
                  <a:cubicBezTo>
                    <a:pt x="5731" y="1887"/>
                    <a:pt x="4327" y="3735"/>
                    <a:pt x="3895" y="5179"/>
                  </a:cubicBezTo>
                  <a:cubicBezTo>
                    <a:pt x="3463" y="6623"/>
                    <a:pt x="4003" y="7663"/>
                    <a:pt x="6325" y="8413"/>
                  </a:cubicBezTo>
                  <a:cubicBezTo>
                    <a:pt x="8647" y="9164"/>
                    <a:pt x="12751" y="9626"/>
                    <a:pt x="15559" y="9799"/>
                  </a:cubicBezTo>
                  <a:cubicBezTo>
                    <a:pt x="18367" y="9973"/>
                    <a:pt x="19879" y="9857"/>
                    <a:pt x="21391" y="97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7" name="Line"/>
            <p:cNvSpPr/>
            <p:nvPr/>
          </p:nvSpPr>
          <p:spPr>
            <a:xfrm>
              <a:off x="2923336" y="1284816"/>
              <a:ext cx="423114" cy="403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466" fill="norm" stroke="1" extrusionOk="0">
                  <a:moveTo>
                    <a:pt x="1493" y="3150"/>
                  </a:moveTo>
                  <a:cubicBezTo>
                    <a:pt x="1278" y="2475"/>
                    <a:pt x="1063" y="1800"/>
                    <a:pt x="1600" y="1181"/>
                  </a:cubicBezTo>
                  <a:cubicBezTo>
                    <a:pt x="2138" y="562"/>
                    <a:pt x="3427" y="0"/>
                    <a:pt x="4932" y="0"/>
                  </a:cubicBezTo>
                  <a:cubicBezTo>
                    <a:pt x="6436" y="0"/>
                    <a:pt x="8156" y="562"/>
                    <a:pt x="8800" y="2194"/>
                  </a:cubicBezTo>
                  <a:cubicBezTo>
                    <a:pt x="9445" y="3825"/>
                    <a:pt x="9015" y="6525"/>
                    <a:pt x="7672" y="9337"/>
                  </a:cubicBezTo>
                  <a:cubicBezTo>
                    <a:pt x="6329" y="12150"/>
                    <a:pt x="4072" y="15075"/>
                    <a:pt x="2729" y="16819"/>
                  </a:cubicBezTo>
                  <a:cubicBezTo>
                    <a:pt x="1385" y="18562"/>
                    <a:pt x="956" y="19125"/>
                    <a:pt x="580" y="19687"/>
                  </a:cubicBezTo>
                  <a:cubicBezTo>
                    <a:pt x="203" y="20250"/>
                    <a:pt x="-119" y="20813"/>
                    <a:pt x="42" y="21150"/>
                  </a:cubicBezTo>
                  <a:cubicBezTo>
                    <a:pt x="203" y="21488"/>
                    <a:pt x="848" y="21600"/>
                    <a:pt x="3051" y="21262"/>
                  </a:cubicBezTo>
                  <a:cubicBezTo>
                    <a:pt x="5254" y="20925"/>
                    <a:pt x="9015" y="20138"/>
                    <a:pt x="12347" y="19575"/>
                  </a:cubicBezTo>
                  <a:cubicBezTo>
                    <a:pt x="15678" y="19012"/>
                    <a:pt x="18580" y="18675"/>
                    <a:pt x="21481" y="183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8" name="Line"/>
            <p:cNvSpPr/>
            <p:nvPr/>
          </p:nvSpPr>
          <p:spPr>
            <a:xfrm>
              <a:off x="4152900" y="1483783"/>
              <a:ext cx="214892" cy="228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395" fill="norm" stroke="1" extrusionOk="0">
                  <a:moveTo>
                    <a:pt x="0" y="1189"/>
                  </a:moveTo>
                  <a:cubicBezTo>
                    <a:pt x="0" y="5152"/>
                    <a:pt x="0" y="9116"/>
                    <a:pt x="212" y="12088"/>
                  </a:cubicBezTo>
                  <a:cubicBezTo>
                    <a:pt x="424" y="15061"/>
                    <a:pt x="847" y="17042"/>
                    <a:pt x="1376" y="18528"/>
                  </a:cubicBezTo>
                  <a:cubicBezTo>
                    <a:pt x="1906" y="20015"/>
                    <a:pt x="2541" y="21006"/>
                    <a:pt x="3388" y="21303"/>
                  </a:cubicBezTo>
                  <a:cubicBezTo>
                    <a:pt x="4235" y="21600"/>
                    <a:pt x="5294" y="21204"/>
                    <a:pt x="6247" y="19717"/>
                  </a:cubicBezTo>
                  <a:cubicBezTo>
                    <a:pt x="7200" y="18231"/>
                    <a:pt x="8047" y="15655"/>
                    <a:pt x="8788" y="13971"/>
                  </a:cubicBezTo>
                  <a:cubicBezTo>
                    <a:pt x="9529" y="12286"/>
                    <a:pt x="10165" y="11494"/>
                    <a:pt x="10906" y="11494"/>
                  </a:cubicBezTo>
                  <a:cubicBezTo>
                    <a:pt x="11647" y="11494"/>
                    <a:pt x="12494" y="12286"/>
                    <a:pt x="13341" y="13277"/>
                  </a:cubicBezTo>
                  <a:cubicBezTo>
                    <a:pt x="14188" y="14268"/>
                    <a:pt x="15035" y="15457"/>
                    <a:pt x="16094" y="16150"/>
                  </a:cubicBezTo>
                  <a:cubicBezTo>
                    <a:pt x="17153" y="16844"/>
                    <a:pt x="18424" y="17042"/>
                    <a:pt x="19376" y="16745"/>
                  </a:cubicBezTo>
                  <a:cubicBezTo>
                    <a:pt x="20329" y="16448"/>
                    <a:pt x="20965" y="15655"/>
                    <a:pt x="21282" y="13574"/>
                  </a:cubicBezTo>
                  <a:cubicBezTo>
                    <a:pt x="21600" y="11494"/>
                    <a:pt x="21600" y="8125"/>
                    <a:pt x="21071" y="5648"/>
                  </a:cubicBezTo>
                  <a:cubicBezTo>
                    <a:pt x="20541" y="3171"/>
                    <a:pt x="19482" y="1585"/>
                    <a:pt x="1842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9" name="Line"/>
            <p:cNvSpPr/>
            <p:nvPr/>
          </p:nvSpPr>
          <p:spPr>
            <a:xfrm>
              <a:off x="4470399" y="1598083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0" name="Line"/>
            <p:cNvSpPr/>
            <p:nvPr/>
          </p:nvSpPr>
          <p:spPr>
            <a:xfrm>
              <a:off x="4572264" y="1424707"/>
              <a:ext cx="91586" cy="545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9" h="21403" fill="norm" stroke="1" extrusionOk="0">
                  <a:moveTo>
                    <a:pt x="8580" y="6057"/>
                  </a:moveTo>
                  <a:cubicBezTo>
                    <a:pt x="7140" y="8466"/>
                    <a:pt x="5700" y="10875"/>
                    <a:pt x="4500" y="13160"/>
                  </a:cubicBezTo>
                  <a:cubicBezTo>
                    <a:pt x="3300" y="15444"/>
                    <a:pt x="2340" y="17604"/>
                    <a:pt x="1620" y="19058"/>
                  </a:cubicBezTo>
                  <a:cubicBezTo>
                    <a:pt x="900" y="20512"/>
                    <a:pt x="420" y="21260"/>
                    <a:pt x="180" y="21384"/>
                  </a:cubicBezTo>
                  <a:cubicBezTo>
                    <a:pt x="-60" y="21509"/>
                    <a:pt x="-60" y="21011"/>
                    <a:pt x="180" y="19183"/>
                  </a:cubicBezTo>
                  <a:cubicBezTo>
                    <a:pt x="420" y="17355"/>
                    <a:pt x="900" y="14198"/>
                    <a:pt x="1380" y="11540"/>
                  </a:cubicBezTo>
                  <a:cubicBezTo>
                    <a:pt x="1860" y="8881"/>
                    <a:pt x="2340" y="6721"/>
                    <a:pt x="3060" y="5060"/>
                  </a:cubicBezTo>
                  <a:cubicBezTo>
                    <a:pt x="3780" y="3398"/>
                    <a:pt x="4740" y="2235"/>
                    <a:pt x="5700" y="1446"/>
                  </a:cubicBezTo>
                  <a:cubicBezTo>
                    <a:pt x="6660" y="657"/>
                    <a:pt x="7620" y="241"/>
                    <a:pt x="9300" y="75"/>
                  </a:cubicBezTo>
                  <a:cubicBezTo>
                    <a:pt x="10980" y="-91"/>
                    <a:pt x="13380" y="-8"/>
                    <a:pt x="16020" y="574"/>
                  </a:cubicBezTo>
                  <a:cubicBezTo>
                    <a:pt x="18660" y="1155"/>
                    <a:pt x="21540" y="2235"/>
                    <a:pt x="20580" y="3814"/>
                  </a:cubicBezTo>
                  <a:cubicBezTo>
                    <a:pt x="19620" y="5392"/>
                    <a:pt x="14820" y="7469"/>
                    <a:pt x="11220" y="8757"/>
                  </a:cubicBezTo>
                  <a:cubicBezTo>
                    <a:pt x="7620" y="10044"/>
                    <a:pt x="5220" y="10543"/>
                    <a:pt x="2820" y="110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1" name="Line"/>
            <p:cNvSpPr/>
            <p:nvPr/>
          </p:nvSpPr>
          <p:spPr>
            <a:xfrm>
              <a:off x="4756149" y="1585383"/>
              <a:ext cx="12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2" name="Line"/>
            <p:cNvSpPr/>
            <p:nvPr/>
          </p:nvSpPr>
          <p:spPr>
            <a:xfrm>
              <a:off x="5280763" y="1289802"/>
              <a:ext cx="180237" cy="435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459" fill="norm" stroke="1" extrusionOk="0">
                  <a:moveTo>
                    <a:pt x="21387" y="2050"/>
                  </a:moveTo>
                  <a:cubicBezTo>
                    <a:pt x="19629" y="1320"/>
                    <a:pt x="17871" y="589"/>
                    <a:pt x="16113" y="224"/>
                  </a:cubicBezTo>
                  <a:cubicBezTo>
                    <a:pt x="14354" y="-141"/>
                    <a:pt x="12596" y="-141"/>
                    <a:pt x="10210" y="850"/>
                  </a:cubicBezTo>
                  <a:cubicBezTo>
                    <a:pt x="7824" y="1842"/>
                    <a:pt x="4810" y="3824"/>
                    <a:pt x="2801" y="6276"/>
                  </a:cubicBezTo>
                  <a:cubicBezTo>
                    <a:pt x="792" y="8729"/>
                    <a:pt x="-213" y="11650"/>
                    <a:pt x="38" y="14259"/>
                  </a:cubicBezTo>
                  <a:cubicBezTo>
                    <a:pt x="289" y="16868"/>
                    <a:pt x="1796" y="19163"/>
                    <a:pt x="4434" y="20311"/>
                  </a:cubicBezTo>
                  <a:cubicBezTo>
                    <a:pt x="7071" y="21459"/>
                    <a:pt x="10838" y="21459"/>
                    <a:pt x="14606" y="214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3" name="Line"/>
            <p:cNvSpPr/>
            <p:nvPr/>
          </p:nvSpPr>
          <p:spPr>
            <a:xfrm>
              <a:off x="5560049" y="1407583"/>
              <a:ext cx="53352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1600" fill="norm" stroke="1" extrusionOk="0">
                  <a:moveTo>
                    <a:pt x="20939" y="0"/>
                  </a:moveTo>
                  <a:cubicBezTo>
                    <a:pt x="16785" y="153"/>
                    <a:pt x="12631" y="306"/>
                    <a:pt x="8893" y="2145"/>
                  </a:cubicBezTo>
                  <a:cubicBezTo>
                    <a:pt x="5154" y="3983"/>
                    <a:pt x="1831" y="7506"/>
                    <a:pt x="585" y="10723"/>
                  </a:cubicBezTo>
                  <a:cubicBezTo>
                    <a:pt x="-661" y="13940"/>
                    <a:pt x="170" y="16851"/>
                    <a:pt x="2247" y="18613"/>
                  </a:cubicBezTo>
                  <a:cubicBezTo>
                    <a:pt x="4324" y="20374"/>
                    <a:pt x="7647" y="20987"/>
                    <a:pt x="1097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4" name="Line"/>
            <p:cNvSpPr/>
            <p:nvPr/>
          </p:nvSpPr>
          <p:spPr>
            <a:xfrm>
              <a:off x="5664199" y="1553633"/>
              <a:ext cx="2857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0" y="18327"/>
                    <a:pt x="640" y="15055"/>
                    <a:pt x="2400" y="11455"/>
                  </a:cubicBezTo>
                  <a:cubicBezTo>
                    <a:pt x="4160" y="7855"/>
                    <a:pt x="7360" y="3927"/>
                    <a:pt x="10800" y="1964"/>
                  </a:cubicBezTo>
                  <a:cubicBezTo>
                    <a:pt x="14240" y="0"/>
                    <a:pt x="1792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5" name="Line"/>
            <p:cNvSpPr/>
            <p:nvPr/>
          </p:nvSpPr>
          <p:spPr>
            <a:xfrm>
              <a:off x="5990516" y="1375330"/>
              <a:ext cx="327734" cy="377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508" fill="norm" stroke="1" extrusionOk="0">
                  <a:moveTo>
                    <a:pt x="14377" y="6183"/>
                  </a:moveTo>
                  <a:cubicBezTo>
                    <a:pt x="13408" y="5097"/>
                    <a:pt x="12439" y="4011"/>
                    <a:pt x="11608" y="3407"/>
                  </a:cubicBezTo>
                  <a:cubicBezTo>
                    <a:pt x="10777" y="2804"/>
                    <a:pt x="10085" y="2683"/>
                    <a:pt x="8908" y="2925"/>
                  </a:cubicBezTo>
                  <a:cubicBezTo>
                    <a:pt x="7731" y="3166"/>
                    <a:pt x="6070" y="3769"/>
                    <a:pt x="4477" y="5519"/>
                  </a:cubicBezTo>
                  <a:cubicBezTo>
                    <a:pt x="2885" y="7269"/>
                    <a:pt x="1362" y="10165"/>
                    <a:pt x="601" y="12699"/>
                  </a:cubicBezTo>
                  <a:cubicBezTo>
                    <a:pt x="-161" y="15233"/>
                    <a:pt x="-161" y="17405"/>
                    <a:pt x="393" y="18974"/>
                  </a:cubicBezTo>
                  <a:cubicBezTo>
                    <a:pt x="947" y="20543"/>
                    <a:pt x="2054" y="21508"/>
                    <a:pt x="3577" y="21508"/>
                  </a:cubicBezTo>
                  <a:cubicBezTo>
                    <a:pt x="5101" y="21508"/>
                    <a:pt x="7039" y="20543"/>
                    <a:pt x="8839" y="18129"/>
                  </a:cubicBezTo>
                  <a:cubicBezTo>
                    <a:pt x="10639" y="15716"/>
                    <a:pt x="12301" y="11854"/>
                    <a:pt x="13131" y="8777"/>
                  </a:cubicBezTo>
                  <a:cubicBezTo>
                    <a:pt x="13962" y="5700"/>
                    <a:pt x="13962" y="3407"/>
                    <a:pt x="13685" y="2020"/>
                  </a:cubicBezTo>
                  <a:cubicBezTo>
                    <a:pt x="13408" y="632"/>
                    <a:pt x="12854" y="149"/>
                    <a:pt x="11677" y="29"/>
                  </a:cubicBezTo>
                  <a:cubicBezTo>
                    <a:pt x="10501" y="-92"/>
                    <a:pt x="8701" y="149"/>
                    <a:pt x="7385" y="1115"/>
                  </a:cubicBezTo>
                  <a:cubicBezTo>
                    <a:pt x="6070" y="2080"/>
                    <a:pt x="5239" y="3769"/>
                    <a:pt x="5585" y="5338"/>
                  </a:cubicBezTo>
                  <a:cubicBezTo>
                    <a:pt x="5931" y="6907"/>
                    <a:pt x="7454" y="8355"/>
                    <a:pt x="9808" y="9200"/>
                  </a:cubicBezTo>
                  <a:cubicBezTo>
                    <a:pt x="12162" y="10044"/>
                    <a:pt x="15347" y="10286"/>
                    <a:pt x="17424" y="10165"/>
                  </a:cubicBezTo>
                  <a:cubicBezTo>
                    <a:pt x="19501" y="10044"/>
                    <a:pt x="20470" y="9562"/>
                    <a:pt x="21439" y="90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6" name="Line"/>
            <p:cNvSpPr/>
            <p:nvPr/>
          </p:nvSpPr>
          <p:spPr>
            <a:xfrm>
              <a:off x="6311899" y="1331383"/>
              <a:ext cx="144399" cy="527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4" h="21600" fill="norm" stroke="1" extrusionOk="0">
                  <a:moveTo>
                    <a:pt x="9127" y="0"/>
                  </a:moveTo>
                  <a:cubicBezTo>
                    <a:pt x="13082" y="1908"/>
                    <a:pt x="17037" y="3817"/>
                    <a:pt x="19166" y="6202"/>
                  </a:cubicBezTo>
                  <a:cubicBezTo>
                    <a:pt x="21296" y="8588"/>
                    <a:pt x="21600" y="11451"/>
                    <a:pt x="18101" y="14096"/>
                  </a:cubicBezTo>
                  <a:cubicBezTo>
                    <a:pt x="14603" y="16742"/>
                    <a:pt x="7301" y="1917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7" name="Line"/>
            <p:cNvSpPr/>
            <p:nvPr/>
          </p:nvSpPr>
          <p:spPr>
            <a:xfrm>
              <a:off x="1356783" y="2634985"/>
              <a:ext cx="261242" cy="655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1" h="21437" fill="norm" stroke="1" extrusionOk="0">
                  <a:moveTo>
                    <a:pt x="170" y="4716"/>
                  </a:moveTo>
                  <a:cubicBezTo>
                    <a:pt x="0" y="7278"/>
                    <a:pt x="-170" y="9839"/>
                    <a:pt x="340" y="12262"/>
                  </a:cubicBezTo>
                  <a:cubicBezTo>
                    <a:pt x="850" y="14685"/>
                    <a:pt x="2041" y="16970"/>
                    <a:pt x="2721" y="18320"/>
                  </a:cubicBezTo>
                  <a:cubicBezTo>
                    <a:pt x="3402" y="19670"/>
                    <a:pt x="3572" y="20085"/>
                    <a:pt x="3912" y="20535"/>
                  </a:cubicBezTo>
                  <a:cubicBezTo>
                    <a:pt x="4252" y="20985"/>
                    <a:pt x="4762" y="21470"/>
                    <a:pt x="5017" y="21435"/>
                  </a:cubicBezTo>
                  <a:cubicBezTo>
                    <a:pt x="5273" y="21401"/>
                    <a:pt x="5273" y="20847"/>
                    <a:pt x="5017" y="19185"/>
                  </a:cubicBezTo>
                  <a:cubicBezTo>
                    <a:pt x="4762" y="17524"/>
                    <a:pt x="4252" y="14755"/>
                    <a:pt x="3827" y="11951"/>
                  </a:cubicBezTo>
                  <a:cubicBezTo>
                    <a:pt x="3402" y="9147"/>
                    <a:pt x="3061" y="6308"/>
                    <a:pt x="3061" y="4335"/>
                  </a:cubicBezTo>
                  <a:cubicBezTo>
                    <a:pt x="3061" y="2362"/>
                    <a:pt x="3402" y="1255"/>
                    <a:pt x="3997" y="632"/>
                  </a:cubicBezTo>
                  <a:cubicBezTo>
                    <a:pt x="4592" y="8"/>
                    <a:pt x="5443" y="-130"/>
                    <a:pt x="6718" y="112"/>
                  </a:cubicBezTo>
                  <a:cubicBezTo>
                    <a:pt x="7994" y="355"/>
                    <a:pt x="9695" y="978"/>
                    <a:pt x="12161" y="2328"/>
                  </a:cubicBezTo>
                  <a:cubicBezTo>
                    <a:pt x="14627" y="3678"/>
                    <a:pt x="17858" y="5755"/>
                    <a:pt x="19559" y="8005"/>
                  </a:cubicBezTo>
                  <a:cubicBezTo>
                    <a:pt x="21260" y="10255"/>
                    <a:pt x="21430" y="12678"/>
                    <a:pt x="20154" y="14512"/>
                  </a:cubicBezTo>
                  <a:cubicBezTo>
                    <a:pt x="18879" y="16347"/>
                    <a:pt x="16158" y="17593"/>
                    <a:pt x="13436" y="18320"/>
                  </a:cubicBezTo>
                  <a:cubicBezTo>
                    <a:pt x="10715" y="19047"/>
                    <a:pt x="7994" y="19255"/>
                    <a:pt x="6208" y="19255"/>
                  </a:cubicBezTo>
                  <a:cubicBezTo>
                    <a:pt x="4422" y="19255"/>
                    <a:pt x="3572" y="19047"/>
                    <a:pt x="3232" y="18770"/>
                  </a:cubicBezTo>
                  <a:cubicBezTo>
                    <a:pt x="2891" y="18493"/>
                    <a:pt x="3061" y="18147"/>
                    <a:pt x="3912" y="17766"/>
                  </a:cubicBezTo>
                  <a:cubicBezTo>
                    <a:pt x="4762" y="17385"/>
                    <a:pt x="6293" y="16970"/>
                    <a:pt x="7824" y="165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8" name="Line"/>
            <p:cNvSpPr/>
            <p:nvPr/>
          </p:nvSpPr>
          <p:spPr>
            <a:xfrm>
              <a:off x="1866900" y="2950633"/>
              <a:ext cx="1524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00" y="15600"/>
                    <a:pt x="5400" y="9600"/>
                    <a:pt x="9000" y="6000"/>
                  </a:cubicBezTo>
                  <a:cubicBezTo>
                    <a:pt x="12600" y="2400"/>
                    <a:pt x="17100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9" name="Line"/>
            <p:cNvSpPr/>
            <p:nvPr/>
          </p:nvSpPr>
          <p:spPr>
            <a:xfrm>
              <a:off x="1930400" y="3071283"/>
              <a:ext cx="1651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0" name="Line"/>
            <p:cNvSpPr/>
            <p:nvPr/>
          </p:nvSpPr>
          <p:spPr>
            <a:xfrm>
              <a:off x="2290558" y="2610069"/>
              <a:ext cx="185942" cy="553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299" fill="norm" stroke="1" extrusionOk="0">
                  <a:moveTo>
                    <a:pt x="21320" y="2600"/>
                  </a:moveTo>
                  <a:cubicBezTo>
                    <a:pt x="19378" y="1622"/>
                    <a:pt x="17437" y="644"/>
                    <a:pt x="14403" y="237"/>
                  </a:cubicBezTo>
                  <a:cubicBezTo>
                    <a:pt x="11369" y="-171"/>
                    <a:pt x="7244" y="-8"/>
                    <a:pt x="4574" y="400"/>
                  </a:cubicBezTo>
                  <a:cubicBezTo>
                    <a:pt x="1904" y="807"/>
                    <a:pt x="691" y="1459"/>
                    <a:pt x="205" y="2193"/>
                  </a:cubicBezTo>
                  <a:cubicBezTo>
                    <a:pt x="-280" y="2926"/>
                    <a:pt x="-37" y="3741"/>
                    <a:pt x="2390" y="4883"/>
                  </a:cubicBezTo>
                  <a:cubicBezTo>
                    <a:pt x="4817" y="6024"/>
                    <a:pt x="9428" y="7491"/>
                    <a:pt x="12098" y="8632"/>
                  </a:cubicBezTo>
                  <a:cubicBezTo>
                    <a:pt x="14767" y="9773"/>
                    <a:pt x="15495" y="10588"/>
                    <a:pt x="15374" y="11322"/>
                  </a:cubicBezTo>
                  <a:cubicBezTo>
                    <a:pt x="15253" y="12055"/>
                    <a:pt x="14282" y="12707"/>
                    <a:pt x="13068" y="13115"/>
                  </a:cubicBezTo>
                  <a:cubicBezTo>
                    <a:pt x="11855" y="13523"/>
                    <a:pt x="10399" y="13686"/>
                    <a:pt x="8942" y="13767"/>
                  </a:cubicBezTo>
                  <a:cubicBezTo>
                    <a:pt x="7486" y="13849"/>
                    <a:pt x="6030" y="13849"/>
                    <a:pt x="5302" y="14093"/>
                  </a:cubicBezTo>
                  <a:cubicBezTo>
                    <a:pt x="4574" y="14338"/>
                    <a:pt x="4574" y="14827"/>
                    <a:pt x="4331" y="15805"/>
                  </a:cubicBezTo>
                  <a:cubicBezTo>
                    <a:pt x="4089" y="16783"/>
                    <a:pt x="3603" y="18250"/>
                    <a:pt x="3360" y="19187"/>
                  </a:cubicBezTo>
                  <a:cubicBezTo>
                    <a:pt x="3118" y="20125"/>
                    <a:pt x="3118" y="20532"/>
                    <a:pt x="4695" y="20858"/>
                  </a:cubicBezTo>
                  <a:cubicBezTo>
                    <a:pt x="6273" y="21184"/>
                    <a:pt x="9428" y="21429"/>
                    <a:pt x="12462" y="21225"/>
                  </a:cubicBezTo>
                  <a:cubicBezTo>
                    <a:pt x="15495" y="21021"/>
                    <a:pt x="18408" y="20369"/>
                    <a:pt x="21320" y="197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1" name="Line"/>
            <p:cNvSpPr/>
            <p:nvPr/>
          </p:nvSpPr>
          <p:spPr>
            <a:xfrm>
              <a:off x="2514600" y="2766483"/>
              <a:ext cx="26035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15" y="4856"/>
                    <a:pt x="8429" y="9712"/>
                    <a:pt x="12029" y="13312"/>
                  </a:cubicBezTo>
                  <a:cubicBezTo>
                    <a:pt x="15629" y="16912"/>
                    <a:pt x="18615" y="1925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2" name="Line"/>
            <p:cNvSpPr/>
            <p:nvPr/>
          </p:nvSpPr>
          <p:spPr>
            <a:xfrm>
              <a:off x="2655383" y="2696633"/>
              <a:ext cx="176718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1600" fill="norm" stroke="1" extrusionOk="0">
                  <a:moveTo>
                    <a:pt x="20969" y="0"/>
                  </a:moveTo>
                  <a:cubicBezTo>
                    <a:pt x="19211" y="0"/>
                    <a:pt x="17453" y="0"/>
                    <a:pt x="15318" y="976"/>
                  </a:cubicBezTo>
                  <a:cubicBezTo>
                    <a:pt x="13183" y="1953"/>
                    <a:pt x="10671" y="3905"/>
                    <a:pt x="7783" y="6773"/>
                  </a:cubicBezTo>
                  <a:cubicBezTo>
                    <a:pt x="4895" y="9641"/>
                    <a:pt x="1629" y="13424"/>
                    <a:pt x="499" y="16047"/>
                  </a:cubicBezTo>
                  <a:cubicBezTo>
                    <a:pt x="-631" y="18671"/>
                    <a:pt x="374" y="20136"/>
                    <a:pt x="137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3" name="Line"/>
            <p:cNvSpPr/>
            <p:nvPr/>
          </p:nvSpPr>
          <p:spPr>
            <a:xfrm>
              <a:off x="2889250" y="2906183"/>
              <a:ext cx="1905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929"/>
                    <a:pt x="7200" y="1858"/>
                    <a:pt x="3600" y="5458"/>
                  </a:cubicBezTo>
                  <a:cubicBezTo>
                    <a:pt x="0" y="9058"/>
                    <a:pt x="0" y="1532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4" name="Line"/>
            <p:cNvSpPr/>
            <p:nvPr/>
          </p:nvSpPr>
          <p:spPr>
            <a:xfrm>
              <a:off x="3008006" y="3026833"/>
              <a:ext cx="52694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2" h="21600" fill="norm" stroke="1" extrusionOk="0">
                  <a:moveTo>
                    <a:pt x="20682" y="0"/>
                  </a:moveTo>
                  <a:cubicBezTo>
                    <a:pt x="13205" y="4800"/>
                    <a:pt x="5728" y="9600"/>
                    <a:pt x="2405" y="13200"/>
                  </a:cubicBezTo>
                  <a:cubicBezTo>
                    <a:pt x="-918" y="16800"/>
                    <a:pt x="-87" y="19200"/>
                    <a:pt x="74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5" name="Line"/>
            <p:cNvSpPr/>
            <p:nvPr/>
          </p:nvSpPr>
          <p:spPr>
            <a:xfrm>
              <a:off x="3136900" y="3077633"/>
              <a:ext cx="146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6" name="Line"/>
            <p:cNvSpPr/>
            <p:nvPr/>
          </p:nvSpPr>
          <p:spPr>
            <a:xfrm>
              <a:off x="3670300" y="3039533"/>
              <a:ext cx="21728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17673" y="0"/>
                  </a:moveTo>
                  <a:cubicBezTo>
                    <a:pt x="19636" y="5040"/>
                    <a:pt x="21600" y="10080"/>
                    <a:pt x="18655" y="13680"/>
                  </a:cubicBezTo>
                  <a:cubicBezTo>
                    <a:pt x="15709" y="17280"/>
                    <a:pt x="7855" y="1944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7" name="Line"/>
            <p:cNvSpPr/>
            <p:nvPr/>
          </p:nvSpPr>
          <p:spPr>
            <a:xfrm>
              <a:off x="3981450" y="2734733"/>
              <a:ext cx="266700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3173"/>
                    <a:pt x="6171" y="6346"/>
                    <a:pt x="9429" y="9702"/>
                  </a:cubicBezTo>
                  <a:cubicBezTo>
                    <a:pt x="12686" y="13058"/>
                    <a:pt x="16114" y="16597"/>
                    <a:pt x="18171" y="18610"/>
                  </a:cubicBezTo>
                  <a:cubicBezTo>
                    <a:pt x="20229" y="20624"/>
                    <a:pt x="20914" y="2111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8" name="Line"/>
            <p:cNvSpPr/>
            <p:nvPr/>
          </p:nvSpPr>
          <p:spPr>
            <a:xfrm>
              <a:off x="4095750" y="2702983"/>
              <a:ext cx="171450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67" y="104"/>
                    <a:pt x="18933" y="209"/>
                    <a:pt x="16933" y="1252"/>
                  </a:cubicBezTo>
                  <a:cubicBezTo>
                    <a:pt x="14933" y="2296"/>
                    <a:pt x="12267" y="4278"/>
                    <a:pt x="9467" y="6939"/>
                  </a:cubicBezTo>
                  <a:cubicBezTo>
                    <a:pt x="6667" y="9600"/>
                    <a:pt x="3733" y="12939"/>
                    <a:pt x="2133" y="15496"/>
                  </a:cubicBezTo>
                  <a:cubicBezTo>
                    <a:pt x="533" y="18052"/>
                    <a:pt x="267" y="1982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9" name="Line"/>
            <p:cNvSpPr/>
            <p:nvPr/>
          </p:nvSpPr>
          <p:spPr>
            <a:xfrm>
              <a:off x="4280694" y="3046829"/>
              <a:ext cx="132557" cy="132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47" fill="norm" stroke="1" extrusionOk="0">
                  <a:moveTo>
                    <a:pt x="2957" y="1904"/>
                  </a:moveTo>
                  <a:cubicBezTo>
                    <a:pt x="2614" y="6018"/>
                    <a:pt x="2271" y="10133"/>
                    <a:pt x="1757" y="13561"/>
                  </a:cubicBezTo>
                  <a:cubicBezTo>
                    <a:pt x="1242" y="16990"/>
                    <a:pt x="557" y="19733"/>
                    <a:pt x="214" y="20076"/>
                  </a:cubicBezTo>
                  <a:cubicBezTo>
                    <a:pt x="-129" y="20418"/>
                    <a:pt x="-129" y="18361"/>
                    <a:pt x="728" y="14933"/>
                  </a:cubicBezTo>
                  <a:cubicBezTo>
                    <a:pt x="1585" y="11504"/>
                    <a:pt x="3300" y="6704"/>
                    <a:pt x="5014" y="3790"/>
                  </a:cubicBezTo>
                  <a:cubicBezTo>
                    <a:pt x="6728" y="876"/>
                    <a:pt x="8442" y="-153"/>
                    <a:pt x="9985" y="18"/>
                  </a:cubicBezTo>
                  <a:cubicBezTo>
                    <a:pt x="11528" y="190"/>
                    <a:pt x="12900" y="1561"/>
                    <a:pt x="14785" y="5333"/>
                  </a:cubicBezTo>
                  <a:cubicBezTo>
                    <a:pt x="16671" y="9104"/>
                    <a:pt x="19071" y="15276"/>
                    <a:pt x="21471" y="214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0" name="Line"/>
            <p:cNvSpPr/>
            <p:nvPr/>
          </p:nvSpPr>
          <p:spPr>
            <a:xfrm>
              <a:off x="4461605" y="2669116"/>
              <a:ext cx="139024" cy="541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1600" fill="norm" stroke="1" extrusionOk="0">
                  <a:moveTo>
                    <a:pt x="372" y="2109"/>
                  </a:moveTo>
                  <a:cubicBezTo>
                    <a:pt x="49" y="1519"/>
                    <a:pt x="-273" y="928"/>
                    <a:pt x="372" y="548"/>
                  </a:cubicBezTo>
                  <a:cubicBezTo>
                    <a:pt x="1017" y="169"/>
                    <a:pt x="2628" y="0"/>
                    <a:pt x="4402" y="0"/>
                  </a:cubicBezTo>
                  <a:cubicBezTo>
                    <a:pt x="6175" y="0"/>
                    <a:pt x="8109" y="169"/>
                    <a:pt x="9721" y="1181"/>
                  </a:cubicBezTo>
                  <a:cubicBezTo>
                    <a:pt x="11333" y="2194"/>
                    <a:pt x="12623" y="4050"/>
                    <a:pt x="12784" y="5611"/>
                  </a:cubicBezTo>
                  <a:cubicBezTo>
                    <a:pt x="12945" y="7172"/>
                    <a:pt x="11978" y="8437"/>
                    <a:pt x="11172" y="9492"/>
                  </a:cubicBezTo>
                  <a:cubicBezTo>
                    <a:pt x="10366" y="10547"/>
                    <a:pt x="9721" y="11391"/>
                    <a:pt x="10688" y="12192"/>
                  </a:cubicBezTo>
                  <a:cubicBezTo>
                    <a:pt x="11655" y="12994"/>
                    <a:pt x="14234" y="13753"/>
                    <a:pt x="16652" y="14597"/>
                  </a:cubicBezTo>
                  <a:cubicBezTo>
                    <a:pt x="19070" y="15441"/>
                    <a:pt x="21327" y="16369"/>
                    <a:pt x="21166" y="17466"/>
                  </a:cubicBezTo>
                  <a:cubicBezTo>
                    <a:pt x="21005" y="18563"/>
                    <a:pt x="18426" y="19828"/>
                    <a:pt x="16169" y="20545"/>
                  </a:cubicBezTo>
                  <a:cubicBezTo>
                    <a:pt x="13912" y="21262"/>
                    <a:pt x="11978" y="21431"/>
                    <a:pt x="1004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1" name="Line"/>
            <p:cNvSpPr/>
            <p:nvPr/>
          </p:nvSpPr>
          <p:spPr>
            <a:xfrm>
              <a:off x="4992046" y="3039396"/>
              <a:ext cx="348304" cy="115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0259" fill="norm" stroke="1" extrusionOk="0">
                  <a:moveTo>
                    <a:pt x="3083" y="14548"/>
                  </a:moveTo>
                  <a:cubicBezTo>
                    <a:pt x="2428" y="14176"/>
                    <a:pt x="1774" y="13803"/>
                    <a:pt x="1185" y="13058"/>
                  </a:cubicBezTo>
                  <a:cubicBezTo>
                    <a:pt x="596" y="12313"/>
                    <a:pt x="72" y="11196"/>
                    <a:pt x="6" y="8962"/>
                  </a:cubicBezTo>
                  <a:cubicBezTo>
                    <a:pt x="-59" y="6727"/>
                    <a:pt x="334" y="3376"/>
                    <a:pt x="1446" y="1513"/>
                  </a:cubicBezTo>
                  <a:cubicBezTo>
                    <a:pt x="2559" y="-349"/>
                    <a:pt x="4392" y="-721"/>
                    <a:pt x="5897" y="1700"/>
                  </a:cubicBezTo>
                  <a:cubicBezTo>
                    <a:pt x="7403" y="4120"/>
                    <a:pt x="8581" y="9334"/>
                    <a:pt x="9432" y="12872"/>
                  </a:cubicBezTo>
                  <a:cubicBezTo>
                    <a:pt x="10283" y="16410"/>
                    <a:pt x="10806" y="18272"/>
                    <a:pt x="11396" y="19389"/>
                  </a:cubicBezTo>
                  <a:cubicBezTo>
                    <a:pt x="11985" y="20507"/>
                    <a:pt x="12639" y="20879"/>
                    <a:pt x="13621" y="18458"/>
                  </a:cubicBezTo>
                  <a:cubicBezTo>
                    <a:pt x="14603" y="16038"/>
                    <a:pt x="15912" y="10824"/>
                    <a:pt x="17286" y="7472"/>
                  </a:cubicBezTo>
                  <a:cubicBezTo>
                    <a:pt x="18661" y="4120"/>
                    <a:pt x="20101" y="2631"/>
                    <a:pt x="21541" y="11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2" name="Line"/>
            <p:cNvSpPr/>
            <p:nvPr/>
          </p:nvSpPr>
          <p:spPr>
            <a:xfrm>
              <a:off x="5054599" y="2810933"/>
              <a:ext cx="381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3" name="Line"/>
            <p:cNvSpPr/>
            <p:nvPr/>
          </p:nvSpPr>
          <p:spPr>
            <a:xfrm>
              <a:off x="5054599" y="2690283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4" name="Line"/>
            <p:cNvSpPr/>
            <p:nvPr/>
          </p:nvSpPr>
          <p:spPr>
            <a:xfrm>
              <a:off x="5175249" y="2817283"/>
              <a:ext cx="63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5" name="Line"/>
            <p:cNvSpPr/>
            <p:nvPr/>
          </p:nvSpPr>
          <p:spPr>
            <a:xfrm>
              <a:off x="5175249" y="2760133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6" name="Line"/>
            <p:cNvSpPr/>
            <p:nvPr/>
          </p:nvSpPr>
          <p:spPr>
            <a:xfrm>
              <a:off x="5224930" y="2517631"/>
              <a:ext cx="166221" cy="475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454" fill="norm" stroke="1" extrusionOk="0">
                  <a:moveTo>
                    <a:pt x="16343" y="14391"/>
                  </a:moveTo>
                  <a:cubicBezTo>
                    <a:pt x="15533" y="13913"/>
                    <a:pt x="14723" y="13435"/>
                    <a:pt x="12833" y="13148"/>
                  </a:cubicBezTo>
                  <a:cubicBezTo>
                    <a:pt x="10943" y="12862"/>
                    <a:pt x="7973" y="12766"/>
                    <a:pt x="5408" y="13961"/>
                  </a:cubicBezTo>
                  <a:cubicBezTo>
                    <a:pt x="2843" y="15155"/>
                    <a:pt x="683" y="17640"/>
                    <a:pt x="143" y="19122"/>
                  </a:cubicBezTo>
                  <a:cubicBezTo>
                    <a:pt x="-397" y="20603"/>
                    <a:pt x="683" y="21081"/>
                    <a:pt x="1898" y="21320"/>
                  </a:cubicBezTo>
                  <a:cubicBezTo>
                    <a:pt x="3113" y="21559"/>
                    <a:pt x="4463" y="21559"/>
                    <a:pt x="7028" y="20651"/>
                  </a:cubicBezTo>
                  <a:cubicBezTo>
                    <a:pt x="9593" y="19743"/>
                    <a:pt x="13373" y="17927"/>
                    <a:pt x="15803" y="15251"/>
                  </a:cubicBezTo>
                  <a:cubicBezTo>
                    <a:pt x="18233" y="12575"/>
                    <a:pt x="19313" y="9039"/>
                    <a:pt x="19718" y="6458"/>
                  </a:cubicBezTo>
                  <a:cubicBezTo>
                    <a:pt x="20123" y="3878"/>
                    <a:pt x="19853" y="2253"/>
                    <a:pt x="19178" y="1297"/>
                  </a:cubicBezTo>
                  <a:cubicBezTo>
                    <a:pt x="18503" y="341"/>
                    <a:pt x="17423" y="55"/>
                    <a:pt x="16208" y="7"/>
                  </a:cubicBezTo>
                  <a:cubicBezTo>
                    <a:pt x="14993" y="-41"/>
                    <a:pt x="13643" y="150"/>
                    <a:pt x="12428" y="1440"/>
                  </a:cubicBezTo>
                  <a:cubicBezTo>
                    <a:pt x="11213" y="2731"/>
                    <a:pt x="10133" y="5120"/>
                    <a:pt x="10268" y="7701"/>
                  </a:cubicBezTo>
                  <a:cubicBezTo>
                    <a:pt x="10403" y="10281"/>
                    <a:pt x="11753" y="13053"/>
                    <a:pt x="13778" y="15155"/>
                  </a:cubicBezTo>
                  <a:cubicBezTo>
                    <a:pt x="15803" y="17258"/>
                    <a:pt x="18503" y="18692"/>
                    <a:pt x="21203" y="201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7" name="Line"/>
            <p:cNvSpPr/>
            <p:nvPr/>
          </p:nvSpPr>
          <p:spPr>
            <a:xfrm>
              <a:off x="5568949" y="2734733"/>
              <a:ext cx="361951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3339"/>
                    <a:pt x="4800" y="6678"/>
                    <a:pt x="7705" y="9913"/>
                  </a:cubicBezTo>
                  <a:cubicBezTo>
                    <a:pt x="10611" y="13148"/>
                    <a:pt x="14021" y="16278"/>
                    <a:pt x="16421" y="18209"/>
                  </a:cubicBezTo>
                  <a:cubicBezTo>
                    <a:pt x="18821" y="20139"/>
                    <a:pt x="20211" y="2087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8" name="Line"/>
            <p:cNvSpPr/>
            <p:nvPr/>
          </p:nvSpPr>
          <p:spPr>
            <a:xfrm>
              <a:off x="5581649" y="2696633"/>
              <a:ext cx="374651" cy="53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36" y="514"/>
                    <a:pt x="18671" y="1029"/>
                    <a:pt x="16475" y="2614"/>
                  </a:cubicBezTo>
                  <a:cubicBezTo>
                    <a:pt x="14278" y="4200"/>
                    <a:pt x="11349" y="6857"/>
                    <a:pt x="8847" y="9257"/>
                  </a:cubicBezTo>
                  <a:cubicBezTo>
                    <a:pt x="6346" y="11657"/>
                    <a:pt x="4271" y="13800"/>
                    <a:pt x="2868" y="15814"/>
                  </a:cubicBezTo>
                  <a:cubicBezTo>
                    <a:pt x="1464" y="17829"/>
                    <a:pt x="732" y="1971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9" name="Line"/>
            <p:cNvSpPr/>
            <p:nvPr/>
          </p:nvSpPr>
          <p:spPr>
            <a:xfrm>
              <a:off x="6087336" y="2641795"/>
              <a:ext cx="294414" cy="585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1333" fill="norm" stroke="1" extrusionOk="0">
                  <a:moveTo>
                    <a:pt x="21158" y="1073"/>
                  </a:moveTo>
                  <a:cubicBezTo>
                    <a:pt x="20854" y="687"/>
                    <a:pt x="20550" y="302"/>
                    <a:pt x="19941" y="109"/>
                  </a:cubicBezTo>
                  <a:cubicBezTo>
                    <a:pt x="19333" y="-84"/>
                    <a:pt x="18420" y="-84"/>
                    <a:pt x="16138" y="649"/>
                  </a:cubicBezTo>
                  <a:cubicBezTo>
                    <a:pt x="13857" y="1382"/>
                    <a:pt x="10206" y="2847"/>
                    <a:pt x="7316" y="4545"/>
                  </a:cubicBezTo>
                  <a:cubicBezTo>
                    <a:pt x="4426" y="6242"/>
                    <a:pt x="2296" y="8170"/>
                    <a:pt x="1079" y="10215"/>
                  </a:cubicBezTo>
                  <a:cubicBezTo>
                    <a:pt x="-138" y="12259"/>
                    <a:pt x="-442" y="14419"/>
                    <a:pt x="775" y="16347"/>
                  </a:cubicBezTo>
                  <a:cubicBezTo>
                    <a:pt x="1992" y="18276"/>
                    <a:pt x="4730" y="19973"/>
                    <a:pt x="6555" y="20745"/>
                  </a:cubicBezTo>
                  <a:cubicBezTo>
                    <a:pt x="8381" y="21516"/>
                    <a:pt x="9293" y="21362"/>
                    <a:pt x="10206" y="212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0" name="Line"/>
            <p:cNvSpPr/>
            <p:nvPr/>
          </p:nvSpPr>
          <p:spPr>
            <a:xfrm>
              <a:off x="6359612" y="2752851"/>
              <a:ext cx="390439" cy="413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286" fill="norm" stroke="1" extrusionOk="0">
                  <a:moveTo>
                    <a:pt x="13336" y="1685"/>
                  </a:moveTo>
                  <a:cubicBezTo>
                    <a:pt x="13105" y="1139"/>
                    <a:pt x="12874" y="594"/>
                    <a:pt x="12470" y="266"/>
                  </a:cubicBezTo>
                  <a:cubicBezTo>
                    <a:pt x="12065" y="-61"/>
                    <a:pt x="11488" y="-170"/>
                    <a:pt x="10275" y="430"/>
                  </a:cubicBezTo>
                  <a:cubicBezTo>
                    <a:pt x="9062" y="1030"/>
                    <a:pt x="7214" y="2339"/>
                    <a:pt x="5424" y="4521"/>
                  </a:cubicBezTo>
                  <a:cubicBezTo>
                    <a:pt x="3633" y="6703"/>
                    <a:pt x="1901" y="9757"/>
                    <a:pt x="919" y="12266"/>
                  </a:cubicBezTo>
                  <a:cubicBezTo>
                    <a:pt x="-63" y="14775"/>
                    <a:pt x="-294" y="16739"/>
                    <a:pt x="399" y="18321"/>
                  </a:cubicBezTo>
                  <a:cubicBezTo>
                    <a:pt x="1092" y="19903"/>
                    <a:pt x="2709" y="21103"/>
                    <a:pt x="4442" y="21266"/>
                  </a:cubicBezTo>
                  <a:cubicBezTo>
                    <a:pt x="6174" y="21430"/>
                    <a:pt x="8023" y="20557"/>
                    <a:pt x="9813" y="18648"/>
                  </a:cubicBezTo>
                  <a:cubicBezTo>
                    <a:pt x="11603" y="16739"/>
                    <a:pt x="13336" y="13794"/>
                    <a:pt x="14145" y="11012"/>
                  </a:cubicBezTo>
                  <a:cubicBezTo>
                    <a:pt x="14953" y="8230"/>
                    <a:pt x="14838" y="5612"/>
                    <a:pt x="14029" y="4085"/>
                  </a:cubicBezTo>
                  <a:cubicBezTo>
                    <a:pt x="13220" y="2557"/>
                    <a:pt x="11719" y="2121"/>
                    <a:pt x="10159" y="2448"/>
                  </a:cubicBezTo>
                  <a:cubicBezTo>
                    <a:pt x="8600" y="2775"/>
                    <a:pt x="6983" y="3866"/>
                    <a:pt x="6521" y="5285"/>
                  </a:cubicBezTo>
                  <a:cubicBezTo>
                    <a:pt x="6059" y="6703"/>
                    <a:pt x="6752" y="8448"/>
                    <a:pt x="8600" y="9485"/>
                  </a:cubicBezTo>
                  <a:cubicBezTo>
                    <a:pt x="10448" y="10521"/>
                    <a:pt x="13451" y="10848"/>
                    <a:pt x="15762" y="10575"/>
                  </a:cubicBezTo>
                  <a:cubicBezTo>
                    <a:pt x="18072" y="10303"/>
                    <a:pt x="19689" y="9430"/>
                    <a:pt x="21306" y="85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1" name="Line"/>
            <p:cNvSpPr/>
            <p:nvPr/>
          </p:nvSpPr>
          <p:spPr>
            <a:xfrm>
              <a:off x="6680199" y="2664883"/>
              <a:ext cx="187801" cy="5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7" h="21600" fill="norm" stroke="1" extrusionOk="0">
                  <a:moveTo>
                    <a:pt x="12542" y="0"/>
                  </a:moveTo>
                  <a:cubicBezTo>
                    <a:pt x="11381" y="88"/>
                    <a:pt x="10219" y="176"/>
                    <a:pt x="9755" y="439"/>
                  </a:cubicBezTo>
                  <a:cubicBezTo>
                    <a:pt x="9290" y="702"/>
                    <a:pt x="9523" y="1141"/>
                    <a:pt x="11148" y="2502"/>
                  </a:cubicBezTo>
                  <a:cubicBezTo>
                    <a:pt x="12774" y="3863"/>
                    <a:pt x="15794" y="6146"/>
                    <a:pt x="18000" y="8649"/>
                  </a:cubicBezTo>
                  <a:cubicBezTo>
                    <a:pt x="20206" y="11151"/>
                    <a:pt x="21600" y="13873"/>
                    <a:pt x="19742" y="16024"/>
                  </a:cubicBezTo>
                  <a:cubicBezTo>
                    <a:pt x="17884" y="18176"/>
                    <a:pt x="12774" y="19756"/>
                    <a:pt x="8942" y="20590"/>
                  </a:cubicBezTo>
                  <a:cubicBezTo>
                    <a:pt x="5110" y="21424"/>
                    <a:pt x="2555" y="2151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2" name="Line"/>
            <p:cNvSpPr/>
            <p:nvPr/>
          </p:nvSpPr>
          <p:spPr>
            <a:xfrm>
              <a:off x="6349999" y="3376083"/>
              <a:ext cx="2095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09" y="16200"/>
                    <a:pt x="12218" y="10800"/>
                    <a:pt x="15818" y="7200"/>
                  </a:cubicBezTo>
                  <a:cubicBezTo>
                    <a:pt x="19418" y="3600"/>
                    <a:pt x="20509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3" name="Line"/>
            <p:cNvSpPr/>
            <p:nvPr/>
          </p:nvSpPr>
          <p:spPr>
            <a:xfrm>
              <a:off x="6443509" y="3439583"/>
              <a:ext cx="243041" cy="55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024" fill="norm" stroke="1" extrusionOk="0">
                  <a:moveTo>
                    <a:pt x="3505" y="4800"/>
                  </a:moveTo>
                  <a:cubicBezTo>
                    <a:pt x="2760" y="7200"/>
                    <a:pt x="2015" y="9600"/>
                    <a:pt x="1271" y="12400"/>
                  </a:cubicBezTo>
                  <a:cubicBezTo>
                    <a:pt x="526" y="15200"/>
                    <a:pt x="-219" y="18400"/>
                    <a:pt x="60" y="20000"/>
                  </a:cubicBezTo>
                  <a:cubicBezTo>
                    <a:pt x="340" y="21600"/>
                    <a:pt x="1643" y="21600"/>
                    <a:pt x="5367" y="18000"/>
                  </a:cubicBezTo>
                  <a:cubicBezTo>
                    <a:pt x="9091" y="14400"/>
                    <a:pt x="15236" y="7200"/>
                    <a:pt x="2138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4" name="Line"/>
            <p:cNvSpPr/>
            <p:nvPr/>
          </p:nvSpPr>
          <p:spPr>
            <a:xfrm>
              <a:off x="7093891" y="2906183"/>
              <a:ext cx="18109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5200"/>
                    <a:pt x="1332" y="10400"/>
                    <a:pt x="132" y="14000"/>
                  </a:cubicBezTo>
                  <a:cubicBezTo>
                    <a:pt x="-1068" y="17600"/>
                    <a:pt x="6132" y="19600"/>
                    <a:pt x="1333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5" name="Line"/>
            <p:cNvSpPr/>
            <p:nvPr/>
          </p:nvSpPr>
          <p:spPr>
            <a:xfrm>
              <a:off x="7111999" y="3077633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6" name="Line"/>
            <p:cNvSpPr/>
            <p:nvPr/>
          </p:nvSpPr>
          <p:spPr>
            <a:xfrm>
              <a:off x="7879296" y="2666843"/>
              <a:ext cx="280454" cy="486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329" fill="norm" stroke="1" extrusionOk="0">
                  <a:moveTo>
                    <a:pt x="15555" y="4920"/>
                  </a:moveTo>
                  <a:cubicBezTo>
                    <a:pt x="15555" y="4271"/>
                    <a:pt x="15555" y="3623"/>
                    <a:pt x="14588" y="3020"/>
                  </a:cubicBezTo>
                  <a:cubicBezTo>
                    <a:pt x="13621" y="2417"/>
                    <a:pt x="11686" y="1861"/>
                    <a:pt x="9591" y="2186"/>
                  </a:cubicBezTo>
                  <a:cubicBezTo>
                    <a:pt x="7495" y="2510"/>
                    <a:pt x="5239" y="3715"/>
                    <a:pt x="3465" y="5708"/>
                  </a:cubicBezTo>
                  <a:cubicBezTo>
                    <a:pt x="1692" y="7702"/>
                    <a:pt x="403" y="10483"/>
                    <a:pt x="80" y="13032"/>
                  </a:cubicBezTo>
                  <a:cubicBezTo>
                    <a:pt x="-242" y="15581"/>
                    <a:pt x="403" y="17899"/>
                    <a:pt x="2095" y="19104"/>
                  </a:cubicBezTo>
                  <a:cubicBezTo>
                    <a:pt x="3788" y="20309"/>
                    <a:pt x="6528" y="20402"/>
                    <a:pt x="9349" y="19429"/>
                  </a:cubicBezTo>
                  <a:cubicBezTo>
                    <a:pt x="12170" y="18455"/>
                    <a:pt x="15071" y="16416"/>
                    <a:pt x="16764" y="13681"/>
                  </a:cubicBezTo>
                  <a:cubicBezTo>
                    <a:pt x="18457" y="10946"/>
                    <a:pt x="18940" y="7516"/>
                    <a:pt x="18054" y="4874"/>
                  </a:cubicBezTo>
                  <a:cubicBezTo>
                    <a:pt x="17167" y="2232"/>
                    <a:pt x="14910" y="378"/>
                    <a:pt x="11848" y="53"/>
                  </a:cubicBezTo>
                  <a:cubicBezTo>
                    <a:pt x="8785" y="-271"/>
                    <a:pt x="4916" y="934"/>
                    <a:pt x="2659" y="2417"/>
                  </a:cubicBezTo>
                  <a:cubicBezTo>
                    <a:pt x="403" y="3901"/>
                    <a:pt x="-242" y="5662"/>
                    <a:pt x="886" y="7470"/>
                  </a:cubicBezTo>
                  <a:cubicBezTo>
                    <a:pt x="2015" y="9277"/>
                    <a:pt x="4916" y="11132"/>
                    <a:pt x="8301" y="12939"/>
                  </a:cubicBezTo>
                  <a:cubicBezTo>
                    <a:pt x="11686" y="14747"/>
                    <a:pt x="15555" y="16508"/>
                    <a:pt x="17812" y="17899"/>
                  </a:cubicBezTo>
                  <a:cubicBezTo>
                    <a:pt x="20068" y="19290"/>
                    <a:pt x="20713" y="20309"/>
                    <a:pt x="21358" y="213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7" name="Line"/>
            <p:cNvSpPr/>
            <p:nvPr/>
          </p:nvSpPr>
          <p:spPr>
            <a:xfrm>
              <a:off x="8331199" y="2741083"/>
              <a:ext cx="254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8" name="Line"/>
            <p:cNvSpPr/>
            <p:nvPr/>
          </p:nvSpPr>
          <p:spPr>
            <a:xfrm>
              <a:off x="8337549" y="2982383"/>
              <a:ext cx="254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2700"/>
                    <a:pt x="7200" y="5400"/>
                    <a:pt x="3600" y="9000"/>
                  </a:cubicBezTo>
                  <a:cubicBezTo>
                    <a:pt x="0" y="12600"/>
                    <a:pt x="0" y="171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9" name="Line"/>
            <p:cNvSpPr/>
            <p:nvPr/>
          </p:nvSpPr>
          <p:spPr>
            <a:xfrm>
              <a:off x="8828881" y="2692364"/>
              <a:ext cx="384969" cy="498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367" fill="norm" stroke="1" extrusionOk="0">
                  <a:moveTo>
                    <a:pt x="14385" y="5084"/>
                  </a:moveTo>
                  <a:cubicBezTo>
                    <a:pt x="14503" y="4177"/>
                    <a:pt x="14621" y="3269"/>
                    <a:pt x="14680" y="2588"/>
                  </a:cubicBezTo>
                  <a:cubicBezTo>
                    <a:pt x="14739" y="1908"/>
                    <a:pt x="14739" y="1454"/>
                    <a:pt x="14562" y="1045"/>
                  </a:cubicBezTo>
                  <a:cubicBezTo>
                    <a:pt x="14385" y="637"/>
                    <a:pt x="14031" y="274"/>
                    <a:pt x="13500" y="93"/>
                  </a:cubicBezTo>
                  <a:cubicBezTo>
                    <a:pt x="12969" y="-89"/>
                    <a:pt x="12260" y="-89"/>
                    <a:pt x="10785" y="909"/>
                  </a:cubicBezTo>
                  <a:cubicBezTo>
                    <a:pt x="9310" y="1908"/>
                    <a:pt x="7067" y="3904"/>
                    <a:pt x="5237" y="6309"/>
                  </a:cubicBezTo>
                  <a:cubicBezTo>
                    <a:pt x="3408" y="8714"/>
                    <a:pt x="1992" y="11528"/>
                    <a:pt x="1106" y="13797"/>
                  </a:cubicBezTo>
                  <a:cubicBezTo>
                    <a:pt x="221" y="16066"/>
                    <a:pt x="-133" y="17790"/>
                    <a:pt x="44" y="19061"/>
                  </a:cubicBezTo>
                  <a:cubicBezTo>
                    <a:pt x="221" y="20331"/>
                    <a:pt x="929" y="21148"/>
                    <a:pt x="2641" y="21329"/>
                  </a:cubicBezTo>
                  <a:cubicBezTo>
                    <a:pt x="4352" y="21511"/>
                    <a:pt x="7067" y="21057"/>
                    <a:pt x="9664" y="19605"/>
                  </a:cubicBezTo>
                  <a:cubicBezTo>
                    <a:pt x="12260" y="18153"/>
                    <a:pt x="14739" y="15703"/>
                    <a:pt x="16274" y="13025"/>
                  </a:cubicBezTo>
                  <a:cubicBezTo>
                    <a:pt x="17808" y="10348"/>
                    <a:pt x="18398" y="7444"/>
                    <a:pt x="17926" y="5175"/>
                  </a:cubicBezTo>
                  <a:cubicBezTo>
                    <a:pt x="17454" y="2906"/>
                    <a:pt x="15919" y="1272"/>
                    <a:pt x="13618" y="682"/>
                  </a:cubicBezTo>
                  <a:cubicBezTo>
                    <a:pt x="11316" y="93"/>
                    <a:pt x="8247" y="546"/>
                    <a:pt x="6300" y="1454"/>
                  </a:cubicBezTo>
                  <a:cubicBezTo>
                    <a:pt x="4352" y="2361"/>
                    <a:pt x="3526" y="3723"/>
                    <a:pt x="3998" y="5039"/>
                  </a:cubicBezTo>
                  <a:cubicBezTo>
                    <a:pt x="4470" y="6355"/>
                    <a:pt x="6241" y="7625"/>
                    <a:pt x="9133" y="8306"/>
                  </a:cubicBezTo>
                  <a:cubicBezTo>
                    <a:pt x="12024" y="8987"/>
                    <a:pt x="16037" y="9077"/>
                    <a:pt x="18280" y="8941"/>
                  </a:cubicBezTo>
                  <a:cubicBezTo>
                    <a:pt x="20523" y="8805"/>
                    <a:pt x="20995" y="8442"/>
                    <a:pt x="21467" y="80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0" name="Line"/>
            <p:cNvSpPr/>
            <p:nvPr/>
          </p:nvSpPr>
          <p:spPr>
            <a:xfrm>
              <a:off x="8916312" y="2385166"/>
              <a:ext cx="221339" cy="274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221" fill="norm" stroke="1" extrusionOk="0">
                  <a:moveTo>
                    <a:pt x="7317" y="6406"/>
                  </a:moveTo>
                  <a:cubicBezTo>
                    <a:pt x="5671" y="8042"/>
                    <a:pt x="4025" y="9679"/>
                    <a:pt x="2791" y="11806"/>
                  </a:cubicBezTo>
                  <a:cubicBezTo>
                    <a:pt x="1557" y="13933"/>
                    <a:pt x="734" y="16552"/>
                    <a:pt x="322" y="18352"/>
                  </a:cubicBezTo>
                  <a:cubicBezTo>
                    <a:pt x="-89" y="20152"/>
                    <a:pt x="-89" y="21133"/>
                    <a:pt x="220" y="21215"/>
                  </a:cubicBezTo>
                  <a:cubicBezTo>
                    <a:pt x="528" y="21297"/>
                    <a:pt x="1145" y="20479"/>
                    <a:pt x="2482" y="17452"/>
                  </a:cubicBezTo>
                  <a:cubicBezTo>
                    <a:pt x="3820" y="14424"/>
                    <a:pt x="5877" y="9188"/>
                    <a:pt x="7522" y="5833"/>
                  </a:cubicBezTo>
                  <a:cubicBezTo>
                    <a:pt x="9168" y="2479"/>
                    <a:pt x="10402" y="1006"/>
                    <a:pt x="11534" y="352"/>
                  </a:cubicBezTo>
                  <a:cubicBezTo>
                    <a:pt x="12665" y="-303"/>
                    <a:pt x="13694" y="-139"/>
                    <a:pt x="14928" y="1661"/>
                  </a:cubicBezTo>
                  <a:cubicBezTo>
                    <a:pt x="16162" y="3461"/>
                    <a:pt x="17602" y="6897"/>
                    <a:pt x="18734" y="9188"/>
                  </a:cubicBezTo>
                  <a:cubicBezTo>
                    <a:pt x="19865" y="11479"/>
                    <a:pt x="20688" y="12624"/>
                    <a:pt x="21511" y="137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1" name="Line"/>
            <p:cNvSpPr/>
            <p:nvPr/>
          </p:nvSpPr>
          <p:spPr>
            <a:xfrm>
              <a:off x="9080499" y="3130776"/>
              <a:ext cx="203201" cy="315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0" y="21441"/>
                  </a:moveTo>
                  <a:cubicBezTo>
                    <a:pt x="1125" y="17697"/>
                    <a:pt x="2250" y="13953"/>
                    <a:pt x="3375" y="11001"/>
                  </a:cubicBezTo>
                  <a:cubicBezTo>
                    <a:pt x="4500" y="8049"/>
                    <a:pt x="5625" y="5889"/>
                    <a:pt x="6412" y="4449"/>
                  </a:cubicBezTo>
                  <a:cubicBezTo>
                    <a:pt x="7200" y="3009"/>
                    <a:pt x="7650" y="2289"/>
                    <a:pt x="8213" y="1641"/>
                  </a:cubicBezTo>
                  <a:cubicBezTo>
                    <a:pt x="8775" y="993"/>
                    <a:pt x="9450" y="417"/>
                    <a:pt x="10350" y="633"/>
                  </a:cubicBezTo>
                  <a:cubicBezTo>
                    <a:pt x="11250" y="849"/>
                    <a:pt x="12375" y="1857"/>
                    <a:pt x="13612" y="2001"/>
                  </a:cubicBezTo>
                  <a:cubicBezTo>
                    <a:pt x="14850" y="2145"/>
                    <a:pt x="16200" y="1425"/>
                    <a:pt x="17325" y="849"/>
                  </a:cubicBezTo>
                  <a:cubicBezTo>
                    <a:pt x="18450" y="273"/>
                    <a:pt x="19350" y="-159"/>
                    <a:pt x="19912" y="57"/>
                  </a:cubicBezTo>
                  <a:cubicBezTo>
                    <a:pt x="20475" y="273"/>
                    <a:pt x="20700" y="1137"/>
                    <a:pt x="20925" y="3369"/>
                  </a:cubicBezTo>
                  <a:cubicBezTo>
                    <a:pt x="21150" y="5601"/>
                    <a:pt x="21375" y="9201"/>
                    <a:pt x="21600" y="128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2" name="Line"/>
            <p:cNvSpPr/>
            <p:nvPr/>
          </p:nvSpPr>
          <p:spPr>
            <a:xfrm>
              <a:off x="9358682" y="3122083"/>
              <a:ext cx="153618" cy="241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460" fill="norm" stroke="1" extrusionOk="0">
                  <a:moveTo>
                    <a:pt x="7271" y="0"/>
                  </a:moveTo>
                  <a:cubicBezTo>
                    <a:pt x="5200" y="5635"/>
                    <a:pt x="3129" y="11270"/>
                    <a:pt x="1797" y="14557"/>
                  </a:cubicBezTo>
                  <a:cubicBezTo>
                    <a:pt x="466" y="17843"/>
                    <a:pt x="-126" y="18783"/>
                    <a:pt x="22" y="19628"/>
                  </a:cubicBezTo>
                  <a:cubicBezTo>
                    <a:pt x="170" y="20473"/>
                    <a:pt x="1058" y="21224"/>
                    <a:pt x="2241" y="21412"/>
                  </a:cubicBezTo>
                  <a:cubicBezTo>
                    <a:pt x="3425" y="21600"/>
                    <a:pt x="4904" y="21224"/>
                    <a:pt x="8159" y="20473"/>
                  </a:cubicBezTo>
                  <a:cubicBezTo>
                    <a:pt x="11414" y="19722"/>
                    <a:pt x="16444" y="18595"/>
                    <a:pt x="21474" y="174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3" name="Line"/>
            <p:cNvSpPr/>
            <p:nvPr/>
          </p:nvSpPr>
          <p:spPr>
            <a:xfrm>
              <a:off x="9551722" y="3113856"/>
              <a:ext cx="182829" cy="230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188" fill="norm" stroke="1" extrusionOk="0">
                  <a:moveTo>
                    <a:pt x="19211" y="2507"/>
                  </a:moveTo>
                  <a:cubicBezTo>
                    <a:pt x="18714" y="1534"/>
                    <a:pt x="18217" y="561"/>
                    <a:pt x="17224" y="172"/>
                  </a:cubicBezTo>
                  <a:cubicBezTo>
                    <a:pt x="16231" y="-217"/>
                    <a:pt x="14742" y="-22"/>
                    <a:pt x="12383" y="1534"/>
                  </a:cubicBezTo>
                  <a:cubicBezTo>
                    <a:pt x="10024" y="3091"/>
                    <a:pt x="6797" y="6010"/>
                    <a:pt x="4562" y="8832"/>
                  </a:cubicBezTo>
                  <a:cubicBezTo>
                    <a:pt x="2328" y="11653"/>
                    <a:pt x="1086" y="14378"/>
                    <a:pt x="466" y="16324"/>
                  </a:cubicBezTo>
                  <a:cubicBezTo>
                    <a:pt x="-155" y="18269"/>
                    <a:pt x="-155" y="19437"/>
                    <a:pt x="466" y="20215"/>
                  </a:cubicBezTo>
                  <a:cubicBezTo>
                    <a:pt x="1086" y="20994"/>
                    <a:pt x="2328" y="21383"/>
                    <a:pt x="5555" y="21091"/>
                  </a:cubicBezTo>
                  <a:cubicBezTo>
                    <a:pt x="8783" y="20799"/>
                    <a:pt x="13997" y="19826"/>
                    <a:pt x="16976" y="18853"/>
                  </a:cubicBezTo>
                  <a:cubicBezTo>
                    <a:pt x="19955" y="17880"/>
                    <a:pt x="20700" y="16907"/>
                    <a:pt x="21445" y="159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4" name="Line"/>
            <p:cNvSpPr/>
            <p:nvPr/>
          </p:nvSpPr>
          <p:spPr>
            <a:xfrm>
              <a:off x="9607549" y="3210983"/>
              <a:ext cx="1778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71" y="16800"/>
                    <a:pt x="5143" y="12000"/>
                    <a:pt x="8743" y="8400"/>
                  </a:cubicBezTo>
                  <a:cubicBezTo>
                    <a:pt x="12343" y="4800"/>
                    <a:pt x="16971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5" name="Line"/>
            <p:cNvSpPr/>
            <p:nvPr/>
          </p:nvSpPr>
          <p:spPr>
            <a:xfrm>
              <a:off x="10058399" y="3071283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6" name="Line"/>
            <p:cNvSpPr/>
            <p:nvPr/>
          </p:nvSpPr>
          <p:spPr>
            <a:xfrm>
              <a:off x="303153" y="3817322"/>
              <a:ext cx="306447" cy="634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520" fill="norm" stroke="1" extrusionOk="0">
                  <a:moveTo>
                    <a:pt x="18756" y="756"/>
                  </a:moveTo>
                  <a:cubicBezTo>
                    <a:pt x="18904" y="398"/>
                    <a:pt x="19052" y="39"/>
                    <a:pt x="18904" y="3"/>
                  </a:cubicBezTo>
                  <a:cubicBezTo>
                    <a:pt x="18756" y="-33"/>
                    <a:pt x="18312" y="254"/>
                    <a:pt x="17129" y="1330"/>
                  </a:cubicBezTo>
                  <a:cubicBezTo>
                    <a:pt x="15945" y="2407"/>
                    <a:pt x="14022" y="4273"/>
                    <a:pt x="11877" y="6390"/>
                  </a:cubicBezTo>
                  <a:cubicBezTo>
                    <a:pt x="9731" y="8507"/>
                    <a:pt x="7364" y="10875"/>
                    <a:pt x="5367" y="13099"/>
                  </a:cubicBezTo>
                  <a:cubicBezTo>
                    <a:pt x="3370" y="15324"/>
                    <a:pt x="1742" y="17405"/>
                    <a:pt x="855" y="18768"/>
                  </a:cubicBezTo>
                  <a:cubicBezTo>
                    <a:pt x="-33" y="20132"/>
                    <a:pt x="-181" y="20778"/>
                    <a:pt x="189" y="21136"/>
                  </a:cubicBezTo>
                  <a:cubicBezTo>
                    <a:pt x="559" y="21495"/>
                    <a:pt x="1446" y="21567"/>
                    <a:pt x="3961" y="21495"/>
                  </a:cubicBezTo>
                  <a:cubicBezTo>
                    <a:pt x="6477" y="21423"/>
                    <a:pt x="10619" y="21208"/>
                    <a:pt x="13800" y="21065"/>
                  </a:cubicBezTo>
                  <a:cubicBezTo>
                    <a:pt x="16981" y="20921"/>
                    <a:pt x="19200" y="20849"/>
                    <a:pt x="21419" y="207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7" name="Line"/>
            <p:cNvSpPr/>
            <p:nvPr/>
          </p:nvSpPr>
          <p:spPr>
            <a:xfrm>
              <a:off x="756258" y="3890425"/>
              <a:ext cx="310542" cy="587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487" fill="norm" stroke="1" extrusionOk="0">
                  <a:moveTo>
                    <a:pt x="21268" y="1394"/>
                  </a:moveTo>
                  <a:cubicBezTo>
                    <a:pt x="20978" y="1007"/>
                    <a:pt x="20688" y="620"/>
                    <a:pt x="20108" y="349"/>
                  </a:cubicBezTo>
                  <a:cubicBezTo>
                    <a:pt x="19528" y="78"/>
                    <a:pt x="18659" y="-77"/>
                    <a:pt x="17354" y="39"/>
                  </a:cubicBezTo>
                  <a:cubicBezTo>
                    <a:pt x="16049" y="155"/>
                    <a:pt x="14310" y="542"/>
                    <a:pt x="11990" y="1897"/>
                  </a:cubicBezTo>
                  <a:cubicBezTo>
                    <a:pt x="9671" y="3252"/>
                    <a:pt x="6771" y="5575"/>
                    <a:pt x="4524" y="8091"/>
                  </a:cubicBezTo>
                  <a:cubicBezTo>
                    <a:pt x="2277" y="10607"/>
                    <a:pt x="683" y="13317"/>
                    <a:pt x="175" y="15484"/>
                  </a:cubicBezTo>
                  <a:cubicBezTo>
                    <a:pt x="-332" y="17652"/>
                    <a:pt x="248" y="19278"/>
                    <a:pt x="2060" y="20246"/>
                  </a:cubicBezTo>
                  <a:cubicBezTo>
                    <a:pt x="3872" y="21213"/>
                    <a:pt x="6916" y="21523"/>
                    <a:pt x="9453" y="21484"/>
                  </a:cubicBezTo>
                  <a:cubicBezTo>
                    <a:pt x="11990" y="21446"/>
                    <a:pt x="14020" y="21058"/>
                    <a:pt x="16049" y="206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8" name="Line"/>
            <p:cNvSpPr/>
            <p:nvPr/>
          </p:nvSpPr>
          <p:spPr>
            <a:xfrm>
              <a:off x="1070328" y="4026693"/>
              <a:ext cx="339372" cy="434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194" fill="norm" stroke="1" extrusionOk="0">
                  <a:moveTo>
                    <a:pt x="13864" y="7920"/>
                  </a:moveTo>
                  <a:cubicBezTo>
                    <a:pt x="14132" y="5853"/>
                    <a:pt x="14400" y="3786"/>
                    <a:pt x="14535" y="2494"/>
                  </a:cubicBezTo>
                  <a:cubicBezTo>
                    <a:pt x="14669" y="1202"/>
                    <a:pt x="14669" y="685"/>
                    <a:pt x="14065" y="323"/>
                  </a:cubicBezTo>
                  <a:cubicBezTo>
                    <a:pt x="13461" y="-38"/>
                    <a:pt x="12254" y="-245"/>
                    <a:pt x="10644" y="530"/>
                  </a:cubicBezTo>
                  <a:cubicBezTo>
                    <a:pt x="9034" y="1305"/>
                    <a:pt x="7022" y="3062"/>
                    <a:pt x="5210" y="5439"/>
                  </a:cubicBezTo>
                  <a:cubicBezTo>
                    <a:pt x="3399" y="7816"/>
                    <a:pt x="1789" y="10813"/>
                    <a:pt x="917" y="13190"/>
                  </a:cubicBezTo>
                  <a:cubicBezTo>
                    <a:pt x="45" y="15567"/>
                    <a:pt x="-89" y="17324"/>
                    <a:pt x="45" y="18513"/>
                  </a:cubicBezTo>
                  <a:cubicBezTo>
                    <a:pt x="179" y="19701"/>
                    <a:pt x="582" y="20322"/>
                    <a:pt x="1118" y="20735"/>
                  </a:cubicBezTo>
                  <a:cubicBezTo>
                    <a:pt x="1655" y="21148"/>
                    <a:pt x="2326" y="21355"/>
                    <a:pt x="3735" y="21045"/>
                  </a:cubicBezTo>
                  <a:cubicBezTo>
                    <a:pt x="5143" y="20735"/>
                    <a:pt x="7290" y="19908"/>
                    <a:pt x="9705" y="18151"/>
                  </a:cubicBezTo>
                  <a:cubicBezTo>
                    <a:pt x="12120" y="16394"/>
                    <a:pt x="14803" y="13707"/>
                    <a:pt x="16279" y="11640"/>
                  </a:cubicBezTo>
                  <a:cubicBezTo>
                    <a:pt x="17754" y="9573"/>
                    <a:pt x="18023" y="8126"/>
                    <a:pt x="18090" y="7093"/>
                  </a:cubicBezTo>
                  <a:cubicBezTo>
                    <a:pt x="18157" y="6059"/>
                    <a:pt x="18023" y="5439"/>
                    <a:pt x="16882" y="4922"/>
                  </a:cubicBezTo>
                  <a:cubicBezTo>
                    <a:pt x="15742" y="4406"/>
                    <a:pt x="13595" y="3992"/>
                    <a:pt x="11382" y="3941"/>
                  </a:cubicBezTo>
                  <a:cubicBezTo>
                    <a:pt x="9168" y="3889"/>
                    <a:pt x="6887" y="4199"/>
                    <a:pt x="5345" y="4819"/>
                  </a:cubicBezTo>
                  <a:cubicBezTo>
                    <a:pt x="3802" y="5439"/>
                    <a:pt x="2997" y="6369"/>
                    <a:pt x="2661" y="7093"/>
                  </a:cubicBezTo>
                  <a:cubicBezTo>
                    <a:pt x="2326" y="7816"/>
                    <a:pt x="2460" y="8333"/>
                    <a:pt x="3668" y="8953"/>
                  </a:cubicBezTo>
                  <a:cubicBezTo>
                    <a:pt x="4875" y="9573"/>
                    <a:pt x="7156" y="10297"/>
                    <a:pt x="10309" y="10607"/>
                  </a:cubicBezTo>
                  <a:cubicBezTo>
                    <a:pt x="13461" y="10917"/>
                    <a:pt x="17486" y="10813"/>
                    <a:pt x="21511" y="107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9" name="Line"/>
            <p:cNvSpPr/>
            <p:nvPr/>
          </p:nvSpPr>
          <p:spPr>
            <a:xfrm>
              <a:off x="1428749" y="3972983"/>
              <a:ext cx="105263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2" h="21600" fill="norm" stroke="1" extrusionOk="0">
                  <a:moveTo>
                    <a:pt x="1271" y="0"/>
                  </a:moveTo>
                  <a:cubicBezTo>
                    <a:pt x="6353" y="1440"/>
                    <a:pt x="11435" y="2880"/>
                    <a:pt x="15247" y="4848"/>
                  </a:cubicBezTo>
                  <a:cubicBezTo>
                    <a:pt x="19059" y="6816"/>
                    <a:pt x="21600" y="9312"/>
                    <a:pt x="20965" y="11712"/>
                  </a:cubicBezTo>
                  <a:cubicBezTo>
                    <a:pt x="20329" y="14112"/>
                    <a:pt x="16518" y="16416"/>
                    <a:pt x="12494" y="18048"/>
                  </a:cubicBezTo>
                  <a:cubicBezTo>
                    <a:pt x="8471" y="19680"/>
                    <a:pt x="4235" y="2064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0" name="Line"/>
            <p:cNvSpPr/>
            <p:nvPr/>
          </p:nvSpPr>
          <p:spPr>
            <a:xfrm>
              <a:off x="1733549" y="4187757"/>
              <a:ext cx="184151" cy="39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3476" y="2735"/>
                    <a:pt x="6952" y="-1585"/>
                    <a:pt x="10552" y="575"/>
                  </a:cubicBezTo>
                  <a:cubicBezTo>
                    <a:pt x="14152" y="2735"/>
                    <a:pt x="17876" y="11375"/>
                    <a:pt x="21600" y="200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1" name="Line"/>
            <p:cNvSpPr/>
            <p:nvPr/>
          </p:nvSpPr>
          <p:spPr>
            <a:xfrm>
              <a:off x="1708149" y="4362449"/>
              <a:ext cx="222251" cy="1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4" y="10800"/>
                    <a:pt x="8229" y="0"/>
                    <a:pt x="11829" y="0"/>
                  </a:cubicBezTo>
                  <a:cubicBezTo>
                    <a:pt x="15429" y="0"/>
                    <a:pt x="18514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2" name="Line"/>
            <p:cNvSpPr/>
            <p:nvPr/>
          </p:nvSpPr>
          <p:spPr>
            <a:xfrm>
              <a:off x="2572083" y="4080933"/>
              <a:ext cx="158417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5" h="21600" fill="norm" stroke="1" extrusionOk="0">
                  <a:moveTo>
                    <a:pt x="20995" y="0"/>
                  </a:moveTo>
                  <a:cubicBezTo>
                    <a:pt x="16507" y="2514"/>
                    <a:pt x="12018" y="5029"/>
                    <a:pt x="8231" y="8000"/>
                  </a:cubicBezTo>
                  <a:cubicBezTo>
                    <a:pt x="4444" y="10971"/>
                    <a:pt x="1359" y="14400"/>
                    <a:pt x="377" y="16743"/>
                  </a:cubicBezTo>
                  <a:cubicBezTo>
                    <a:pt x="-605" y="19086"/>
                    <a:pt x="517" y="20343"/>
                    <a:pt x="163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3" name="Line"/>
            <p:cNvSpPr/>
            <p:nvPr/>
          </p:nvSpPr>
          <p:spPr>
            <a:xfrm>
              <a:off x="2829837" y="4093633"/>
              <a:ext cx="110213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600" fill="norm" stroke="1" extrusionOk="0">
                  <a:moveTo>
                    <a:pt x="21221" y="0"/>
                  </a:moveTo>
                  <a:cubicBezTo>
                    <a:pt x="16330" y="2812"/>
                    <a:pt x="11440" y="5625"/>
                    <a:pt x="7772" y="8944"/>
                  </a:cubicBezTo>
                  <a:cubicBezTo>
                    <a:pt x="4104" y="12262"/>
                    <a:pt x="1659" y="16088"/>
                    <a:pt x="640" y="18281"/>
                  </a:cubicBezTo>
                  <a:cubicBezTo>
                    <a:pt x="-379" y="20475"/>
                    <a:pt x="29" y="21037"/>
                    <a:pt x="43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4" name="Line"/>
            <p:cNvSpPr/>
            <p:nvPr/>
          </p:nvSpPr>
          <p:spPr>
            <a:xfrm>
              <a:off x="2469021" y="4088802"/>
              <a:ext cx="680579" cy="106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0887" fill="norm" stroke="1" extrusionOk="0">
                  <a:moveTo>
                    <a:pt x="841" y="20887"/>
                  </a:moveTo>
                  <a:cubicBezTo>
                    <a:pt x="439" y="18395"/>
                    <a:pt x="36" y="15902"/>
                    <a:pt x="3" y="14033"/>
                  </a:cubicBezTo>
                  <a:cubicBezTo>
                    <a:pt x="-31" y="12164"/>
                    <a:pt x="304" y="10918"/>
                    <a:pt x="1646" y="8425"/>
                  </a:cubicBezTo>
                  <a:cubicBezTo>
                    <a:pt x="2988" y="5933"/>
                    <a:pt x="5335" y="2195"/>
                    <a:pt x="7985" y="741"/>
                  </a:cubicBezTo>
                  <a:cubicBezTo>
                    <a:pt x="10635" y="-713"/>
                    <a:pt x="13586" y="118"/>
                    <a:pt x="15901" y="1987"/>
                  </a:cubicBezTo>
                  <a:cubicBezTo>
                    <a:pt x="18215" y="3856"/>
                    <a:pt x="19892" y="6764"/>
                    <a:pt x="21569" y="96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5" name="Line"/>
            <p:cNvSpPr/>
            <p:nvPr/>
          </p:nvSpPr>
          <p:spPr>
            <a:xfrm>
              <a:off x="2536735" y="4747683"/>
              <a:ext cx="22315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600" fill="norm" stroke="1" extrusionOk="0">
                  <a:moveTo>
                    <a:pt x="14811" y="0"/>
                  </a:moveTo>
                  <a:cubicBezTo>
                    <a:pt x="6957" y="1350"/>
                    <a:pt x="-898" y="2700"/>
                    <a:pt x="84" y="6300"/>
                  </a:cubicBezTo>
                  <a:cubicBezTo>
                    <a:pt x="1066" y="9900"/>
                    <a:pt x="10884" y="15750"/>
                    <a:pt x="2070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6" name="Line"/>
            <p:cNvSpPr/>
            <p:nvPr/>
          </p:nvSpPr>
          <p:spPr>
            <a:xfrm>
              <a:off x="2569304" y="4624916"/>
              <a:ext cx="27846" cy="21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21600"/>
                  </a:moveTo>
                  <a:cubicBezTo>
                    <a:pt x="11040" y="10800"/>
                    <a:pt x="1783" y="0"/>
                    <a:pt x="240" y="0"/>
                  </a:cubicBezTo>
                  <a:cubicBezTo>
                    <a:pt x="-1303" y="0"/>
                    <a:pt x="4868" y="10800"/>
                    <a:pt x="1104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7" name="Line"/>
            <p:cNvSpPr/>
            <p:nvPr/>
          </p:nvSpPr>
          <p:spPr>
            <a:xfrm>
              <a:off x="2667000" y="4722283"/>
              <a:ext cx="1079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8" name="Line"/>
            <p:cNvSpPr/>
            <p:nvPr/>
          </p:nvSpPr>
          <p:spPr>
            <a:xfrm>
              <a:off x="2667000" y="4817533"/>
              <a:ext cx="1587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9" name="Line"/>
            <p:cNvSpPr/>
            <p:nvPr/>
          </p:nvSpPr>
          <p:spPr>
            <a:xfrm>
              <a:off x="2940050" y="4690533"/>
              <a:ext cx="1905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2769"/>
                    <a:pt x="7200" y="5538"/>
                    <a:pt x="3600" y="9138"/>
                  </a:cubicBezTo>
                  <a:cubicBezTo>
                    <a:pt x="0" y="12738"/>
                    <a:pt x="0" y="1716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0" name="Line"/>
            <p:cNvSpPr/>
            <p:nvPr/>
          </p:nvSpPr>
          <p:spPr>
            <a:xfrm>
              <a:off x="2765733" y="3721190"/>
              <a:ext cx="174318" cy="220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385" fill="norm" stroke="1" extrusionOk="0">
                  <a:moveTo>
                    <a:pt x="1914" y="15831"/>
                  </a:moveTo>
                  <a:cubicBezTo>
                    <a:pt x="1133" y="17476"/>
                    <a:pt x="352" y="19122"/>
                    <a:pt x="92" y="19225"/>
                  </a:cubicBezTo>
                  <a:cubicBezTo>
                    <a:pt x="-168" y="19328"/>
                    <a:pt x="92" y="17888"/>
                    <a:pt x="1263" y="14802"/>
                  </a:cubicBezTo>
                  <a:cubicBezTo>
                    <a:pt x="2434" y="11716"/>
                    <a:pt x="4516" y="6985"/>
                    <a:pt x="5948" y="4208"/>
                  </a:cubicBezTo>
                  <a:cubicBezTo>
                    <a:pt x="7379" y="1431"/>
                    <a:pt x="8160" y="608"/>
                    <a:pt x="9201" y="196"/>
                  </a:cubicBezTo>
                  <a:cubicBezTo>
                    <a:pt x="10242" y="-215"/>
                    <a:pt x="11543" y="-215"/>
                    <a:pt x="13365" y="2562"/>
                  </a:cubicBezTo>
                  <a:cubicBezTo>
                    <a:pt x="15186" y="5339"/>
                    <a:pt x="17528" y="10894"/>
                    <a:pt x="18960" y="14494"/>
                  </a:cubicBezTo>
                  <a:cubicBezTo>
                    <a:pt x="20391" y="18094"/>
                    <a:pt x="20912" y="19739"/>
                    <a:pt x="21432" y="213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1" name="Line"/>
            <p:cNvSpPr/>
            <p:nvPr/>
          </p:nvSpPr>
          <p:spPr>
            <a:xfrm>
              <a:off x="3482723" y="4097866"/>
              <a:ext cx="255121" cy="694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5" h="21600" fill="norm" stroke="1" extrusionOk="0">
                  <a:moveTo>
                    <a:pt x="4986" y="6190"/>
                  </a:moveTo>
                  <a:cubicBezTo>
                    <a:pt x="4637" y="8298"/>
                    <a:pt x="4289" y="10405"/>
                    <a:pt x="3679" y="12578"/>
                  </a:cubicBezTo>
                  <a:cubicBezTo>
                    <a:pt x="3069" y="14751"/>
                    <a:pt x="2199" y="16990"/>
                    <a:pt x="1676" y="18373"/>
                  </a:cubicBezTo>
                  <a:cubicBezTo>
                    <a:pt x="1153" y="19756"/>
                    <a:pt x="979" y="20283"/>
                    <a:pt x="718" y="20744"/>
                  </a:cubicBezTo>
                  <a:cubicBezTo>
                    <a:pt x="457" y="21205"/>
                    <a:pt x="108" y="21600"/>
                    <a:pt x="21" y="21600"/>
                  </a:cubicBezTo>
                  <a:cubicBezTo>
                    <a:pt x="-66" y="21600"/>
                    <a:pt x="108" y="21205"/>
                    <a:pt x="805" y="19789"/>
                  </a:cubicBezTo>
                  <a:cubicBezTo>
                    <a:pt x="1502" y="18373"/>
                    <a:pt x="2721" y="15937"/>
                    <a:pt x="3940" y="13599"/>
                  </a:cubicBezTo>
                  <a:cubicBezTo>
                    <a:pt x="5160" y="11261"/>
                    <a:pt x="6379" y="9022"/>
                    <a:pt x="7773" y="6980"/>
                  </a:cubicBezTo>
                  <a:cubicBezTo>
                    <a:pt x="9166" y="4939"/>
                    <a:pt x="10734" y="3095"/>
                    <a:pt x="11866" y="2009"/>
                  </a:cubicBezTo>
                  <a:cubicBezTo>
                    <a:pt x="12999" y="922"/>
                    <a:pt x="13695" y="593"/>
                    <a:pt x="14566" y="362"/>
                  </a:cubicBezTo>
                  <a:cubicBezTo>
                    <a:pt x="15437" y="132"/>
                    <a:pt x="16482" y="0"/>
                    <a:pt x="17440" y="0"/>
                  </a:cubicBezTo>
                  <a:cubicBezTo>
                    <a:pt x="18399" y="0"/>
                    <a:pt x="19269" y="132"/>
                    <a:pt x="20053" y="790"/>
                  </a:cubicBezTo>
                  <a:cubicBezTo>
                    <a:pt x="20837" y="1449"/>
                    <a:pt x="21534" y="2634"/>
                    <a:pt x="20402" y="4050"/>
                  </a:cubicBezTo>
                  <a:cubicBezTo>
                    <a:pt x="19269" y="5466"/>
                    <a:pt x="16308" y="7112"/>
                    <a:pt x="12824" y="8265"/>
                  </a:cubicBezTo>
                  <a:cubicBezTo>
                    <a:pt x="9340" y="9417"/>
                    <a:pt x="5334" y="10076"/>
                    <a:pt x="3157" y="10405"/>
                  </a:cubicBezTo>
                  <a:cubicBezTo>
                    <a:pt x="979" y="10734"/>
                    <a:pt x="631" y="10734"/>
                    <a:pt x="282" y="107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2" name="Line"/>
            <p:cNvSpPr/>
            <p:nvPr/>
          </p:nvSpPr>
          <p:spPr>
            <a:xfrm>
              <a:off x="3721100" y="4468283"/>
              <a:ext cx="14605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57" y="4696"/>
                    <a:pt x="7513" y="9391"/>
                    <a:pt x="11113" y="12991"/>
                  </a:cubicBezTo>
                  <a:cubicBezTo>
                    <a:pt x="14713" y="16591"/>
                    <a:pt x="18157" y="1909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3" name="Line"/>
            <p:cNvSpPr/>
            <p:nvPr/>
          </p:nvSpPr>
          <p:spPr>
            <a:xfrm>
              <a:off x="3727450" y="4468283"/>
              <a:ext cx="15875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267"/>
                    <a:pt x="15840" y="533"/>
                    <a:pt x="12240" y="3067"/>
                  </a:cubicBezTo>
                  <a:cubicBezTo>
                    <a:pt x="8640" y="5600"/>
                    <a:pt x="4320" y="10400"/>
                    <a:pt x="2160" y="13867"/>
                  </a:cubicBezTo>
                  <a:cubicBezTo>
                    <a:pt x="0" y="17333"/>
                    <a:pt x="0" y="1946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4" name="Line"/>
            <p:cNvSpPr/>
            <p:nvPr/>
          </p:nvSpPr>
          <p:spPr>
            <a:xfrm>
              <a:off x="3984937" y="4196229"/>
              <a:ext cx="180663" cy="367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542" fill="norm" stroke="1" extrusionOk="0">
                  <a:moveTo>
                    <a:pt x="21191" y="1432"/>
                  </a:moveTo>
                  <a:cubicBezTo>
                    <a:pt x="19205" y="687"/>
                    <a:pt x="17219" y="-58"/>
                    <a:pt x="14488" y="4"/>
                  </a:cubicBezTo>
                  <a:cubicBezTo>
                    <a:pt x="11757" y="66"/>
                    <a:pt x="8281" y="935"/>
                    <a:pt x="5550" y="3108"/>
                  </a:cubicBezTo>
                  <a:cubicBezTo>
                    <a:pt x="2819" y="5280"/>
                    <a:pt x="832" y="8756"/>
                    <a:pt x="212" y="11673"/>
                  </a:cubicBezTo>
                  <a:cubicBezTo>
                    <a:pt x="-409" y="14590"/>
                    <a:pt x="336" y="16949"/>
                    <a:pt x="2446" y="18501"/>
                  </a:cubicBezTo>
                  <a:cubicBezTo>
                    <a:pt x="4557" y="20052"/>
                    <a:pt x="8032" y="20797"/>
                    <a:pt x="11508" y="215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5" name="Line"/>
            <p:cNvSpPr/>
            <p:nvPr/>
          </p:nvSpPr>
          <p:spPr>
            <a:xfrm>
              <a:off x="4235450" y="4258733"/>
              <a:ext cx="20955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873" y="1440"/>
                    <a:pt x="1745" y="2880"/>
                    <a:pt x="4145" y="5360"/>
                  </a:cubicBezTo>
                  <a:cubicBezTo>
                    <a:pt x="6545" y="7840"/>
                    <a:pt x="10473" y="11360"/>
                    <a:pt x="13636" y="14240"/>
                  </a:cubicBezTo>
                  <a:cubicBezTo>
                    <a:pt x="16800" y="17120"/>
                    <a:pt x="19200" y="193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6" name="Line"/>
            <p:cNvSpPr/>
            <p:nvPr/>
          </p:nvSpPr>
          <p:spPr>
            <a:xfrm>
              <a:off x="4197350" y="4271433"/>
              <a:ext cx="24765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92" y="1867"/>
                    <a:pt x="14585" y="3733"/>
                    <a:pt x="11169" y="6867"/>
                  </a:cubicBezTo>
                  <a:cubicBezTo>
                    <a:pt x="7754" y="10000"/>
                    <a:pt x="4431" y="14400"/>
                    <a:pt x="2585" y="17067"/>
                  </a:cubicBezTo>
                  <a:cubicBezTo>
                    <a:pt x="738" y="19733"/>
                    <a:pt x="369" y="2066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7" name="Line"/>
            <p:cNvSpPr/>
            <p:nvPr/>
          </p:nvSpPr>
          <p:spPr>
            <a:xfrm>
              <a:off x="4423954" y="4493683"/>
              <a:ext cx="46446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7" h="21600" fill="norm" stroke="1" extrusionOk="0">
                  <a:moveTo>
                    <a:pt x="20607" y="0"/>
                  </a:moveTo>
                  <a:cubicBezTo>
                    <a:pt x="13094" y="4659"/>
                    <a:pt x="5581" y="9318"/>
                    <a:pt x="2294" y="12918"/>
                  </a:cubicBezTo>
                  <a:cubicBezTo>
                    <a:pt x="-993" y="16518"/>
                    <a:pt x="-54" y="19059"/>
                    <a:pt x="88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8" name="Line"/>
            <p:cNvSpPr/>
            <p:nvPr/>
          </p:nvSpPr>
          <p:spPr>
            <a:xfrm>
              <a:off x="4502149" y="4417483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9" name="Line"/>
            <p:cNvSpPr/>
            <p:nvPr/>
          </p:nvSpPr>
          <p:spPr>
            <a:xfrm>
              <a:off x="4451349" y="4233333"/>
              <a:ext cx="249787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3" h="21600" fill="norm" stroke="1" extrusionOk="0">
                  <a:moveTo>
                    <a:pt x="14872" y="0"/>
                  </a:moveTo>
                  <a:cubicBezTo>
                    <a:pt x="16643" y="973"/>
                    <a:pt x="18413" y="1946"/>
                    <a:pt x="19652" y="3697"/>
                  </a:cubicBezTo>
                  <a:cubicBezTo>
                    <a:pt x="20892" y="5449"/>
                    <a:pt x="21600" y="7978"/>
                    <a:pt x="19830" y="10557"/>
                  </a:cubicBezTo>
                  <a:cubicBezTo>
                    <a:pt x="18059" y="13135"/>
                    <a:pt x="13810" y="15762"/>
                    <a:pt x="10092" y="17611"/>
                  </a:cubicBezTo>
                  <a:cubicBezTo>
                    <a:pt x="6374" y="19459"/>
                    <a:pt x="3187" y="2053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570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8470899" y="-12700"/>
              <a:ext cx="3098801" cy="2428118"/>
            </a:xfrm>
            <a:prstGeom prst="rect">
              <a:avLst/>
            </a:prstGeom>
            <a:effectLst/>
          </p:spPr>
        </p:pic>
        <p:pic>
          <p:nvPicPr>
            <p:cNvPr id="2572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8661399" y="632883"/>
              <a:ext cx="209551" cy="349251"/>
            </a:xfrm>
            <a:prstGeom prst="rect">
              <a:avLst/>
            </a:prstGeom>
            <a:effectLst/>
          </p:spPr>
        </p:pic>
        <p:pic>
          <p:nvPicPr>
            <p:cNvPr id="2574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8714316" y="601133"/>
              <a:ext cx="226485" cy="444501"/>
            </a:xfrm>
            <a:prstGeom prst="rect">
              <a:avLst/>
            </a:prstGeom>
            <a:effectLst/>
          </p:spPr>
        </p:pic>
        <p:pic>
          <p:nvPicPr>
            <p:cNvPr id="2576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8997949" y="741775"/>
              <a:ext cx="133351" cy="43509"/>
            </a:xfrm>
            <a:prstGeom prst="rect">
              <a:avLst/>
            </a:prstGeom>
            <a:effectLst/>
          </p:spPr>
        </p:pic>
        <p:pic>
          <p:nvPicPr>
            <p:cNvPr id="2578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9029699" y="836083"/>
              <a:ext cx="215901" cy="114301"/>
            </a:xfrm>
            <a:prstGeom prst="rect">
              <a:avLst/>
            </a:prstGeom>
            <a:effectLst/>
          </p:spPr>
        </p:pic>
        <p:pic>
          <p:nvPicPr>
            <p:cNvPr id="2580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9279081" y="400957"/>
              <a:ext cx="290370" cy="758977"/>
            </a:xfrm>
            <a:prstGeom prst="rect">
              <a:avLst/>
            </a:prstGeom>
            <a:effectLst/>
          </p:spPr>
        </p:pic>
        <p:pic>
          <p:nvPicPr>
            <p:cNvPr id="2582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9842499" y="277283"/>
              <a:ext cx="38101" cy="336551"/>
            </a:xfrm>
            <a:prstGeom prst="rect">
              <a:avLst/>
            </a:prstGeom>
            <a:effectLst/>
          </p:spPr>
        </p:pic>
        <p:pic>
          <p:nvPicPr>
            <p:cNvPr id="2584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10401299" y="409899"/>
              <a:ext cx="177801" cy="175649"/>
            </a:xfrm>
            <a:prstGeom prst="rect">
              <a:avLst/>
            </a:prstGeom>
            <a:effectLst/>
          </p:spPr>
        </p:pic>
        <p:pic>
          <p:nvPicPr>
            <p:cNvPr id="2586" name="Line Line" descr="Line Lin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10623549" y="524933"/>
              <a:ext cx="57151" cy="38101"/>
            </a:xfrm>
            <a:prstGeom prst="rect">
              <a:avLst/>
            </a:prstGeom>
            <a:effectLst/>
          </p:spPr>
        </p:pic>
        <p:pic>
          <p:nvPicPr>
            <p:cNvPr id="2588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10700113" y="332957"/>
              <a:ext cx="115057" cy="474605"/>
            </a:xfrm>
            <a:prstGeom prst="rect">
              <a:avLst/>
            </a:prstGeom>
            <a:effectLst/>
          </p:spPr>
        </p:pic>
        <p:pic>
          <p:nvPicPr>
            <p:cNvPr id="2590" name="Line Line" descr="Line Lin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10852149" y="524933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2592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11182349" y="286379"/>
              <a:ext cx="266745" cy="537005"/>
            </a:xfrm>
            <a:prstGeom prst="rect">
              <a:avLst/>
            </a:prstGeom>
            <a:effectLst/>
          </p:spPr>
        </p:pic>
        <p:pic>
          <p:nvPicPr>
            <p:cNvPr id="2594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9738583" y="991390"/>
              <a:ext cx="203633" cy="332115"/>
            </a:xfrm>
            <a:prstGeom prst="rect">
              <a:avLst/>
            </a:prstGeom>
            <a:effectLst/>
          </p:spPr>
        </p:pic>
        <p:pic>
          <p:nvPicPr>
            <p:cNvPr id="2596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10226955" y="1121833"/>
              <a:ext cx="212446" cy="168366"/>
            </a:xfrm>
            <a:prstGeom prst="rect">
              <a:avLst/>
            </a:prstGeom>
            <a:effectLst/>
          </p:spPr>
        </p:pic>
        <p:pic>
          <p:nvPicPr>
            <p:cNvPr id="2598" name="Line Line" descr="Line Lin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10528299" y="1204383"/>
              <a:ext cx="63501" cy="38101"/>
            </a:xfrm>
            <a:prstGeom prst="rect">
              <a:avLst/>
            </a:prstGeom>
            <a:effectLst/>
          </p:spPr>
        </p:pic>
        <p:pic>
          <p:nvPicPr>
            <p:cNvPr id="2600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10572749" y="1090736"/>
              <a:ext cx="138253" cy="395165"/>
            </a:xfrm>
            <a:prstGeom prst="rect">
              <a:avLst/>
            </a:prstGeom>
            <a:effectLst/>
          </p:spPr>
        </p:pic>
        <p:pic>
          <p:nvPicPr>
            <p:cNvPr id="2602" name="Line Line" descr="Line Lin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10699749" y="1217083"/>
              <a:ext cx="63501" cy="38101"/>
            </a:xfrm>
            <a:prstGeom prst="rect">
              <a:avLst/>
            </a:prstGeom>
            <a:effectLst/>
          </p:spPr>
        </p:pic>
        <p:pic>
          <p:nvPicPr>
            <p:cNvPr id="2604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10974175" y="1045207"/>
              <a:ext cx="201825" cy="298877"/>
            </a:xfrm>
            <a:prstGeom prst="rect">
              <a:avLst/>
            </a:prstGeom>
            <a:effectLst/>
          </p:spPr>
        </p:pic>
        <p:pic>
          <p:nvPicPr>
            <p:cNvPr id="2606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11170120" y="1134533"/>
              <a:ext cx="50330" cy="196851"/>
            </a:xfrm>
            <a:prstGeom prst="rect">
              <a:avLst/>
            </a:prstGeom>
            <a:effectLst/>
          </p:spPr>
        </p:pic>
        <p:pic>
          <p:nvPicPr>
            <p:cNvPr id="2608" name="Line Line" descr="Line Lin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11258549" y="1223433"/>
              <a:ext cx="120651" cy="57151"/>
            </a:xfrm>
            <a:prstGeom prst="rect">
              <a:avLst/>
            </a:prstGeom>
            <a:effectLst/>
          </p:spPr>
        </p:pic>
        <p:pic>
          <p:nvPicPr>
            <p:cNvPr id="2610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11410949" y="1061421"/>
              <a:ext cx="137330" cy="447266"/>
            </a:xfrm>
            <a:prstGeom prst="rect">
              <a:avLst/>
            </a:prstGeom>
            <a:effectLst/>
          </p:spPr>
        </p:pic>
        <p:pic>
          <p:nvPicPr>
            <p:cNvPr id="2612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11480799" y="1045633"/>
              <a:ext cx="173568" cy="406401"/>
            </a:xfrm>
            <a:prstGeom prst="rect">
              <a:avLst/>
            </a:prstGeom>
            <a:effectLst/>
          </p:spPr>
        </p:pic>
        <p:pic>
          <p:nvPicPr>
            <p:cNvPr id="2614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8947149" y="1723997"/>
              <a:ext cx="189505" cy="522915"/>
            </a:xfrm>
            <a:prstGeom prst="rect">
              <a:avLst/>
            </a:prstGeom>
            <a:effectLst/>
          </p:spPr>
        </p:pic>
        <p:pic>
          <p:nvPicPr>
            <p:cNvPr id="2616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9074149" y="1488306"/>
              <a:ext cx="209551" cy="224078"/>
            </a:xfrm>
            <a:prstGeom prst="rect">
              <a:avLst/>
            </a:prstGeom>
            <a:effectLst/>
          </p:spPr>
        </p:pic>
        <p:pic>
          <p:nvPicPr>
            <p:cNvPr id="2618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9297343" y="1720009"/>
              <a:ext cx="145108" cy="284475"/>
            </a:xfrm>
            <a:prstGeom prst="rect">
              <a:avLst/>
            </a:prstGeom>
            <a:effectLst/>
          </p:spPr>
        </p:pic>
        <p:pic>
          <p:nvPicPr>
            <p:cNvPr id="2620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9508066" y="1737783"/>
              <a:ext cx="42335" cy="279401"/>
            </a:xfrm>
            <a:prstGeom prst="rect">
              <a:avLst/>
            </a:prstGeom>
            <a:effectLst/>
          </p:spPr>
        </p:pic>
        <p:pic>
          <p:nvPicPr>
            <p:cNvPr id="2622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9601199" y="1883833"/>
              <a:ext cx="152401" cy="50801"/>
            </a:xfrm>
            <a:prstGeom prst="rect">
              <a:avLst/>
            </a:prstGeom>
            <a:effectLst/>
          </p:spPr>
        </p:pic>
        <p:pic>
          <p:nvPicPr>
            <p:cNvPr id="2624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9766564" y="1700933"/>
              <a:ext cx="142702" cy="309949"/>
            </a:xfrm>
            <a:prstGeom prst="rect">
              <a:avLst/>
            </a:prstGeom>
            <a:effectLst/>
          </p:spPr>
        </p:pic>
        <p:pic>
          <p:nvPicPr>
            <p:cNvPr id="2626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9880599" y="1680633"/>
              <a:ext cx="124910" cy="255894"/>
            </a:xfrm>
            <a:prstGeom prst="rect">
              <a:avLst/>
            </a:prstGeom>
            <a:effectLst/>
          </p:spPr>
        </p:pic>
        <p:pic>
          <p:nvPicPr>
            <p:cNvPr id="2628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9753864" y="1909233"/>
              <a:ext cx="31487" cy="250095"/>
            </a:xfrm>
            <a:prstGeom prst="rect">
              <a:avLst/>
            </a:prstGeom>
            <a:effectLst/>
          </p:spPr>
        </p:pic>
        <p:pic>
          <p:nvPicPr>
            <p:cNvPr id="2630" name="Line Line" descr="Line Lin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9753599" y="1921933"/>
              <a:ext cx="95251" cy="63501"/>
            </a:xfrm>
            <a:prstGeom prst="rect">
              <a:avLst/>
            </a:prstGeom>
            <a:effectLst/>
          </p:spPr>
        </p:pic>
        <p:pic>
          <p:nvPicPr>
            <p:cNvPr id="2632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9988549" y="1570363"/>
              <a:ext cx="50801" cy="180121"/>
            </a:xfrm>
            <a:prstGeom prst="rect">
              <a:avLst/>
            </a:prstGeom>
            <a:effectLst/>
          </p:spPr>
        </p:pic>
        <p:pic>
          <p:nvPicPr>
            <p:cNvPr id="2634" name="Line Line" descr="Line Lin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10045699" y="1648883"/>
              <a:ext cx="146051" cy="38101"/>
            </a:xfrm>
            <a:prstGeom prst="rect">
              <a:avLst/>
            </a:prstGeom>
            <a:effectLst/>
          </p:spPr>
        </p:pic>
        <p:pic>
          <p:nvPicPr>
            <p:cNvPr id="2636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10191749" y="1585383"/>
              <a:ext cx="234951" cy="139701"/>
            </a:xfrm>
            <a:prstGeom prst="rect">
              <a:avLst/>
            </a:prstGeom>
            <a:effectLst/>
          </p:spPr>
        </p:pic>
        <p:sp>
          <p:nvSpPr>
            <p:cNvPr id="2638" name="Line"/>
            <p:cNvSpPr/>
            <p:nvPr/>
          </p:nvSpPr>
          <p:spPr>
            <a:xfrm>
              <a:off x="749299" y="5738232"/>
              <a:ext cx="352431" cy="967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194" fill="norm" stroke="1" extrusionOk="0">
                  <a:moveTo>
                    <a:pt x="0" y="5842"/>
                  </a:moveTo>
                  <a:cubicBezTo>
                    <a:pt x="1144" y="7418"/>
                    <a:pt x="2287" y="8994"/>
                    <a:pt x="2859" y="10662"/>
                  </a:cubicBezTo>
                  <a:cubicBezTo>
                    <a:pt x="3431" y="12331"/>
                    <a:pt x="3431" y="14092"/>
                    <a:pt x="3431" y="15807"/>
                  </a:cubicBezTo>
                  <a:cubicBezTo>
                    <a:pt x="3431" y="17522"/>
                    <a:pt x="3431" y="19191"/>
                    <a:pt x="3431" y="20164"/>
                  </a:cubicBezTo>
                  <a:cubicBezTo>
                    <a:pt x="3431" y="21138"/>
                    <a:pt x="3431" y="21416"/>
                    <a:pt x="3304" y="21022"/>
                  </a:cubicBezTo>
                  <a:cubicBezTo>
                    <a:pt x="3176" y="20628"/>
                    <a:pt x="2922" y="19562"/>
                    <a:pt x="2605" y="18171"/>
                  </a:cubicBezTo>
                  <a:cubicBezTo>
                    <a:pt x="2287" y="16781"/>
                    <a:pt x="1906" y="15066"/>
                    <a:pt x="1842" y="13281"/>
                  </a:cubicBezTo>
                  <a:cubicBezTo>
                    <a:pt x="1779" y="11497"/>
                    <a:pt x="2033" y="9643"/>
                    <a:pt x="2668" y="7928"/>
                  </a:cubicBezTo>
                  <a:cubicBezTo>
                    <a:pt x="3304" y="6213"/>
                    <a:pt x="4320" y="4637"/>
                    <a:pt x="5400" y="3385"/>
                  </a:cubicBezTo>
                  <a:cubicBezTo>
                    <a:pt x="6480" y="2134"/>
                    <a:pt x="7624" y="1207"/>
                    <a:pt x="9085" y="627"/>
                  </a:cubicBezTo>
                  <a:cubicBezTo>
                    <a:pt x="10546" y="48"/>
                    <a:pt x="12325" y="-184"/>
                    <a:pt x="14294" y="164"/>
                  </a:cubicBezTo>
                  <a:cubicBezTo>
                    <a:pt x="16264" y="511"/>
                    <a:pt x="18424" y="1438"/>
                    <a:pt x="19758" y="2481"/>
                  </a:cubicBezTo>
                  <a:cubicBezTo>
                    <a:pt x="21092" y="3524"/>
                    <a:pt x="21600" y="4683"/>
                    <a:pt x="20711" y="5633"/>
                  </a:cubicBezTo>
                  <a:cubicBezTo>
                    <a:pt x="19821" y="6583"/>
                    <a:pt x="17534" y="7325"/>
                    <a:pt x="14358" y="7719"/>
                  </a:cubicBezTo>
                  <a:cubicBezTo>
                    <a:pt x="11181" y="8113"/>
                    <a:pt x="7115" y="8159"/>
                    <a:pt x="3049" y="82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9" name="Line"/>
            <p:cNvSpPr/>
            <p:nvPr/>
          </p:nvSpPr>
          <p:spPr>
            <a:xfrm>
              <a:off x="1130299" y="6131983"/>
              <a:ext cx="1905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2090"/>
                    <a:pt x="4800" y="4181"/>
                    <a:pt x="8400" y="7781"/>
                  </a:cubicBezTo>
                  <a:cubicBezTo>
                    <a:pt x="12000" y="11381"/>
                    <a:pt x="16800" y="1649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0" name="Line"/>
            <p:cNvSpPr/>
            <p:nvPr/>
          </p:nvSpPr>
          <p:spPr>
            <a:xfrm>
              <a:off x="1206499" y="6157383"/>
              <a:ext cx="1270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20" y="3716"/>
                    <a:pt x="12240" y="7432"/>
                    <a:pt x="8640" y="11032"/>
                  </a:cubicBezTo>
                  <a:cubicBezTo>
                    <a:pt x="5040" y="14632"/>
                    <a:pt x="2520" y="1811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1" name="Line"/>
            <p:cNvSpPr/>
            <p:nvPr/>
          </p:nvSpPr>
          <p:spPr>
            <a:xfrm>
              <a:off x="1447799" y="5766432"/>
              <a:ext cx="222251" cy="460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21600" y="1943"/>
                  </a:moveTo>
                  <a:cubicBezTo>
                    <a:pt x="19749" y="1253"/>
                    <a:pt x="17897" y="562"/>
                    <a:pt x="16251" y="217"/>
                  </a:cubicBezTo>
                  <a:cubicBezTo>
                    <a:pt x="14606" y="-128"/>
                    <a:pt x="13166" y="-128"/>
                    <a:pt x="11109" y="710"/>
                  </a:cubicBezTo>
                  <a:cubicBezTo>
                    <a:pt x="9051" y="1549"/>
                    <a:pt x="6377" y="3225"/>
                    <a:pt x="4114" y="5543"/>
                  </a:cubicBezTo>
                  <a:cubicBezTo>
                    <a:pt x="1851" y="7861"/>
                    <a:pt x="0" y="10820"/>
                    <a:pt x="0" y="13286"/>
                  </a:cubicBezTo>
                  <a:cubicBezTo>
                    <a:pt x="0" y="15751"/>
                    <a:pt x="1851" y="17724"/>
                    <a:pt x="5040" y="19006"/>
                  </a:cubicBezTo>
                  <a:cubicBezTo>
                    <a:pt x="8229" y="20288"/>
                    <a:pt x="12754" y="20880"/>
                    <a:pt x="17280" y="214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2" name="Line"/>
            <p:cNvSpPr/>
            <p:nvPr/>
          </p:nvSpPr>
          <p:spPr>
            <a:xfrm>
              <a:off x="0" y="5046133"/>
              <a:ext cx="812800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260"/>
                  </a:moveTo>
                  <a:cubicBezTo>
                    <a:pt x="197" y="9000"/>
                    <a:pt x="394" y="7740"/>
                    <a:pt x="582" y="7020"/>
                  </a:cubicBezTo>
                  <a:cubicBezTo>
                    <a:pt x="771" y="6300"/>
                    <a:pt x="951" y="6120"/>
                    <a:pt x="1159" y="6030"/>
                  </a:cubicBezTo>
                  <a:cubicBezTo>
                    <a:pt x="1367" y="5940"/>
                    <a:pt x="1603" y="5940"/>
                    <a:pt x="1822" y="5850"/>
                  </a:cubicBezTo>
                  <a:cubicBezTo>
                    <a:pt x="2042" y="5760"/>
                    <a:pt x="2244" y="5580"/>
                    <a:pt x="2464" y="5310"/>
                  </a:cubicBezTo>
                  <a:cubicBezTo>
                    <a:pt x="2683" y="5040"/>
                    <a:pt x="2919" y="4680"/>
                    <a:pt x="3108" y="4410"/>
                  </a:cubicBezTo>
                  <a:cubicBezTo>
                    <a:pt x="3296" y="4140"/>
                    <a:pt x="3437" y="3960"/>
                    <a:pt x="3575" y="3870"/>
                  </a:cubicBezTo>
                  <a:cubicBezTo>
                    <a:pt x="3712" y="3780"/>
                    <a:pt x="3848" y="3780"/>
                    <a:pt x="4002" y="3690"/>
                  </a:cubicBezTo>
                  <a:cubicBezTo>
                    <a:pt x="4157" y="3600"/>
                    <a:pt x="4331" y="3420"/>
                    <a:pt x="4492" y="3240"/>
                  </a:cubicBezTo>
                  <a:cubicBezTo>
                    <a:pt x="4652" y="3060"/>
                    <a:pt x="4798" y="2880"/>
                    <a:pt x="4961" y="2700"/>
                  </a:cubicBezTo>
                  <a:cubicBezTo>
                    <a:pt x="5124" y="2520"/>
                    <a:pt x="5304" y="2340"/>
                    <a:pt x="5482" y="2250"/>
                  </a:cubicBezTo>
                  <a:cubicBezTo>
                    <a:pt x="5659" y="2160"/>
                    <a:pt x="5833" y="2160"/>
                    <a:pt x="6016" y="2070"/>
                  </a:cubicBezTo>
                  <a:cubicBezTo>
                    <a:pt x="6199" y="1980"/>
                    <a:pt x="6390" y="1800"/>
                    <a:pt x="6576" y="1620"/>
                  </a:cubicBezTo>
                  <a:cubicBezTo>
                    <a:pt x="6761" y="1440"/>
                    <a:pt x="6941" y="1260"/>
                    <a:pt x="7138" y="1170"/>
                  </a:cubicBezTo>
                  <a:cubicBezTo>
                    <a:pt x="7335" y="1080"/>
                    <a:pt x="7549" y="1080"/>
                    <a:pt x="7760" y="990"/>
                  </a:cubicBezTo>
                  <a:cubicBezTo>
                    <a:pt x="7971" y="900"/>
                    <a:pt x="8179" y="720"/>
                    <a:pt x="8390" y="630"/>
                  </a:cubicBezTo>
                  <a:cubicBezTo>
                    <a:pt x="8601" y="540"/>
                    <a:pt x="8814" y="540"/>
                    <a:pt x="9023" y="450"/>
                  </a:cubicBezTo>
                  <a:cubicBezTo>
                    <a:pt x="9231" y="360"/>
                    <a:pt x="9433" y="180"/>
                    <a:pt x="9650" y="90"/>
                  </a:cubicBezTo>
                  <a:cubicBezTo>
                    <a:pt x="9866" y="0"/>
                    <a:pt x="10097" y="0"/>
                    <a:pt x="10325" y="0"/>
                  </a:cubicBezTo>
                  <a:cubicBezTo>
                    <a:pt x="10552" y="0"/>
                    <a:pt x="10778" y="0"/>
                    <a:pt x="11005" y="0"/>
                  </a:cubicBezTo>
                  <a:cubicBezTo>
                    <a:pt x="11233" y="0"/>
                    <a:pt x="11464" y="0"/>
                    <a:pt x="11686" y="90"/>
                  </a:cubicBezTo>
                  <a:cubicBezTo>
                    <a:pt x="11908" y="180"/>
                    <a:pt x="12122" y="360"/>
                    <a:pt x="12347" y="630"/>
                  </a:cubicBezTo>
                  <a:cubicBezTo>
                    <a:pt x="12572" y="900"/>
                    <a:pt x="12808" y="1260"/>
                    <a:pt x="13042" y="1530"/>
                  </a:cubicBezTo>
                  <a:cubicBezTo>
                    <a:pt x="13275" y="1800"/>
                    <a:pt x="13506" y="1980"/>
                    <a:pt x="13733" y="2250"/>
                  </a:cubicBezTo>
                  <a:cubicBezTo>
                    <a:pt x="13961" y="2520"/>
                    <a:pt x="14186" y="2880"/>
                    <a:pt x="14403" y="3240"/>
                  </a:cubicBezTo>
                  <a:cubicBezTo>
                    <a:pt x="14619" y="3600"/>
                    <a:pt x="14828" y="3960"/>
                    <a:pt x="15044" y="4410"/>
                  </a:cubicBezTo>
                  <a:cubicBezTo>
                    <a:pt x="15261" y="4860"/>
                    <a:pt x="15486" y="5400"/>
                    <a:pt x="15705" y="5850"/>
                  </a:cubicBezTo>
                  <a:cubicBezTo>
                    <a:pt x="15924" y="6300"/>
                    <a:pt x="16138" y="6660"/>
                    <a:pt x="16352" y="7110"/>
                  </a:cubicBezTo>
                  <a:cubicBezTo>
                    <a:pt x="16566" y="7560"/>
                    <a:pt x="16779" y="8100"/>
                    <a:pt x="16982" y="8640"/>
                  </a:cubicBezTo>
                  <a:cubicBezTo>
                    <a:pt x="17184" y="9180"/>
                    <a:pt x="17376" y="9720"/>
                    <a:pt x="17668" y="10440"/>
                  </a:cubicBezTo>
                  <a:cubicBezTo>
                    <a:pt x="17961" y="11160"/>
                    <a:pt x="18354" y="12060"/>
                    <a:pt x="18644" y="12690"/>
                  </a:cubicBezTo>
                  <a:cubicBezTo>
                    <a:pt x="18934" y="13320"/>
                    <a:pt x="19119" y="13680"/>
                    <a:pt x="19381" y="14310"/>
                  </a:cubicBezTo>
                  <a:cubicBezTo>
                    <a:pt x="19642" y="14940"/>
                    <a:pt x="19980" y="15840"/>
                    <a:pt x="20225" y="16560"/>
                  </a:cubicBezTo>
                  <a:cubicBezTo>
                    <a:pt x="20469" y="17280"/>
                    <a:pt x="20621" y="17820"/>
                    <a:pt x="20835" y="18630"/>
                  </a:cubicBezTo>
                  <a:cubicBezTo>
                    <a:pt x="21049" y="19440"/>
                    <a:pt x="21324" y="2052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3" name="Line"/>
            <p:cNvSpPr/>
            <p:nvPr/>
          </p:nvSpPr>
          <p:spPr>
            <a:xfrm>
              <a:off x="1729377" y="5884417"/>
              <a:ext cx="359773" cy="318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261" fill="norm" stroke="1" extrusionOk="0">
                  <a:moveTo>
                    <a:pt x="249" y="1688"/>
                  </a:moveTo>
                  <a:cubicBezTo>
                    <a:pt x="375" y="982"/>
                    <a:pt x="502" y="277"/>
                    <a:pt x="881" y="65"/>
                  </a:cubicBezTo>
                  <a:cubicBezTo>
                    <a:pt x="1259" y="-147"/>
                    <a:pt x="1891" y="135"/>
                    <a:pt x="3091" y="1265"/>
                  </a:cubicBezTo>
                  <a:cubicBezTo>
                    <a:pt x="4291" y="2394"/>
                    <a:pt x="6059" y="4371"/>
                    <a:pt x="6565" y="7265"/>
                  </a:cubicBezTo>
                  <a:cubicBezTo>
                    <a:pt x="7070" y="10159"/>
                    <a:pt x="6312" y="13971"/>
                    <a:pt x="5302" y="16512"/>
                  </a:cubicBezTo>
                  <a:cubicBezTo>
                    <a:pt x="4291" y="19053"/>
                    <a:pt x="3028" y="20324"/>
                    <a:pt x="2081" y="20888"/>
                  </a:cubicBezTo>
                  <a:cubicBezTo>
                    <a:pt x="1133" y="21453"/>
                    <a:pt x="502" y="21312"/>
                    <a:pt x="186" y="20888"/>
                  </a:cubicBezTo>
                  <a:cubicBezTo>
                    <a:pt x="-130" y="20465"/>
                    <a:pt x="-130" y="19759"/>
                    <a:pt x="881" y="17924"/>
                  </a:cubicBezTo>
                  <a:cubicBezTo>
                    <a:pt x="1891" y="16088"/>
                    <a:pt x="3912" y="13124"/>
                    <a:pt x="6502" y="10229"/>
                  </a:cubicBezTo>
                  <a:cubicBezTo>
                    <a:pt x="9091" y="7335"/>
                    <a:pt x="12249" y="4512"/>
                    <a:pt x="14081" y="2888"/>
                  </a:cubicBezTo>
                  <a:cubicBezTo>
                    <a:pt x="15912" y="1265"/>
                    <a:pt x="16417" y="841"/>
                    <a:pt x="16417" y="841"/>
                  </a:cubicBezTo>
                  <a:cubicBezTo>
                    <a:pt x="16417" y="841"/>
                    <a:pt x="15912" y="1265"/>
                    <a:pt x="14838" y="3029"/>
                  </a:cubicBezTo>
                  <a:cubicBezTo>
                    <a:pt x="13765" y="4794"/>
                    <a:pt x="12123" y="7900"/>
                    <a:pt x="11428" y="10371"/>
                  </a:cubicBezTo>
                  <a:cubicBezTo>
                    <a:pt x="10733" y="12841"/>
                    <a:pt x="10986" y="14677"/>
                    <a:pt x="12817" y="15947"/>
                  </a:cubicBezTo>
                  <a:cubicBezTo>
                    <a:pt x="14649" y="17218"/>
                    <a:pt x="18059" y="17924"/>
                    <a:pt x="21470" y="186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4" name="Line"/>
            <p:cNvSpPr/>
            <p:nvPr/>
          </p:nvSpPr>
          <p:spPr>
            <a:xfrm>
              <a:off x="2190750" y="5789083"/>
              <a:ext cx="120663" cy="527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2" h="21600" fill="norm" stroke="1" extrusionOk="0">
                  <a:moveTo>
                    <a:pt x="0" y="0"/>
                  </a:moveTo>
                  <a:cubicBezTo>
                    <a:pt x="5760" y="1475"/>
                    <a:pt x="11520" y="2949"/>
                    <a:pt x="15480" y="4901"/>
                  </a:cubicBezTo>
                  <a:cubicBezTo>
                    <a:pt x="19440" y="6853"/>
                    <a:pt x="21600" y="9282"/>
                    <a:pt x="19980" y="11971"/>
                  </a:cubicBezTo>
                  <a:cubicBezTo>
                    <a:pt x="18360" y="14660"/>
                    <a:pt x="12960" y="17610"/>
                    <a:pt x="9360" y="19258"/>
                  </a:cubicBezTo>
                  <a:cubicBezTo>
                    <a:pt x="5760" y="20906"/>
                    <a:pt x="3960" y="21253"/>
                    <a:pt x="216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5" name="Line"/>
            <p:cNvSpPr/>
            <p:nvPr/>
          </p:nvSpPr>
          <p:spPr>
            <a:xfrm>
              <a:off x="2565400" y="5989839"/>
              <a:ext cx="196850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6039" y="12582"/>
                    <a:pt x="12077" y="4867"/>
                    <a:pt x="15677" y="1782"/>
                  </a:cubicBezTo>
                  <a:cubicBezTo>
                    <a:pt x="19277" y="-1304"/>
                    <a:pt x="20439" y="239"/>
                    <a:pt x="21600" y="1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6" name="Line"/>
            <p:cNvSpPr/>
            <p:nvPr/>
          </p:nvSpPr>
          <p:spPr>
            <a:xfrm>
              <a:off x="2514600" y="6227233"/>
              <a:ext cx="2730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363" y="14400"/>
                    <a:pt x="12726" y="7200"/>
                    <a:pt x="16326" y="3600"/>
                  </a:cubicBezTo>
                  <a:cubicBezTo>
                    <a:pt x="19926" y="0"/>
                    <a:pt x="20763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7" name="Line"/>
            <p:cNvSpPr/>
            <p:nvPr/>
          </p:nvSpPr>
          <p:spPr>
            <a:xfrm>
              <a:off x="3330094" y="5745584"/>
              <a:ext cx="638656" cy="532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240" fill="norm" stroke="1" extrusionOk="0">
                  <a:moveTo>
                    <a:pt x="6539" y="3253"/>
                  </a:moveTo>
                  <a:cubicBezTo>
                    <a:pt x="6467" y="2409"/>
                    <a:pt x="6396" y="1565"/>
                    <a:pt x="6254" y="975"/>
                  </a:cubicBezTo>
                  <a:cubicBezTo>
                    <a:pt x="6111" y="384"/>
                    <a:pt x="5897" y="46"/>
                    <a:pt x="5648" y="4"/>
                  </a:cubicBezTo>
                  <a:cubicBezTo>
                    <a:pt x="5398" y="-38"/>
                    <a:pt x="5113" y="215"/>
                    <a:pt x="4400" y="1565"/>
                  </a:cubicBezTo>
                  <a:cubicBezTo>
                    <a:pt x="3687" y="2915"/>
                    <a:pt x="2547" y="5362"/>
                    <a:pt x="1656" y="7893"/>
                  </a:cubicBezTo>
                  <a:cubicBezTo>
                    <a:pt x="764" y="10424"/>
                    <a:pt x="123" y="13040"/>
                    <a:pt x="16" y="15192"/>
                  </a:cubicBezTo>
                  <a:cubicBezTo>
                    <a:pt x="-91" y="17343"/>
                    <a:pt x="337" y="19031"/>
                    <a:pt x="1157" y="20085"/>
                  </a:cubicBezTo>
                  <a:cubicBezTo>
                    <a:pt x="1976" y="21140"/>
                    <a:pt x="3188" y="21562"/>
                    <a:pt x="4543" y="20971"/>
                  </a:cubicBezTo>
                  <a:cubicBezTo>
                    <a:pt x="5897" y="20381"/>
                    <a:pt x="7394" y="18778"/>
                    <a:pt x="8570" y="16668"/>
                  </a:cubicBezTo>
                  <a:cubicBezTo>
                    <a:pt x="9747" y="14559"/>
                    <a:pt x="10602" y="11943"/>
                    <a:pt x="10887" y="9370"/>
                  </a:cubicBezTo>
                  <a:cubicBezTo>
                    <a:pt x="11172" y="6796"/>
                    <a:pt x="10887" y="4265"/>
                    <a:pt x="10067" y="2662"/>
                  </a:cubicBezTo>
                  <a:cubicBezTo>
                    <a:pt x="9248" y="1059"/>
                    <a:pt x="7893" y="384"/>
                    <a:pt x="6610" y="764"/>
                  </a:cubicBezTo>
                  <a:cubicBezTo>
                    <a:pt x="5327" y="1143"/>
                    <a:pt x="4115" y="2578"/>
                    <a:pt x="3438" y="3843"/>
                  </a:cubicBezTo>
                  <a:cubicBezTo>
                    <a:pt x="2760" y="5109"/>
                    <a:pt x="2618" y="6206"/>
                    <a:pt x="2796" y="7134"/>
                  </a:cubicBezTo>
                  <a:cubicBezTo>
                    <a:pt x="2974" y="8062"/>
                    <a:pt x="3473" y="8821"/>
                    <a:pt x="4828" y="8990"/>
                  </a:cubicBezTo>
                  <a:cubicBezTo>
                    <a:pt x="6182" y="9159"/>
                    <a:pt x="8392" y="8737"/>
                    <a:pt x="10994" y="8104"/>
                  </a:cubicBezTo>
                  <a:cubicBezTo>
                    <a:pt x="13596" y="7471"/>
                    <a:pt x="16590" y="6628"/>
                    <a:pt x="18408" y="6164"/>
                  </a:cubicBezTo>
                  <a:cubicBezTo>
                    <a:pt x="20226" y="5700"/>
                    <a:pt x="20867" y="5615"/>
                    <a:pt x="21509" y="55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8" name="Line"/>
            <p:cNvSpPr/>
            <p:nvPr/>
          </p:nvSpPr>
          <p:spPr>
            <a:xfrm>
              <a:off x="4654549" y="6049433"/>
              <a:ext cx="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9" name="Line"/>
            <p:cNvSpPr/>
            <p:nvPr/>
          </p:nvSpPr>
          <p:spPr>
            <a:xfrm>
              <a:off x="4647637" y="5924763"/>
              <a:ext cx="19614" cy="29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0015" fill="norm" stroke="1" extrusionOk="0">
                  <a:moveTo>
                    <a:pt x="7055" y="20015"/>
                  </a:moveTo>
                  <a:cubicBezTo>
                    <a:pt x="2735" y="11375"/>
                    <a:pt x="-1585" y="2735"/>
                    <a:pt x="575" y="575"/>
                  </a:cubicBezTo>
                  <a:cubicBezTo>
                    <a:pt x="2735" y="-1585"/>
                    <a:pt x="11375" y="2735"/>
                    <a:pt x="20015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0" name="Line"/>
            <p:cNvSpPr/>
            <p:nvPr/>
          </p:nvSpPr>
          <p:spPr>
            <a:xfrm>
              <a:off x="4856903" y="5686353"/>
              <a:ext cx="197698" cy="496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557" fill="norm" stroke="1" extrusionOk="0">
                  <a:moveTo>
                    <a:pt x="21236" y="1152"/>
                  </a:moveTo>
                  <a:cubicBezTo>
                    <a:pt x="19190" y="600"/>
                    <a:pt x="17143" y="49"/>
                    <a:pt x="14529" y="3"/>
                  </a:cubicBezTo>
                  <a:cubicBezTo>
                    <a:pt x="11914" y="-43"/>
                    <a:pt x="8731" y="417"/>
                    <a:pt x="6116" y="1566"/>
                  </a:cubicBezTo>
                  <a:cubicBezTo>
                    <a:pt x="3501" y="2714"/>
                    <a:pt x="1455" y="4553"/>
                    <a:pt x="545" y="7172"/>
                  </a:cubicBezTo>
                  <a:cubicBezTo>
                    <a:pt x="-364" y="9792"/>
                    <a:pt x="-137" y="13193"/>
                    <a:pt x="1228" y="15720"/>
                  </a:cubicBezTo>
                  <a:cubicBezTo>
                    <a:pt x="2592" y="18248"/>
                    <a:pt x="5093" y="19903"/>
                    <a:pt x="7594" y="215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1" name="Line"/>
            <p:cNvSpPr/>
            <p:nvPr/>
          </p:nvSpPr>
          <p:spPr>
            <a:xfrm>
              <a:off x="4845049" y="6011333"/>
              <a:ext cx="2603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56" y="17400"/>
                    <a:pt x="3512" y="13200"/>
                    <a:pt x="7112" y="9600"/>
                  </a:cubicBezTo>
                  <a:cubicBezTo>
                    <a:pt x="10712" y="6000"/>
                    <a:pt x="16156" y="30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2" name="Line"/>
            <p:cNvSpPr/>
            <p:nvPr/>
          </p:nvSpPr>
          <p:spPr>
            <a:xfrm>
              <a:off x="5829299" y="5889461"/>
              <a:ext cx="342901" cy="223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9" fill="norm" stroke="1" extrusionOk="0">
                  <a:moveTo>
                    <a:pt x="0" y="115"/>
                  </a:moveTo>
                  <a:cubicBezTo>
                    <a:pt x="800" y="-85"/>
                    <a:pt x="1600" y="-285"/>
                    <a:pt x="2933" y="1915"/>
                  </a:cubicBezTo>
                  <a:cubicBezTo>
                    <a:pt x="4267" y="4115"/>
                    <a:pt x="6133" y="8715"/>
                    <a:pt x="6667" y="12215"/>
                  </a:cubicBezTo>
                  <a:cubicBezTo>
                    <a:pt x="7200" y="15715"/>
                    <a:pt x="6400" y="18115"/>
                    <a:pt x="5600" y="19515"/>
                  </a:cubicBezTo>
                  <a:cubicBezTo>
                    <a:pt x="4800" y="20915"/>
                    <a:pt x="4000" y="21315"/>
                    <a:pt x="3533" y="21015"/>
                  </a:cubicBezTo>
                  <a:cubicBezTo>
                    <a:pt x="3067" y="20715"/>
                    <a:pt x="2933" y="19715"/>
                    <a:pt x="3667" y="17315"/>
                  </a:cubicBezTo>
                  <a:cubicBezTo>
                    <a:pt x="4400" y="14915"/>
                    <a:pt x="6000" y="11115"/>
                    <a:pt x="7333" y="8515"/>
                  </a:cubicBezTo>
                  <a:cubicBezTo>
                    <a:pt x="8667" y="5915"/>
                    <a:pt x="9733" y="4515"/>
                    <a:pt x="10600" y="3415"/>
                  </a:cubicBezTo>
                  <a:cubicBezTo>
                    <a:pt x="11467" y="2315"/>
                    <a:pt x="12133" y="1515"/>
                    <a:pt x="12333" y="1915"/>
                  </a:cubicBezTo>
                  <a:cubicBezTo>
                    <a:pt x="12533" y="2315"/>
                    <a:pt x="12267" y="3915"/>
                    <a:pt x="12000" y="5715"/>
                  </a:cubicBezTo>
                  <a:cubicBezTo>
                    <a:pt x="11733" y="7515"/>
                    <a:pt x="11467" y="9515"/>
                    <a:pt x="12533" y="11415"/>
                  </a:cubicBezTo>
                  <a:cubicBezTo>
                    <a:pt x="13600" y="13315"/>
                    <a:pt x="16000" y="15115"/>
                    <a:pt x="17733" y="15915"/>
                  </a:cubicBezTo>
                  <a:cubicBezTo>
                    <a:pt x="19467" y="16715"/>
                    <a:pt x="20533" y="16515"/>
                    <a:pt x="21600" y="163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3" name="Line"/>
            <p:cNvSpPr/>
            <p:nvPr/>
          </p:nvSpPr>
          <p:spPr>
            <a:xfrm>
              <a:off x="6311899" y="5967941"/>
              <a:ext cx="158751" cy="24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0" fill="norm" stroke="1" extrusionOk="0">
                  <a:moveTo>
                    <a:pt x="0" y="20700"/>
                  </a:moveTo>
                  <a:cubicBezTo>
                    <a:pt x="864" y="13500"/>
                    <a:pt x="1728" y="6300"/>
                    <a:pt x="4608" y="2700"/>
                  </a:cubicBezTo>
                  <a:cubicBezTo>
                    <a:pt x="7488" y="-900"/>
                    <a:pt x="12384" y="-900"/>
                    <a:pt x="15552" y="2700"/>
                  </a:cubicBezTo>
                  <a:cubicBezTo>
                    <a:pt x="18720" y="6300"/>
                    <a:pt x="20160" y="13500"/>
                    <a:pt x="21600" y="207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4" name="Line"/>
            <p:cNvSpPr/>
            <p:nvPr/>
          </p:nvSpPr>
          <p:spPr>
            <a:xfrm>
              <a:off x="6375399" y="6074833"/>
              <a:ext cx="1968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5" name="Line"/>
            <p:cNvSpPr/>
            <p:nvPr/>
          </p:nvSpPr>
          <p:spPr>
            <a:xfrm>
              <a:off x="6756399" y="5922433"/>
              <a:ext cx="5080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2445"/>
                    <a:pt x="10800" y="4891"/>
                    <a:pt x="7200" y="8491"/>
                  </a:cubicBezTo>
                  <a:cubicBezTo>
                    <a:pt x="3600" y="12091"/>
                    <a:pt x="1800" y="1684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6" name="Line"/>
            <p:cNvSpPr/>
            <p:nvPr/>
          </p:nvSpPr>
          <p:spPr>
            <a:xfrm>
              <a:off x="2819650" y="5992451"/>
              <a:ext cx="272800" cy="1047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553" fill="norm" stroke="1" extrusionOk="0">
                  <a:moveTo>
                    <a:pt x="17294" y="1564"/>
                  </a:moveTo>
                  <a:cubicBezTo>
                    <a:pt x="17294" y="1216"/>
                    <a:pt x="17294" y="868"/>
                    <a:pt x="17211" y="584"/>
                  </a:cubicBezTo>
                  <a:cubicBezTo>
                    <a:pt x="17129" y="301"/>
                    <a:pt x="16964" y="84"/>
                    <a:pt x="16387" y="18"/>
                  </a:cubicBezTo>
                  <a:cubicBezTo>
                    <a:pt x="15810" y="-47"/>
                    <a:pt x="14820" y="40"/>
                    <a:pt x="12512" y="650"/>
                  </a:cubicBezTo>
                  <a:cubicBezTo>
                    <a:pt x="10204" y="1259"/>
                    <a:pt x="6576" y="2392"/>
                    <a:pt x="3938" y="3546"/>
                  </a:cubicBezTo>
                  <a:cubicBezTo>
                    <a:pt x="1300" y="4700"/>
                    <a:pt x="-349" y="5876"/>
                    <a:pt x="63" y="6768"/>
                  </a:cubicBezTo>
                  <a:cubicBezTo>
                    <a:pt x="475" y="7661"/>
                    <a:pt x="2949" y="8271"/>
                    <a:pt x="5999" y="8902"/>
                  </a:cubicBezTo>
                  <a:cubicBezTo>
                    <a:pt x="9049" y="9534"/>
                    <a:pt x="12677" y="10187"/>
                    <a:pt x="14985" y="10862"/>
                  </a:cubicBezTo>
                  <a:cubicBezTo>
                    <a:pt x="17294" y="11537"/>
                    <a:pt x="18283" y="12234"/>
                    <a:pt x="17211" y="12930"/>
                  </a:cubicBezTo>
                  <a:cubicBezTo>
                    <a:pt x="16140" y="13627"/>
                    <a:pt x="13007" y="14324"/>
                    <a:pt x="11028" y="14738"/>
                  </a:cubicBezTo>
                  <a:cubicBezTo>
                    <a:pt x="9049" y="15151"/>
                    <a:pt x="8225" y="15282"/>
                    <a:pt x="7401" y="15391"/>
                  </a:cubicBezTo>
                  <a:cubicBezTo>
                    <a:pt x="6576" y="15500"/>
                    <a:pt x="5752" y="15587"/>
                    <a:pt x="5257" y="15739"/>
                  </a:cubicBezTo>
                  <a:cubicBezTo>
                    <a:pt x="4762" y="15892"/>
                    <a:pt x="4598" y="16109"/>
                    <a:pt x="4845" y="16305"/>
                  </a:cubicBezTo>
                  <a:cubicBezTo>
                    <a:pt x="5092" y="16501"/>
                    <a:pt x="5752" y="16676"/>
                    <a:pt x="6659" y="16980"/>
                  </a:cubicBezTo>
                  <a:cubicBezTo>
                    <a:pt x="7566" y="17285"/>
                    <a:pt x="8720" y="17721"/>
                    <a:pt x="9214" y="18265"/>
                  </a:cubicBezTo>
                  <a:cubicBezTo>
                    <a:pt x="9709" y="18809"/>
                    <a:pt x="9544" y="19463"/>
                    <a:pt x="9379" y="19963"/>
                  </a:cubicBezTo>
                  <a:cubicBezTo>
                    <a:pt x="9214" y="20464"/>
                    <a:pt x="9049" y="20813"/>
                    <a:pt x="9462" y="21030"/>
                  </a:cubicBezTo>
                  <a:cubicBezTo>
                    <a:pt x="9874" y="21248"/>
                    <a:pt x="10863" y="21335"/>
                    <a:pt x="12924" y="21401"/>
                  </a:cubicBezTo>
                  <a:cubicBezTo>
                    <a:pt x="14985" y="21466"/>
                    <a:pt x="18118" y="21509"/>
                    <a:pt x="21251" y="215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7" name="Line"/>
            <p:cNvSpPr/>
            <p:nvPr/>
          </p:nvSpPr>
          <p:spPr>
            <a:xfrm>
              <a:off x="3331633" y="6595533"/>
              <a:ext cx="192617" cy="325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18040" y="0"/>
                  </a:moveTo>
                  <a:cubicBezTo>
                    <a:pt x="13292" y="1951"/>
                    <a:pt x="8545" y="3902"/>
                    <a:pt x="5222" y="6410"/>
                  </a:cubicBezTo>
                  <a:cubicBezTo>
                    <a:pt x="1899" y="8919"/>
                    <a:pt x="0" y="11985"/>
                    <a:pt x="0" y="14632"/>
                  </a:cubicBezTo>
                  <a:cubicBezTo>
                    <a:pt x="0" y="17280"/>
                    <a:pt x="1899" y="19510"/>
                    <a:pt x="5815" y="20555"/>
                  </a:cubicBezTo>
                  <a:cubicBezTo>
                    <a:pt x="9732" y="21600"/>
                    <a:pt x="15666" y="21461"/>
                    <a:pt x="21600" y="213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8" name="Line"/>
            <p:cNvSpPr/>
            <p:nvPr/>
          </p:nvSpPr>
          <p:spPr>
            <a:xfrm>
              <a:off x="3640251" y="6665383"/>
              <a:ext cx="23699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9353" y="0"/>
                  </a:moveTo>
                  <a:cubicBezTo>
                    <a:pt x="3953" y="4749"/>
                    <a:pt x="-1447" y="9498"/>
                    <a:pt x="353" y="13098"/>
                  </a:cubicBezTo>
                  <a:cubicBezTo>
                    <a:pt x="2153" y="16698"/>
                    <a:pt x="11153" y="19149"/>
                    <a:pt x="2015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9" name="Line"/>
            <p:cNvSpPr/>
            <p:nvPr/>
          </p:nvSpPr>
          <p:spPr>
            <a:xfrm>
              <a:off x="3765550" y="6817783"/>
              <a:ext cx="1524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00" y="15840"/>
                    <a:pt x="1800" y="10080"/>
                    <a:pt x="5400" y="6480"/>
                  </a:cubicBezTo>
                  <a:cubicBezTo>
                    <a:pt x="9000" y="2880"/>
                    <a:pt x="15300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0" name="Line"/>
            <p:cNvSpPr/>
            <p:nvPr/>
          </p:nvSpPr>
          <p:spPr>
            <a:xfrm>
              <a:off x="3994150" y="6689564"/>
              <a:ext cx="273050" cy="279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8" fill="norm" stroke="1" extrusionOk="0">
                  <a:moveTo>
                    <a:pt x="13060" y="4966"/>
                  </a:moveTo>
                  <a:cubicBezTo>
                    <a:pt x="11721" y="3504"/>
                    <a:pt x="10381" y="2042"/>
                    <a:pt x="8372" y="1961"/>
                  </a:cubicBezTo>
                  <a:cubicBezTo>
                    <a:pt x="6363" y="1880"/>
                    <a:pt x="3684" y="3179"/>
                    <a:pt x="2093" y="5696"/>
                  </a:cubicBezTo>
                  <a:cubicBezTo>
                    <a:pt x="502" y="8214"/>
                    <a:pt x="0" y="11949"/>
                    <a:pt x="0" y="14548"/>
                  </a:cubicBezTo>
                  <a:cubicBezTo>
                    <a:pt x="0" y="17146"/>
                    <a:pt x="502" y="18608"/>
                    <a:pt x="1088" y="19582"/>
                  </a:cubicBezTo>
                  <a:cubicBezTo>
                    <a:pt x="1674" y="20557"/>
                    <a:pt x="2344" y="21044"/>
                    <a:pt x="3181" y="21287"/>
                  </a:cubicBezTo>
                  <a:cubicBezTo>
                    <a:pt x="4019" y="21531"/>
                    <a:pt x="5023" y="21531"/>
                    <a:pt x="6698" y="20069"/>
                  </a:cubicBezTo>
                  <a:cubicBezTo>
                    <a:pt x="8372" y="18608"/>
                    <a:pt x="10716" y="15684"/>
                    <a:pt x="12223" y="12599"/>
                  </a:cubicBezTo>
                  <a:cubicBezTo>
                    <a:pt x="13730" y="9513"/>
                    <a:pt x="14400" y="6265"/>
                    <a:pt x="14735" y="4235"/>
                  </a:cubicBezTo>
                  <a:cubicBezTo>
                    <a:pt x="15070" y="2205"/>
                    <a:pt x="15070" y="1393"/>
                    <a:pt x="14567" y="824"/>
                  </a:cubicBezTo>
                  <a:cubicBezTo>
                    <a:pt x="14065" y="256"/>
                    <a:pt x="13060" y="-69"/>
                    <a:pt x="12223" y="12"/>
                  </a:cubicBezTo>
                  <a:cubicBezTo>
                    <a:pt x="11386" y="93"/>
                    <a:pt x="10716" y="581"/>
                    <a:pt x="10214" y="1880"/>
                  </a:cubicBezTo>
                  <a:cubicBezTo>
                    <a:pt x="9712" y="3179"/>
                    <a:pt x="9377" y="5290"/>
                    <a:pt x="10298" y="7158"/>
                  </a:cubicBezTo>
                  <a:cubicBezTo>
                    <a:pt x="11219" y="9026"/>
                    <a:pt x="13395" y="10650"/>
                    <a:pt x="15488" y="11624"/>
                  </a:cubicBezTo>
                  <a:cubicBezTo>
                    <a:pt x="17581" y="12599"/>
                    <a:pt x="19591" y="12923"/>
                    <a:pt x="21600" y="132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1" name="Line"/>
            <p:cNvSpPr/>
            <p:nvPr/>
          </p:nvSpPr>
          <p:spPr>
            <a:xfrm>
              <a:off x="4298949" y="6620933"/>
              <a:ext cx="146055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2" h="21600" fill="norm" stroke="1" extrusionOk="0">
                  <a:moveTo>
                    <a:pt x="0" y="0"/>
                  </a:moveTo>
                  <a:cubicBezTo>
                    <a:pt x="5780" y="2437"/>
                    <a:pt x="11561" y="4874"/>
                    <a:pt x="15515" y="7311"/>
                  </a:cubicBezTo>
                  <a:cubicBezTo>
                    <a:pt x="19470" y="9748"/>
                    <a:pt x="21600" y="12185"/>
                    <a:pt x="20839" y="14566"/>
                  </a:cubicBezTo>
                  <a:cubicBezTo>
                    <a:pt x="20079" y="16948"/>
                    <a:pt x="16428" y="19274"/>
                    <a:pt x="1277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2" name="Line"/>
            <p:cNvSpPr/>
            <p:nvPr/>
          </p:nvSpPr>
          <p:spPr>
            <a:xfrm>
              <a:off x="4876799" y="6830483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3" name="Line"/>
            <p:cNvSpPr/>
            <p:nvPr/>
          </p:nvSpPr>
          <p:spPr>
            <a:xfrm>
              <a:off x="4881033" y="6671733"/>
              <a:ext cx="8467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0800" y="16400"/>
                    <a:pt x="0" y="11200"/>
                    <a:pt x="0" y="7600"/>
                  </a:cubicBezTo>
                  <a:cubicBezTo>
                    <a:pt x="0" y="4000"/>
                    <a:pt x="10800" y="20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4" name="Line"/>
            <p:cNvSpPr/>
            <p:nvPr/>
          </p:nvSpPr>
          <p:spPr>
            <a:xfrm>
              <a:off x="4997449" y="6524340"/>
              <a:ext cx="158751" cy="522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21600" y="1362"/>
                  </a:moveTo>
                  <a:cubicBezTo>
                    <a:pt x="20448" y="839"/>
                    <a:pt x="19296" y="316"/>
                    <a:pt x="17856" y="99"/>
                  </a:cubicBezTo>
                  <a:cubicBezTo>
                    <a:pt x="16416" y="-119"/>
                    <a:pt x="14688" y="-32"/>
                    <a:pt x="12384" y="926"/>
                  </a:cubicBezTo>
                  <a:cubicBezTo>
                    <a:pt x="10080" y="1884"/>
                    <a:pt x="7200" y="3713"/>
                    <a:pt x="5472" y="6413"/>
                  </a:cubicBezTo>
                  <a:cubicBezTo>
                    <a:pt x="3744" y="9113"/>
                    <a:pt x="3168" y="12684"/>
                    <a:pt x="2448" y="15341"/>
                  </a:cubicBezTo>
                  <a:cubicBezTo>
                    <a:pt x="1728" y="17997"/>
                    <a:pt x="864" y="19739"/>
                    <a:pt x="0" y="214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5" name="Line"/>
            <p:cNvSpPr/>
            <p:nvPr/>
          </p:nvSpPr>
          <p:spPr>
            <a:xfrm>
              <a:off x="4952285" y="6815106"/>
              <a:ext cx="299166" cy="116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316" fill="norm" stroke="1" extrusionOk="0">
                  <a:moveTo>
                    <a:pt x="1864" y="21316"/>
                  </a:moveTo>
                  <a:cubicBezTo>
                    <a:pt x="1259" y="17845"/>
                    <a:pt x="655" y="14373"/>
                    <a:pt x="278" y="11480"/>
                  </a:cubicBezTo>
                  <a:cubicBezTo>
                    <a:pt x="-100" y="8587"/>
                    <a:pt x="-251" y="6273"/>
                    <a:pt x="882" y="4345"/>
                  </a:cubicBezTo>
                  <a:cubicBezTo>
                    <a:pt x="2015" y="2416"/>
                    <a:pt x="4432" y="873"/>
                    <a:pt x="8057" y="295"/>
                  </a:cubicBezTo>
                  <a:cubicBezTo>
                    <a:pt x="11682" y="-284"/>
                    <a:pt x="16515" y="102"/>
                    <a:pt x="21349" y="4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6" name="Line"/>
            <p:cNvSpPr/>
            <p:nvPr/>
          </p:nvSpPr>
          <p:spPr>
            <a:xfrm>
              <a:off x="5871305" y="6683302"/>
              <a:ext cx="294545" cy="240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313" fill="norm" stroke="1" extrusionOk="0">
                  <a:moveTo>
                    <a:pt x="179" y="6863"/>
                  </a:moveTo>
                  <a:cubicBezTo>
                    <a:pt x="24" y="5736"/>
                    <a:pt x="-130" y="4609"/>
                    <a:pt x="179" y="3857"/>
                  </a:cubicBezTo>
                  <a:cubicBezTo>
                    <a:pt x="487" y="3106"/>
                    <a:pt x="1259" y="2730"/>
                    <a:pt x="2493" y="2824"/>
                  </a:cubicBezTo>
                  <a:cubicBezTo>
                    <a:pt x="3727" y="2918"/>
                    <a:pt x="5424" y="3482"/>
                    <a:pt x="6967" y="5454"/>
                  </a:cubicBezTo>
                  <a:cubicBezTo>
                    <a:pt x="8510" y="7426"/>
                    <a:pt x="9899" y="10807"/>
                    <a:pt x="9821" y="13718"/>
                  </a:cubicBezTo>
                  <a:cubicBezTo>
                    <a:pt x="9744" y="16630"/>
                    <a:pt x="8201" y="19071"/>
                    <a:pt x="7044" y="20292"/>
                  </a:cubicBezTo>
                  <a:cubicBezTo>
                    <a:pt x="5887" y="21513"/>
                    <a:pt x="5116" y="21513"/>
                    <a:pt x="4730" y="20950"/>
                  </a:cubicBezTo>
                  <a:cubicBezTo>
                    <a:pt x="4344" y="20386"/>
                    <a:pt x="4344" y="19259"/>
                    <a:pt x="5501" y="16536"/>
                  </a:cubicBezTo>
                  <a:cubicBezTo>
                    <a:pt x="6659" y="13812"/>
                    <a:pt x="8973" y="9492"/>
                    <a:pt x="10516" y="6769"/>
                  </a:cubicBezTo>
                  <a:cubicBezTo>
                    <a:pt x="12059" y="4045"/>
                    <a:pt x="12830" y="2918"/>
                    <a:pt x="13447" y="1885"/>
                  </a:cubicBezTo>
                  <a:cubicBezTo>
                    <a:pt x="14064" y="852"/>
                    <a:pt x="14527" y="-87"/>
                    <a:pt x="14759" y="7"/>
                  </a:cubicBezTo>
                  <a:cubicBezTo>
                    <a:pt x="14990" y="101"/>
                    <a:pt x="14990" y="1228"/>
                    <a:pt x="14913" y="3576"/>
                  </a:cubicBezTo>
                  <a:cubicBezTo>
                    <a:pt x="14836" y="5923"/>
                    <a:pt x="14681" y="9492"/>
                    <a:pt x="15761" y="12028"/>
                  </a:cubicBezTo>
                  <a:cubicBezTo>
                    <a:pt x="16841" y="14563"/>
                    <a:pt x="19156" y="16066"/>
                    <a:pt x="21470" y="175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7" name="Line"/>
            <p:cNvSpPr/>
            <p:nvPr/>
          </p:nvSpPr>
          <p:spPr>
            <a:xfrm>
              <a:off x="6308634" y="6716162"/>
              <a:ext cx="149316" cy="31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0264" fill="norm" stroke="1" extrusionOk="0">
                  <a:moveTo>
                    <a:pt x="2295" y="20264"/>
                  </a:moveTo>
                  <a:cubicBezTo>
                    <a:pt x="1078" y="14864"/>
                    <a:pt x="-139" y="9464"/>
                    <a:pt x="13" y="5414"/>
                  </a:cubicBezTo>
                  <a:cubicBezTo>
                    <a:pt x="165" y="1364"/>
                    <a:pt x="1686" y="-1336"/>
                    <a:pt x="5489" y="689"/>
                  </a:cubicBezTo>
                  <a:cubicBezTo>
                    <a:pt x="9292" y="2714"/>
                    <a:pt x="15376" y="9464"/>
                    <a:pt x="21461" y="162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8" name="Line"/>
            <p:cNvSpPr/>
            <p:nvPr/>
          </p:nvSpPr>
          <p:spPr>
            <a:xfrm>
              <a:off x="6394449" y="6868583"/>
              <a:ext cx="133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9" name="Line"/>
            <p:cNvSpPr/>
            <p:nvPr/>
          </p:nvSpPr>
          <p:spPr>
            <a:xfrm>
              <a:off x="6645186" y="6640761"/>
              <a:ext cx="308065" cy="234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336" fill="norm" stroke="1" extrusionOk="0">
                  <a:moveTo>
                    <a:pt x="1559" y="6293"/>
                  </a:moveTo>
                  <a:cubicBezTo>
                    <a:pt x="820" y="5136"/>
                    <a:pt x="80" y="3979"/>
                    <a:pt x="6" y="3015"/>
                  </a:cubicBezTo>
                  <a:cubicBezTo>
                    <a:pt x="-68" y="2050"/>
                    <a:pt x="524" y="1279"/>
                    <a:pt x="1781" y="700"/>
                  </a:cubicBezTo>
                  <a:cubicBezTo>
                    <a:pt x="3039" y="122"/>
                    <a:pt x="4962" y="-264"/>
                    <a:pt x="6516" y="218"/>
                  </a:cubicBezTo>
                  <a:cubicBezTo>
                    <a:pt x="8069" y="700"/>
                    <a:pt x="9253" y="2050"/>
                    <a:pt x="9253" y="4654"/>
                  </a:cubicBezTo>
                  <a:cubicBezTo>
                    <a:pt x="9253" y="7257"/>
                    <a:pt x="8069" y="11115"/>
                    <a:pt x="7255" y="13429"/>
                  </a:cubicBezTo>
                  <a:cubicBezTo>
                    <a:pt x="6442" y="15743"/>
                    <a:pt x="5998" y="16515"/>
                    <a:pt x="5702" y="17382"/>
                  </a:cubicBezTo>
                  <a:cubicBezTo>
                    <a:pt x="5406" y="18250"/>
                    <a:pt x="5258" y="19215"/>
                    <a:pt x="5628" y="19793"/>
                  </a:cubicBezTo>
                  <a:cubicBezTo>
                    <a:pt x="5998" y="20372"/>
                    <a:pt x="6885" y="20565"/>
                    <a:pt x="9622" y="20757"/>
                  </a:cubicBezTo>
                  <a:cubicBezTo>
                    <a:pt x="12359" y="20950"/>
                    <a:pt x="16946" y="21143"/>
                    <a:pt x="21532" y="213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0" name="Line"/>
            <p:cNvSpPr/>
            <p:nvPr/>
          </p:nvSpPr>
          <p:spPr>
            <a:xfrm>
              <a:off x="7381593" y="5287433"/>
              <a:ext cx="181257" cy="2076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600" fill="norm" stroke="1" extrusionOk="0">
                  <a:moveTo>
                    <a:pt x="21508" y="0"/>
                  </a:moveTo>
                  <a:cubicBezTo>
                    <a:pt x="21257" y="286"/>
                    <a:pt x="21006" y="572"/>
                    <a:pt x="20755" y="1112"/>
                  </a:cubicBezTo>
                  <a:cubicBezTo>
                    <a:pt x="20503" y="1651"/>
                    <a:pt x="20252" y="2444"/>
                    <a:pt x="19373" y="3281"/>
                  </a:cubicBezTo>
                  <a:cubicBezTo>
                    <a:pt x="18494" y="4117"/>
                    <a:pt x="16987" y="4998"/>
                    <a:pt x="15606" y="5846"/>
                  </a:cubicBezTo>
                  <a:cubicBezTo>
                    <a:pt x="14224" y="6694"/>
                    <a:pt x="12968" y="7508"/>
                    <a:pt x="11964" y="8312"/>
                  </a:cubicBezTo>
                  <a:cubicBezTo>
                    <a:pt x="10959" y="9116"/>
                    <a:pt x="10206" y="9908"/>
                    <a:pt x="9201" y="10789"/>
                  </a:cubicBezTo>
                  <a:cubicBezTo>
                    <a:pt x="8196" y="11670"/>
                    <a:pt x="6941" y="12639"/>
                    <a:pt x="5936" y="13563"/>
                  </a:cubicBezTo>
                  <a:cubicBezTo>
                    <a:pt x="4931" y="14488"/>
                    <a:pt x="4178" y="15369"/>
                    <a:pt x="3424" y="16250"/>
                  </a:cubicBezTo>
                  <a:cubicBezTo>
                    <a:pt x="2671" y="17130"/>
                    <a:pt x="1917" y="18011"/>
                    <a:pt x="1289" y="18848"/>
                  </a:cubicBezTo>
                  <a:cubicBezTo>
                    <a:pt x="661" y="19684"/>
                    <a:pt x="159" y="20477"/>
                    <a:pt x="34" y="20928"/>
                  </a:cubicBezTo>
                  <a:cubicBezTo>
                    <a:pt x="-92" y="21380"/>
                    <a:pt x="159" y="21490"/>
                    <a:pt x="41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1" name="Line"/>
            <p:cNvSpPr/>
            <p:nvPr/>
          </p:nvSpPr>
          <p:spPr>
            <a:xfrm>
              <a:off x="7592483" y="5302249"/>
              <a:ext cx="3951818" cy="169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6" y="9450"/>
                  </a:moveTo>
                  <a:cubicBezTo>
                    <a:pt x="58" y="7830"/>
                    <a:pt x="0" y="6210"/>
                    <a:pt x="0" y="5400"/>
                  </a:cubicBezTo>
                  <a:cubicBezTo>
                    <a:pt x="0" y="4590"/>
                    <a:pt x="58" y="4590"/>
                    <a:pt x="289" y="4725"/>
                  </a:cubicBezTo>
                  <a:cubicBezTo>
                    <a:pt x="521" y="4860"/>
                    <a:pt x="926" y="5130"/>
                    <a:pt x="1336" y="4995"/>
                  </a:cubicBezTo>
                  <a:cubicBezTo>
                    <a:pt x="1747" y="4860"/>
                    <a:pt x="2163" y="4320"/>
                    <a:pt x="2551" y="3780"/>
                  </a:cubicBezTo>
                  <a:cubicBezTo>
                    <a:pt x="2939" y="3240"/>
                    <a:pt x="3297" y="2700"/>
                    <a:pt x="3702" y="2160"/>
                  </a:cubicBezTo>
                  <a:cubicBezTo>
                    <a:pt x="4107" y="1620"/>
                    <a:pt x="4558" y="1080"/>
                    <a:pt x="5044" y="675"/>
                  </a:cubicBezTo>
                  <a:cubicBezTo>
                    <a:pt x="5530" y="270"/>
                    <a:pt x="6051" y="0"/>
                    <a:pt x="6438" y="0"/>
                  </a:cubicBezTo>
                  <a:cubicBezTo>
                    <a:pt x="6826" y="0"/>
                    <a:pt x="7080" y="270"/>
                    <a:pt x="7347" y="810"/>
                  </a:cubicBezTo>
                  <a:cubicBezTo>
                    <a:pt x="7613" y="1350"/>
                    <a:pt x="7890" y="2160"/>
                    <a:pt x="8185" y="2970"/>
                  </a:cubicBezTo>
                  <a:cubicBezTo>
                    <a:pt x="8480" y="3780"/>
                    <a:pt x="8793" y="4590"/>
                    <a:pt x="9065" y="5400"/>
                  </a:cubicBezTo>
                  <a:cubicBezTo>
                    <a:pt x="9336" y="6210"/>
                    <a:pt x="9568" y="7020"/>
                    <a:pt x="9828" y="7965"/>
                  </a:cubicBezTo>
                  <a:cubicBezTo>
                    <a:pt x="10088" y="8910"/>
                    <a:pt x="10378" y="9990"/>
                    <a:pt x="10655" y="10935"/>
                  </a:cubicBezTo>
                  <a:cubicBezTo>
                    <a:pt x="10933" y="11880"/>
                    <a:pt x="11199" y="12690"/>
                    <a:pt x="11593" y="13905"/>
                  </a:cubicBezTo>
                  <a:cubicBezTo>
                    <a:pt x="11986" y="15120"/>
                    <a:pt x="12506" y="16740"/>
                    <a:pt x="13149" y="18090"/>
                  </a:cubicBezTo>
                  <a:cubicBezTo>
                    <a:pt x="13791" y="19440"/>
                    <a:pt x="14554" y="20520"/>
                    <a:pt x="15167" y="21060"/>
                  </a:cubicBezTo>
                  <a:cubicBezTo>
                    <a:pt x="15781" y="21600"/>
                    <a:pt x="16243" y="21600"/>
                    <a:pt x="16700" y="21600"/>
                  </a:cubicBezTo>
                  <a:cubicBezTo>
                    <a:pt x="17157" y="21600"/>
                    <a:pt x="17609" y="21600"/>
                    <a:pt x="18123" y="21330"/>
                  </a:cubicBezTo>
                  <a:cubicBezTo>
                    <a:pt x="18638" y="21060"/>
                    <a:pt x="19217" y="20520"/>
                    <a:pt x="19807" y="20250"/>
                  </a:cubicBezTo>
                  <a:cubicBezTo>
                    <a:pt x="20397" y="19980"/>
                    <a:pt x="20998" y="19980"/>
                    <a:pt x="21600" y="199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2" name="Line"/>
            <p:cNvSpPr/>
            <p:nvPr/>
          </p:nvSpPr>
          <p:spPr>
            <a:xfrm>
              <a:off x="8197849" y="5960525"/>
              <a:ext cx="215901" cy="266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0" y="3062"/>
                  </a:moveTo>
                  <a:cubicBezTo>
                    <a:pt x="212" y="2212"/>
                    <a:pt x="424" y="1362"/>
                    <a:pt x="1059" y="766"/>
                  </a:cubicBezTo>
                  <a:cubicBezTo>
                    <a:pt x="1694" y="171"/>
                    <a:pt x="2753" y="-169"/>
                    <a:pt x="4447" y="86"/>
                  </a:cubicBezTo>
                  <a:cubicBezTo>
                    <a:pt x="6141" y="341"/>
                    <a:pt x="8471" y="1192"/>
                    <a:pt x="9318" y="3658"/>
                  </a:cubicBezTo>
                  <a:cubicBezTo>
                    <a:pt x="10165" y="6124"/>
                    <a:pt x="9529" y="10206"/>
                    <a:pt x="8471" y="12842"/>
                  </a:cubicBezTo>
                  <a:cubicBezTo>
                    <a:pt x="7412" y="15478"/>
                    <a:pt x="5929" y="16669"/>
                    <a:pt x="4659" y="17349"/>
                  </a:cubicBezTo>
                  <a:cubicBezTo>
                    <a:pt x="3388" y="18029"/>
                    <a:pt x="2329" y="18200"/>
                    <a:pt x="1800" y="17859"/>
                  </a:cubicBezTo>
                  <a:cubicBezTo>
                    <a:pt x="1271" y="17519"/>
                    <a:pt x="1271" y="16669"/>
                    <a:pt x="3282" y="14288"/>
                  </a:cubicBezTo>
                  <a:cubicBezTo>
                    <a:pt x="5294" y="11907"/>
                    <a:pt x="9318" y="7995"/>
                    <a:pt x="11859" y="5784"/>
                  </a:cubicBezTo>
                  <a:cubicBezTo>
                    <a:pt x="14400" y="3573"/>
                    <a:pt x="15459" y="3062"/>
                    <a:pt x="16729" y="2297"/>
                  </a:cubicBezTo>
                  <a:cubicBezTo>
                    <a:pt x="18000" y="1532"/>
                    <a:pt x="19482" y="511"/>
                    <a:pt x="19588" y="596"/>
                  </a:cubicBezTo>
                  <a:cubicBezTo>
                    <a:pt x="19694" y="681"/>
                    <a:pt x="18424" y="1872"/>
                    <a:pt x="16835" y="3828"/>
                  </a:cubicBezTo>
                  <a:cubicBezTo>
                    <a:pt x="15247" y="5784"/>
                    <a:pt x="13341" y="8505"/>
                    <a:pt x="14082" y="11566"/>
                  </a:cubicBezTo>
                  <a:cubicBezTo>
                    <a:pt x="14824" y="14628"/>
                    <a:pt x="18212" y="18029"/>
                    <a:pt x="21600" y="214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3" name="Line"/>
            <p:cNvSpPr/>
            <p:nvPr/>
          </p:nvSpPr>
          <p:spPr>
            <a:xfrm>
              <a:off x="9931399" y="5941483"/>
              <a:ext cx="18109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0" y="0"/>
                  </a:moveTo>
                  <a:cubicBezTo>
                    <a:pt x="9600" y="675"/>
                    <a:pt x="19200" y="1350"/>
                    <a:pt x="20400" y="4950"/>
                  </a:cubicBezTo>
                  <a:cubicBezTo>
                    <a:pt x="21600" y="8550"/>
                    <a:pt x="14400" y="15075"/>
                    <a:pt x="72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4" name="Line"/>
            <p:cNvSpPr/>
            <p:nvPr/>
          </p:nvSpPr>
          <p:spPr>
            <a:xfrm>
              <a:off x="10020299" y="6021916"/>
              <a:ext cx="158751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4032" y="12960"/>
                    <a:pt x="8064" y="5400"/>
                    <a:pt x="11664" y="2160"/>
                  </a:cubicBezTo>
                  <a:cubicBezTo>
                    <a:pt x="15264" y="-1080"/>
                    <a:pt x="18432" y="0"/>
                    <a:pt x="21600" y="10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5" name="Line"/>
            <p:cNvSpPr/>
            <p:nvPr/>
          </p:nvSpPr>
          <p:spPr>
            <a:xfrm>
              <a:off x="10261599" y="5943599"/>
              <a:ext cx="285751" cy="220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662"/>
                  </a:moveTo>
                  <a:cubicBezTo>
                    <a:pt x="640" y="831"/>
                    <a:pt x="1280" y="0"/>
                    <a:pt x="2640" y="0"/>
                  </a:cubicBezTo>
                  <a:cubicBezTo>
                    <a:pt x="4000" y="0"/>
                    <a:pt x="6080" y="831"/>
                    <a:pt x="7360" y="2492"/>
                  </a:cubicBezTo>
                  <a:cubicBezTo>
                    <a:pt x="8640" y="4154"/>
                    <a:pt x="9120" y="6646"/>
                    <a:pt x="8560" y="8723"/>
                  </a:cubicBezTo>
                  <a:cubicBezTo>
                    <a:pt x="8000" y="10800"/>
                    <a:pt x="6400" y="12462"/>
                    <a:pt x="5040" y="13708"/>
                  </a:cubicBezTo>
                  <a:cubicBezTo>
                    <a:pt x="3680" y="14954"/>
                    <a:pt x="2560" y="15785"/>
                    <a:pt x="2480" y="15369"/>
                  </a:cubicBezTo>
                  <a:cubicBezTo>
                    <a:pt x="2400" y="14954"/>
                    <a:pt x="3360" y="13292"/>
                    <a:pt x="5600" y="10696"/>
                  </a:cubicBezTo>
                  <a:cubicBezTo>
                    <a:pt x="7840" y="8100"/>
                    <a:pt x="11360" y="4569"/>
                    <a:pt x="13600" y="2596"/>
                  </a:cubicBezTo>
                  <a:cubicBezTo>
                    <a:pt x="15840" y="623"/>
                    <a:pt x="16800" y="208"/>
                    <a:pt x="17120" y="519"/>
                  </a:cubicBezTo>
                  <a:cubicBezTo>
                    <a:pt x="17440" y="831"/>
                    <a:pt x="17120" y="1869"/>
                    <a:pt x="16480" y="4050"/>
                  </a:cubicBezTo>
                  <a:cubicBezTo>
                    <a:pt x="15840" y="6231"/>
                    <a:pt x="14880" y="9554"/>
                    <a:pt x="15680" y="12669"/>
                  </a:cubicBezTo>
                  <a:cubicBezTo>
                    <a:pt x="16480" y="15785"/>
                    <a:pt x="19040" y="1869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676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7546936" y="6371848"/>
              <a:ext cx="170479" cy="383775"/>
            </a:xfrm>
            <a:prstGeom prst="rect">
              <a:avLst/>
            </a:prstGeom>
            <a:effectLst/>
          </p:spPr>
        </p:pic>
        <p:pic>
          <p:nvPicPr>
            <p:cNvPr id="2678" name="Line Shape" descr="Line Shap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7780866" y="6392333"/>
              <a:ext cx="42335" cy="311151"/>
            </a:xfrm>
            <a:prstGeom prst="rect">
              <a:avLst/>
            </a:prstGeom>
            <a:effectLst/>
          </p:spPr>
        </p:pic>
        <p:pic>
          <p:nvPicPr>
            <p:cNvPr id="2680" name="Line Line" descr="Line Lin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7861299" y="6538383"/>
              <a:ext cx="190501" cy="38101"/>
            </a:xfrm>
            <a:prstGeom prst="rect">
              <a:avLst/>
            </a:prstGeom>
            <a:effectLst/>
          </p:spPr>
        </p:pic>
        <p:pic>
          <p:nvPicPr>
            <p:cNvPr id="2682" name="Line Shape" descr="Line Shap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8050000" y="6422926"/>
              <a:ext cx="281201" cy="285965"/>
            </a:xfrm>
            <a:prstGeom prst="rect">
              <a:avLst/>
            </a:prstGeom>
            <a:effectLst/>
          </p:spPr>
        </p:pic>
        <p:pic>
          <p:nvPicPr>
            <p:cNvPr id="2684" name="Line Shape" descr="Line Shap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8293099" y="6335183"/>
              <a:ext cx="154738" cy="457201"/>
            </a:xfrm>
            <a:prstGeom prst="rect">
              <a:avLst/>
            </a:prstGeom>
            <a:effectLst/>
          </p:spPr>
        </p:pic>
        <p:pic>
          <p:nvPicPr>
            <p:cNvPr id="2686" name="Line Shape" descr="Line Shap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9381643" y="6370091"/>
              <a:ext cx="492608" cy="405015"/>
            </a:xfrm>
            <a:prstGeom prst="rect">
              <a:avLst/>
            </a:prstGeom>
            <a:effectLst/>
          </p:spPr>
        </p:pic>
        <p:sp>
          <p:nvSpPr>
            <p:cNvPr id="2688" name="Line"/>
            <p:cNvSpPr/>
            <p:nvPr/>
          </p:nvSpPr>
          <p:spPr>
            <a:xfrm>
              <a:off x="8483599" y="6055783"/>
              <a:ext cx="1778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9" name="Line"/>
            <p:cNvSpPr/>
            <p:nvPr/>
          </p:nvSpPr>
          <p:spPr>
            <a:xfrm>
              <a:off x="8807449" y="5894916"/>
              <a:ext cx="57151" cy="300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521"/>
                  </a:moveTo>
                  <a:cubicBezTo>
                    <a:pt x="800" y="761"/>
                    <a:pt x="1600" y="0"/>
                    <a:pt x="3200" y="0"/>
                  </a:cubicBezTo>
                  <a:cubicBezTo>
                    <a:pt x="4800" y="0"/>
                    <a:pt x="7200" y="761"/>
                    <a:pt x="9600" y="3346"/>
                  </a:cubicBezTo>
                  <a:cubicBezTo>
                    <a:pt x="12000" y="5932"/>
                    <a:pt x="14400" y="10344"/>
                    <a:pt x="16400" y="13690"/>
                  </a:cubicBezTo>
                  <a:cubicBezTo>
                    <a:pt x="18400" y="17037"/>
                    <a:pt x="20000" y="1931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0" name="Line"/>
            <p:cNvSpPr/>
            <p:nvPr/>
          </p:nvSpPr>
          <p:spPr>
            <a:xfrm>
              <a:off x="10202333" y="5825736"/>
              <a:ext cx="131562" cy="426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460" fill="norm" stroke="1" extrusionOk="0">
                  <a:moveTo>
                    <a:pt x="20914" y="1669"/>
                  </a:moveTo>
                  <a:cubicBezTo>
                    <a:pt x="21257" y="1030"/>
                    <a:pt x="21600" y="392"/>
                    <a:pt x="20914" y="126"/>
                  </a:cubicBezTo>
                  <a:cubicBezTo>
                    <a:pt x="20229" y="-140"/>
                    <a:pt x="18514" y="-34"/>
                    <a:pt x="15771" y="924"/>
                  </a:cubicBezTo>
                  <a:cubicBezTo>
                    <a:pt x="13029" y="1882"/>
                    <a:pt x="9257" y="3691"/>
                    <a:pt x="6000" y="6244"/>
                  </a:cubicBezTo>
                  <a:cubicBezTo>
                    <a:pt x="2743" y="8798"/>
                    <a:pt x="0" y="12096"/>
                    <a:pt x="0" y="14491"/>
                  </a:cubicBezTo>
                  <a:cubicBezTo>
                    <a:pt x="0" y="16885"/>
                    <a:pt x="2743" y="18374"/>
                    <a:pt x="6171" y="19385"/>
                  </a:cubicBezTo>
                  <a:cubicBezTo>
                    <a:pt x="9600" y="20396"/>
                    <a:pt x="13714" y="20928"/>
                    <a:pt x="17829" y="214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1" name="Line"/>
            <p:cNvSpPr/>
            <p:nvPr/>
          </p:nvSpPr>
          <p:spPr>
            <a:xfrm>
              <a:off x="10629899" y="6055783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2" name="Line"/>
            <p:cNvSpPr/>
            <p:nvPr/>
          </p:nvSpPr>
          <p:spPr>
            <a:xfrm>
              <a:off x="10915649" y="5947833"/>
              <a:ext cx="381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6141"/>
                    <a:pt x="4800" y="12282"/>
                    <a:pt x="8400" y="15882"/>
                  </a:cubicBezTo>
                  <a:cubicBezTo>
                    <a:pt x="12000" y="19482"/>
                    <a:pt x="16800" y="2054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3" name="Line"/>
            <p:cNvSpPr/>
            <p:nvPr/>
          </p:nvSpPr>
          <p:spPr>
            <a:xfrm>
              <a:off x="11029949" y="5871633"/>
              <a:ext cx="117542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0" h="21600" fill="norm" stroke="1" extrusionOk="0">
                  <a:moveTo>
                    <a:pt x="11172" y="0"/>
                  </a:moveTo>
                  <a:cubicBezTo>
                    <a:pt x="14152" y="1012"/>
                    <a:pt x="17131" y="2025"/>
                    <a:pt x="18993" y="3938"/>
                  </a:cubicBezTo>
                  <a:cubicBezTo>
                    <a:pt x="20855" y="5850"/>
                    <a:pt x="21600" y="8662"/>
                    <a:pt x="18993" y="11587"/>
                  </a:cubicBezTo>
                  <a:cubicBezTo>
                    <a:pt x="16386" y="14512"/>
                    <a:pt x="10428" y="17550"/>
                    <a:pt x="6703" y="19238"/>
                  </a:cubicBezTo>
                  <a:cubicBezTo>
                    <a:pt x="2979" y="20925"/>
                    <a:pt x="1490" y="2126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4" name="Line"/>
            <p:cNvSpPr/>
            <p:nvPr/>
          </p:nvSpPr>
          <p:spPr>
            <a:xfrm>
              <a:off x="7766049" y="7308434"/>
              <a:ext cx="190501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9353"/>
                  </a:moveTo>
                  <a:cubicBezTo>
                    <a:pt x="4800" y="3953"/>
                    <a:pt x="9600" y="-1447"/>
                    <a:pt x="13200" y="353"/>
                  </a:cubicBezTo>
                  <a:cubicBezTo>
                    <a:pt x="16800" y="2153"/>
                    <a:pt x="19200" y="11153"/>
                    <a:pt x="21600" y="201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5" name="Line"/>
            <p:cNvSpPr/>
            <p:nvPr/>
          </p:nvSpPr>
          <p:spPr>
            <a:xfrm>
              <a:off x="7797799" y="7459133"/>
              <a:ext cx="209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6" name="Line"/>
            <p:cNvSpPr/>
            <p:nvPr/>
          </p:nvSpPr>
          <p:spPr>
            <a:xfrm>
              <a:off x="8307745" y="7222756"/>
              <a:ext cx="144106" cy="295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8" h="21057" fill="norm" stroke="1" extrusionOk="0">
                  <a:moveTo>
                    <a:pt x="21008" y="555"/>
                  </a:moveTo>
                  <a:cubicBezTo>
                    <a:pt x="17305" y="102"/>
                    <a:pt x="13602" y="-351"/>
                    <a:pt x="10208" y="404"/>
                  </a:cubicBezTo>
                  <a:cubicBezTo>
                    <a:pt x="6814" y="1159"/>
                    <a:pt x="3728" y="3123"/>
                    <a:pt x="1877" y="5766"/>
                  </a:cubicBezTo>
                  <a:cubicBezTo>
                    <a:pt x="25" y="8410"/>
                    <a:pt x="-592" y="11733"/>
                    <a:pt x="642" y="14452"/>
                  </a:cubicBezTo>
                  <a:cubicBezTo>
                    <a:pt x="1877" y="17171"/>
                    <a:pt x="4962" y="19285"/>
                    <a:pt x="8665" y="20267"/>
                  </a:cubicBezTo>
                  <a:cubicBezTo>
                    <a:pt x="12368" y="21249"/>
                    <a:pt x="16688" y="21098"/>
                    <a:pt x="21008" y="209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7" name="Line"/>
            <p:cNvSpPr/>
            <p:nvPr/>
          </p:nvSpPr>
          <p:spPr>
            <a:xfrm>
              <a:off x="8559237" y="7274983"/>
              <a:ext cx="19614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169"/>
                    <a:pt x="-1585" y="10338"/>
                    <a:pt x="575" y="13938"/>
                  </a:cubicBezTo>
                  <a:cubicBezTo>
                    <a:pt x="2735" y="17538"/>
                    <a:pt x="11375" y="19569"/>
                    <a:pt x="200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8" name="Line"/>
            <p:cNvSpPr/>
            <p:nvPr/>
          </p:nvSpPr>
          <p:spPr>
            <a:xfrm>
              <a:off x="8635999" y="7389283"/>
              <a:ext cx="2095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55" y="14400"/>
                    <a:pt x="1309" y="7200"/>
                    <a:pt x="4255" y="3600"/>
                  </a:cubicBezTo>
                  <a:cubicBezTo>
                    <a:pt x="7200" y="0"/>
                    <a:pt x="12436" y="0"/>
                    <a:pt x="15709" y="0"/>
                  </a:cubicBezTo>
                  <a:cubicBezTo>
                    <a:pt x="18982" y="0"/>
                    <a:pt x="20291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9" name="Line"/>
            <p:cNvSpPr/>
            <p:nvPr/>
          </p:nvSpPr>
          <p:spPr>
            <a:xfrm>
              <a:off x="8874884" y="7264479"/>
              <a:ext cx="199266" cy="218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203" fill="norm" stroke="1" extrusionOk="0">
                  <a:moveTo>
                    <a:pt x="13082" y="5958"/>
                  </a:moveTo>
                  <a:cubicBezTo>
                    <a:pt x="12857" y="4930"/>
                    <a:pt x="12632" y="3901"/>
                    <a:pt x="12070" y="2873"/>
                  </a:cubicBezTo>
                  <a:cubicBezTo>
                    <a:pt x="11507" y="1844"/>
                    <a:pt x="10607" y="816"/>
                    <a:pt x="8694" y="1536"/>
                  </a:cubicBezTo>
                  <a:cubicBezTo>
                    <a:pt x="6782" y="2256"/>
                    <a:pt x="3857" y="4724"/>
                    <a:pt x="2057" y="7913"/>
                  </a:cubicBezTo>
                  <a:cubicBezTo>
                    <a:pt x="257" y="11101"/>
                    <a:pt x="-418" y="15010"/>
                    <a:pt x="257" y="17581"/>
                  </a:cubicBezTo>
                  <a:cubicBezTo>
                    <a:pt x="932" y="20153"/>
                    <a:pt x="2957" y="21387"/>
                    <a:pt x="5882" y="21181"/>
                  </a:cubicBezTo>
                  <a:cubicBezTo>
                    <a:pt x="8807" y="20976"/>
                    <a:pt x="12632" y="19330"/>
                    <a:pt x="14994" y="16553"/>
                  </a:cubicBezTo>
                  <a:cubicBezTo>
                    <a:pt x="17357" y="13776"/>
                    <a:pt x="18257" y="9867"/>
                    <a:pt x="17694" y="6884"/>
                  </a:cubicBezTo>
                  <a:cubicBezTo>
                    <a:pt x="17132" y="3901"/>
                    <a:pt x="15107" y="1844"/>
                    <a:pt x="13532" y="816"/>
                  </a:cubicBezTo>
                  <a:cubicBezTo>
                    <a:pt x="11957" y="-213"/>
                    <a:pt x="10832" y="-213"/>
                    <a:pt x="9594" y="507"/>
                  </a:cubicBezTo>
                  <a:cubicBezTo>
                    <a:pt x="8357" y="1227"/>
                    <a:pt x="7007" y="2667"/>
                    <a:pt x="6669" y="4416"/>
                  </a:cubicBezTo>
                  <a:cubicBezTo>
                    <a:pt x="6332" y="6164"/>
                    <a:pt x="7007" y="8221"/>
                    <a:pt x="9594" y="9661"/>
                  </a:cubicBezTo>
                  <a:cubicBezTo>
                    <a:pt x="12182" y="11101"/>
                    <a:pt x="16682" y="11924"/>
                    <a:pt x="21182" y="127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0" name="Line"/>
            <p:cNvSpPr/>
            <p:nvPr/>
          </p:nvSpPr>
          <p:spPr>
            <a:xfrm>
              <a:off x="9150349" y="7230533"/>
              <a:ext cx="71538" cy="319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8" h="21480" fill="norm" stroke="1" extrusionOk="0">
                  <a:moveTo>
                    <a:pt x="1851" y="0"/>
                  </a:moveTo>
                  <a:cubicBezTo>
                    <a:pt x="8023" y="2274"/>
                    <a:pt x="14194" y="4547"/>
                    <a:pt x="17589" y="7247"/>
                  </a:cubicBezTo>
                  <a:cubicBezTo>
                    <a:pt x="20983" y="9947"/>
                    <a:pt x="21600" y="13074"/>
                    <a:pt x="20057" y="15347"/>
                  </a:cubicBezTo>
                  <a:cubicBezTo>
                    <a:pt x="18514" y="17621"/>
                    <a:pt x="14811" y="19042"/>
                    <a:pt x="11109" y="20037"/>
                  </a:cubicBezTo>
                  <a:cubicBezTo>
                    <a:pt x="7406" y="21032"/>
                    <a:pt x="3703" y="21600"/>
                    <a:pt x="1851" y="21458"/>
                  </a:cubicBezTo>
                  <a:cubicBezTo>
                    <a:pt x="0" y="21316"/>
                    <a:pt x="0" y="20463"/>
                    <a:pt x="0" y="196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1" name="Line"/>
            <p:cNvSpPr/>
            <p:nvPr/>
          </p:nvSpPr>
          <p:spPr>
            <a:xfrm>
              <a:off x="9220199" y="7040980"/>
              <a:ext cx="171451" cy="170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0" y="2281"/>
                  </a:moveTo>
                  <a:cubicBezTo>
                    <a:pt x="1067" y="1214"/>
                    <a:pt x="2133" y="148"/>
                    <a:pt x="3200" y="14"/>
                  </a:cubicBezTo>
                  <a:cubicBezTo>
                    <a:pt x="4267" y="-119"/>
                    <a:pt x="5333" y="681"/>
                    <a:pt x="6267" y="3214"/>
                  </a:cubicBezTo>
                  <a:cubicBezTo>
                    <a:pt x="7200" y="5748"/>
                    <a:pt x="8000" y="10014"/>
                    <a:pt x="8133" y="12814"/>
                  </a:cubicBezTo>
                  <a:cubicBezTo>
                    <a:pt x="8267" y="15614"/>
                    <a:pt x="7733" y="16948"/>
                    <a:pt x="6933" y="18014"/>
                  </a:cubicBezTo>
                  <a:cubicBezTo>
                    <a:pt x="6133" y="19081"/>
                    <a:pt x="5067" y="19881"/>
                    <a:pt x="4400" y="19481"/>
                  </a:cubicBezTo>
                  <a:cubicBezTo>
                    <a:pt x="3733" y="19081"/>
                    <a:pt x="3467" y="17481"/>
                    <a:pt x="4933" y="14814"/>
                  </a:cubicBezTo>
                  <a:cubicBezTo>
                    <a:pt x="6400" y="12148"/>
                    <a:pt x="9600" y="8414"/>
                    <a:pt x="11867" y="6281"/>
                  </a:cubicBezTo>
                  <a:cubicBezTo>
                    <a:pt x="14133" y="4148"/>
                    <a:pt x="15467" y="3614"/>
                    <a:pt x="15733" y="4148"/>
                  </a:cubicBezTo>
                  <a:cubicBezTo>
                    <a:pt x="16000" y="4681"/>
                    <a:pt x="15200" y="6281"/>
                    <a:pt x="14533" y="8948"/>
                  </a:cubicBezTo>
                  <a:cubicBezTo>
                    <a:pt x="13867" y="11614"/>
                    <a:pt x="13333" y="15348"/>
                    <a:pt x="13733" y="17614"/>
                  </a:cubicBezTo>
                  <a:cubicBezTo>
                    <a:pt x="14133" y="19881"/>
                    <a:pt x="15467" y="20681"/>
                    <a:pt x="16933" y="21081"/>
                  </a:cubicBezTo>
                  <a:cubicBezTo>
                    <a:pt x="18400" y="21481"/>
                    <a:pt x="20000" y="21481"/>
                    <a:pt x="21600" y="214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2" name="Line"/>
            <p:cNvSpPr/>
            <p:nvPr/>
          </p:nvSpPr>
          <p:spPr>
            <a:xfrm>
              <a:off x="9455149" y="7154333"/>
              <a:ext cx="698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3" name="Line"/>
            <p:cNvSpPr/>
            <p:nvPr/>
          </p:nvSpPr>
          <p:spPr>
            <a:xfrm>
              <a:off x="9582149" y="7071783"/>
              <a:ext cx="190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4" name="Line"/>
            <p:cNvSpPr/>
            <p:nvPr/>
          </p:nvSpPr>
          <p:spPr>
            <a:xfrm>
              <a:off x="9645649" y="7446433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5" name="Line"/>
            <p:cNvSpPr/>
            <p:nvPr/>
          </p:nvSpPr>
          <p:spPr>
            <a:xfrm>
              <a:off x="9971616" y="7284370"/>
              <a:ext cx="385235" cy="323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2" fill="norm" stroke="1" extrusionOk="0">
                  <a:moveTo>
                    <a:pt x="11275" y="4786"/>
                  </a:moveTo>
                  <a:cubicBezTo>
                    <a:pt x="10919" y="4232"/>
                    <a:pt x="10563" y="3678"/>
                    <a:pt x="10325" y="2986"/>
                  </a:cubicBezTo>
                  <a:cubicBezTo>
                    <a:pt x="10088" y="2293"/>
                    <a:pt x="9969" y="1463"/>
                    <a:pt x="9554" y="978"/>
                  </a:cubicBezTo>
                  <a:cubicBezTo>
                    <a:pt x="9138" y="493"/>
                    <a:pt x="8426" y="355"/>
                    <a:pt x="7536" y="770"/>
                  </a:cubicBezTo>
                  <a:cubicBezTo>
                    <a:pt x="6646" y="1186"/>
                    <a:pt x="5578" y="2155"/>
                    <a:pt x="4332" y="4301"/>
                  </a:cubicBezTo>
                  <a:cubicBezTo>
                    <a:pt x="3086" y="6447"/>
                    <a:pt x="1662" y="9770"/>
                    <a:pt x="890" y="12332"/>
                  </a:cubicBezTo>
                  <a:cubicBezTo>
                    <a:pt x="119" y="14893"/>
                    <a:pt x="0" y="16693"/>
                    <a:pt x="0" y="17939"/>
                  </a:cubicBezTo>
                  <a:cubicBezTo>
                    <a:pt x="0" y="19186"/>
                    <a:pt x="119" y="19878"/>
                    <a:pt x="534" y="20432"/>
                  </a:cubicBezTo>
                  <a:cubicBezTo>
                    <a:pt x="949" y="20986"/>
                    <a:pt x="1662" y="21401"/>
                    <a:pt x="3382" y="21055"/>
                  </a:cubicBezTo>
                  <a:cubicBezTo>
                    <a:pt x="5103" y="20709"/>
                    <a:pt x="7833" y="19601"/>
                    <a:pt x="9791" y="17663"/>
                  </a:cubicBezTo>
                  <a:cubicBezTo>
                    <a:pt x="11749" y="15724"/>
                    <a:pt x="12936" y="12955"/>
                    <a:pt x="13352" y="9978"/>
                  </a:cubicBezTo>
                  <a:cubicBezTo>
                    <a:pt x="13767" y="7001"/>
                    <a:pt x="13411" y="3816"/>
                    <a:pt x="12462" y="2016"/>
                  </a:cubicBezTo>
                  <a:cubicBezTo>
                    <a:pt x="11512" y="216"/>
                    <a:pt x="9969" y="-199"/>
                    <a:pt x="8604" y="78"/>
                  </a:cubicBezTo>
                  <a:cubicBezTo>
                    <a:pt x="7240" y="355"/>
                    <a:pt x="6053" y="1324"/>
                    <a:pt x="5400" y="2501"/>
                  </a:cubicBezTo>
                  <a:cubicBezTo>
                    <a:pt x="4747" y="3678"/>
                    <a:pt x="4629" y="5063"/>
                    <a:pt x="5222" y="6101"/>
                  </a:cubicBezTo>
                  <a:cubicBezTo>
                    <a:pt x="5815" y="7139"/>
                    <a:pt x="7121" y="7832"/>
                    <a:pt x="9969" y="7901"/>
                  </a:cubicBezTo>
                  <a:cubicBezTo>
                    <a:pt x="12818" y="7970"/>
                    <a:pt x="17209" y="7416"/>
                    <a:pt x="21600" y="68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6" name="Line"/>
            <p:cNvSpPr/>
            <p:nvPr/>
          </p:nvSpPr>
          <p:spPr>
            <a:xfrm>
              <a:off x="10246637" y="6970820"/>
              <a:ext cx="173713" cy="201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471" fill="norm" stroke="1" extrusionOk="0">
                  <a:moveTo>
                    <a:pt x="278" y="4657"/>
                  </a:moveTo>
                  <a:cubicBezTo>
                    <a:pt x="18" y="3307"/>
                    <a:pt x="-242" y="1957"/>
                    <a:pt x="409" y="1170"/>
                  </a:cubicBezTo>
                  <a:cubicBezTo>
                    <a:pt x="1059" y="382"/>
                    <a:pt x="2621" y="157"/>
                    <a:pt x="4182" y="45"/>
                  </a:cubicBezTo>
                  <a:cubicBezTo>
                    <a:pt x="5744" y="-68"/>
                    <a:pt x="7305" y="-68"/>
                    <a:pt x="8606" y="1282"/>
                  </a:cubicBezTo>
                  <a:cubicBezTo>
                    <a:pt x="9907" y="2632"/>
                    <a:pt x="10948" y="5332"/>
                    <a:pt x="10168" y="8032"/>
                  </a:cubicBezTo>
                  <a:cubicBezTo>
                    <a:pt x="9387" y="10732"/>
                    <a:pt x="6785" y="13432"/>
                    <a:pt x="4833" y="15682"/>
                  </a:cubicBezTo>
                  <a:cubicBezTo>
                    <a:pt x="2881" y="17932"/>
                    <a:pt x="1580" y="19732"/>
                    <a:pt x="1580" y="20632"/>
                  </a:cubicBezTo>
                  <a:cubicBezTo>
                    <a:pt x="1580" y="21532"/>
                    <a:pt x="2881" y="21532"/>
                    <a:pt x="6394" y="21420"/>
                  </a:cubicBezTo>
                  <a:cubicBezTo>
                    <a:pt x="9907" y="21307"/>
                    <a:pt x="15633" y="21082"/>
                    <a:pt x="21358" y="208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7" name="Line"/>
            <p:cNvSpPr/>
            <p:nvPr/>
          </p:nvSpPr>
          <p:spPr>
            <a:xfrm>
              <a:off x="10491142" y="7084483"/>
              <a:ext cx="151459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600" fill="norm" stroke="1" extrusionOk="0">
                  <a:moveTo>
                    <a:pt x="1666" y="21600"/>
                  </a:moveTo>
                  <a:cubicBezTo>
                    <a:pt x="766" y="17486"/>
                    <a:pt x="-134" y="13371"/>
                    <a:pt x="16" y="9771"/>
                  </a:cubicBezTo>
                  <a:cubicBezTo>
                    <a:pt x="166" y="6171"/>
                    <a:pt x="1366" y="3086"/>
                    <a:pt x="5116" y="1543"/>
                  </a:cubicBezTo>
                  <a:cubicBezTo>
                    <a:pt x="8866" y="0"/>
                    <a:pt x="15166" y="0"/>
                    <a:pt x="2146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8" name="Line"/>
            <p:cNvSpPr/>
            <p:nvPr/>
          </p:nvSpPr>
          <p:spPr>
            <a:xfrm>
              <a:off x="10657391" y="7019242"/>
              <a:ext cx="232860" cy="211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348" fill="norm" stroke="1" extrusionOk="0">
                  <a:moveTo>
                    <a:pt x="3311" y="1459"/>
                  </a:moveTo>
                  <a:cubicBezTo>
                    <a:pt x="3894" y="603"/>
                    <a:pt x="4478" y="-252"/>
                    <a:pt x="5062" y="69"/>
                  </a:cubicBezTo>
                  <a:cubicBezTo>
                    <a:pt x="5646" y="390"/>
                    <a:pt x="6230" y="1887"/>
                    <a:pt x="6424" y="4239"/>
                  </a:cubicBezTo>
                  <a:cubicBezTo>
                    <a:pt x="6619" y="6592"/>
                    <a:pt x="6424" y="9799"/>
                    <a:pt x="5938" y="11831"/>
                  </a:cubicBezTo>
                  <a:cubicBezTo>
                    <a:pt x="5451" y="13863"/>
                    <a:pt x="4673" y="14718"/>
                    <a:pt x="3603" y="15360"/>
                  </a:cubicBezTo>
                  <a:cubicBezTo>
                    <a:pt x="2532" y="16001"/>
                    <a:pt x="1170" y="16429"/>
                    <a:pt x="489" y="16108"/>
                  </a:cubicBezTo>
                  <a:cubicBezTo>
                    <a:pt x="-192" y="15788"/>
                    <a:pt x="-192" y="14718"/>
                    <a:pt x="684" y="13542"/>
                  </a:cubicBezTo>
                  <a:cubicBezTo>
                    <a:pt x="1559" y="12366"/>
                    <a:pt x="3311" y="11083"/>
                    <a:pt x="5743" y="9693"/>
                  </a:cubicBezTo>
                  <a:cubicBezTo>
                    <a:pt x="8176" y="8302"/>
                    <a:pt x="11289" y="6805"/>
                    <a:pt x="13332" y="5736"/>
                  </a:cubicBezTo>
                  <a:cubicBezTo>
                    <a:pt x="15376" y="4667"/>
                    <a:pt x="16349" y="4025"/>
                    <a:pt x="16349" y="3598"/>
                  </a:cubicBezTo>
                  <a:cubicBezTo>
                    <a:pt x="16349" y="3170"/>
                    <a:pt x="15376" y="2956"/>
                    <a:pt x="14111" y="4025"/>
                  </a:cubicBezTo>
                  <a:cubicBezTo>
                    <a:pt x="12846" y="5095"/>
                    <a:pt x="11289" y="7447"/>
                    <a:pt x="11484" y="10013"/>
                  </a:cubicBezTo>
                  <a:cubicBezTo>
                    <a:pt x="11678" y="12580"/>
                    <a:pt x="13624" y="15360"/>
                    <a:pt x="15570" y="17285"/>
                  </a:cubicBezTo>
                  <a:cubicBezTo>
                    <a:pt x="17516" y="19209"/>
                    <a:pt x="19462" y="20279"/>
                    <a:pt x="21408" y="213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709" name="Line Shape" descr="Line Shap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8111177" y="6966726"/>
              <a:ext cx="2891257" cy="997322"/>
            </a:xfrm>
            <a:prstGeom prst="rect">
              <a:avLst/>
            </a:prstGeom>
            <a:effectLst/>
          </p:spPr>
        </p:pic>
        <p:pic>
          <p:nvPicPr>
            <p:cNvPr id="2711" name="Line Shape" descr="Line Shape"/>
            <p:cNvPicPr>
              <a:picLocks noChangeAspect="0"/>
            </p:cNvPicPr>
            <p:nvPr/>
          </p:nvPicPr>
          <p:blipFill>
            <a:blip r:embed="rId43">
              <a:extLst/>
            </a:blip>
            <a:stretch>
              <a:fillRect/>
            </a:stretch>
          </p:blipFill>
          <p:spPr>
            <a:xfrm>
              <a:off x="5003799" y="4487333"/>
              <a:ext cx="4023525" cy="2609851"/>
            </a:xfrm>
            <a:prstGeom prst="rect">
              <a:avLst/>
            </a:prstGeom>
            <a:effectLst/>
          </p:spPr>
        </p:pic>
        <p:pic>
          <p:nvPicPr>
            <p:cNvPr id="2713" name="Line Shape" descr="Line Shape"/>
            <p:cNvPicPr>
              <a:picLocks noChangeAspect="0"/>
            </p:cNvPicPr>
            <p:nvPr/>
          </p:nvPicPr>
          <p:blipFill>
            <a:blip r:embed="rId44">
              <a:extLst/>
            </a:blip>
            <a:stretch>
              <a:fillRect/>
            </a:stretch>
          </p:blipFill>
          <p:spPr>
            <a:xfrm>
              <a:off x="4768592" y="4366807"/>
              <a:ext cx="533658" cy="374527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43" name="Drawing"/>
          <p:cNvGrpSpPr/>
          <p:nvPr/>
        </p:nvGrpSpPr>
        <p:grpSpPr>
          <a:xfrm>
            <a:off x="755022" y="1335638"/>
            <a:ext cx="11971013" cy="8045308"/>
            <a:chOff x="0" y="0"/>
            <a:chExt cx="11971012" cy="8045306"/>
          </a:xfrm>
        </p:grpSpPr>
        <p:sp>
          <p:nvSpPr>
            <p:cNvPr id="2717" name="Line"/>
            <p:cNvSpPr/>
            <p:nvPr/>
          </p:nvSpPr>
          <p:spPr>
            <a:xfrm>
              <a:off x="1389120" y="264561"/>
              <a:ext cx="389508" cy="634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499" fill="norm" stroke="1" extrusionOk="0">
                  <a:moveTo>
                    <a:pt x="10628" y="0"/>
                  </a:moveTo>
                  <a:cubicBezTo>
                    <a:pt x="9810" y="718"/>
                    <a:pt x="8993" y="1435"/>
                    <a:pt x="8059" y="2978"/>
                  </a:cubicBezTo>
                  <a:cubicBezTo>
                    <a:pt x="7125" y="4521"/>
                    <a:pt x="6074" y="6889"/>
                    <a:pt x="5082" y="9185"/>
                  </a:cubicBezTo>
                  <a:cubicBezTo>
                    <a:pt x="4089" y="11482"/>
                    <a:pt x="3155" y="13706"/>
                    <a:pt x="2338" y="15464"/>
                  </a:cubicBezTo>
                  <a:cubicBezTo>
                    <a:pt x="1521" y="17223"/>
                    <a:pt x="820" y="18514"/>
                    <a:pt x="411" y="19411"/>
                  </a:cubicBezTo>
                  <a:cubicBezTo>
                    <a:pt x="3" y="20308"/>
                    <a:pt x="-114" y="20811"/>
                    <a:pt x="120" y="21134"/>
                  </a:cubicBezTo>
                  <a:cubicBezTo>
                    <a:pt x="353" y="21456"/>
                    <a:pt x="937" y="21600"/>
                    <a:pt x="3038" y="21421"/>
                  </a:cubicBezTo>
                  <a:cubicBezTo>
                    <a:pt x="5140" y="21241"/>
                    <a:pt x="8760" y="20739"/>
                    <a:pt x="12087" y="20308"/>
                  </a:cubicBezTo>
                  <a:cubicBezTo>
                    <a:pt x="15415" y="19878"/>
                    <a:pt x="18450" y="19519"/>
                    <a:pt x="21486" y="191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8" name="Line"/>
            <p:cNvSpPr/>
            <p:nvPr/>
          </p:nvSpPr>
          <p:spPr>
            <a:xfrm>
              <a:off x="1911261" y="205657"/>
              <a:ext cx="284351" cy="719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526" fill="norm" stroke="1" extrusionOk="0">
                  <a:moveTo>
                    <a:pt x="21018" y="2523"/>
                  </a:moveTo>
                  <a:cubicBezTo>
                    <a:pt x="21177" y="1953"/>
                    <a:pt x="21336" y="1383"/>
                    <a:pt x="21336" y="939"/>
                  </a:cubicBezTo>
                  <a:cubicBezTo>
                    <a:pt x="21336" y="496"/>
                    <a:pt x="21177" y="179"/>
                    <a:pt x="20701" y="53"/>
                  </a:cubicBezTo>
                  <a:cubicBezTo>
                    <a:pt x="20224" y="-74"/>
                    <a:pt x="19430" y="-11"/>
                    <a:pt x="17683" y="686"/>
                  </a:cubicBezTo>
                  <a:cubicBezTo>
                    <a:pt x="15936" y="1383"/>
                    <a:pt x="13236" y="2713"/>
                    <a:pt x="10457" y="4487"/>
                  </a:cubicBezTo>
                  <a:cubicBezTo>
                    <a:pt x="7677" y="6260"/>
                    <a:pt x="4818" y="8477"/>
                    <a:pt x="2833" y="10536"/>
                  </a:cubicBezTo>
                  <a:cubicBezTo>
                    <a:pt x="848" y="12595"/>
                    <a:pt x="-264" y="14495"/>
                    <a:pt x="54" y="16110"/>
                  </a:cubicBezTo>
                  <a:cubicBezTo>
                    <a:pt x="371" y="17725"/>
                    <a:pt x="2118" y="19056"/>
                    <a:pt x="5612" y="19911"/>
                  </a:cubicBezTo>
                  <a:cubicBezTo>
                    <a:pt x="9107" y="20766"/>
                    <a:pt x="14348" y="21146"/>
                    <a:pt x="19589" y="215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9" name="Line"/>
            <p:cNvSpPr/>
            <p:nvPr/>
          </p:nvSpPr>
          <p:spPr>
            <a:xfrm>
              <a:off x="2329991" y="323888"/>
              <a:ext cx="331287" cy="520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431" fill="norm" stroke="1" extrusionOk="0">
                  <a:moveTo>
                    <a:pt x="14015" y="3307"/>
                  </a:moveTo>
                  <a:cubicBezTo>
                    <a:pt x="14015" y="2610"/>
                    <a:pt x="14015" y="1913"/>
                    <a:pt x="13810" y="1347"/>
                  </a:cubicBezTo>
                  <a:cubicBezTo>
                    <a:pt x="13605" y="781"/>
                    <a:pt x="13194" y="345"/>
                    <a:pt x="12648" y="128"/>
                  </a:cubicBezTo>
                  <a:cubicBezTo>
                    <a:pt x="12101" y="-90"/>
                    <a:pt x="11417" y="-90"/>
                    <a:pt x="10050" y="607"/>
                  </a:cubicBezTo>
                  <a:cubicBezTo>
                    <a:pt x="8683" y="1304"/>
                    <a:pt x="6632" y="2697"/>
                    <a:pt x="4855" y="4875"/>
                  </a:cubicBezTo>
                  <a:cubicBezTo>
                    <a:pt x="3078" y="7052"/>
                    <a:pt x="1574" y="10013"/>
                    <a:pt x="754" y="12626"/>
                  </a:cubicBezTo>
                  <a:cubicBezTo>
                    <a:pt x="-66" y="15239"/>
                    <a:pt x="-203" y="17504"/>
                    <a:pt x="275" y="19028"/>
                  </a:cubicBezTo>
                  <a:cubicBezTo>
                    <a:pt x="754" y="20552"/>
                    <a:pt x="1848" y="21336"/>
                    <a:pt x="3693" y="21423"/>
                  </a:cubicBezTo>
                  <a:cubicBezTo>
                    <a:pt x="5539" y="21510"/>
                    <a:pt x="8136" y="20900"/>
                    <a:pt x="10460" y="19289"/>
                  </a:cubicBezTo>
                  <a:cubicBezTo>
                    <a:pt x="12784" y="17678"/>
                    <a:pt x="14835" y="15065"/>
                    <a:pt x="15724" y="12452"/>
                  </a:cubicBezTo>
                  <a:cubicBezTo>
                    <a:pt x="16612" y="9839"/>
                    <a:pt x="16339" y="7226"/>
                    <a:pt x="15177" y="5310"/>
                  </a:cubicBezTo>
                  <a:cubicBezTo>
                    <a:pt x="14015" y="3394"/>
                    <a:pt x="11964" y="2175"/>
                    <a:pt x="9777" y="1870"/>
                  </a:cubicBezTo>
                  <a:cubicBezTo>
                    <a:pt x="7589" y="1565"/>
                    <a:pt x="5265" y="2175"/>
                    <a:pt x="3830" y="3002"/>
                  </a:cubicBezTo>
                  <a:cubicBezTo>
                    <a:pt x="2394" y="3829"/>
                    <a:pt x="1848" y="4875"/>
                    <a:pt x="2463" y="5702"/>
                  </a:cubicBezTo>
                  <a:cubicBezTo>
                    <a:pt x="3078" y="6529"/>
                    <a:pt x="4855" y="7139"/>
                    <a:pt x="8205" y="7357"/>
                  </a:cubicBezTo>
                  <a:cubicBezTo>
                    <a:pt x="11554" y="7575"/>
                    <a:pt x="16475" y="7400"/>
                    <a:pt x="21397" y="72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0" name="Line"/>
            <p:cNvSpPr/>
            <p:nvPr/>
          </p:nvSpPr>
          <p:spPr>
            <a:xfrm>
              <a:off x="2680327" y="239161"/>
              <a:ext cx="142022" cy="615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567" fill="norm" stroke="1" extrusionOk="0">
                  <a:moveTo>
                    <a:pt x="0" y="0"/>
                  </a:moveTo>
                  <a:cubicBezTo>
                    <a:pt x="5082" y="2153"/>
                    <a:pt x="10165" y="4305"/>
                    <a:pt x="14135" y="6458"/>
                  </a:cubicBezTo>
                  <a:cubicBezTo>
                    <a:pt x="18106" y="8610"/>
                    <a:pt x="20965" y="10763"/>
                    <a:pt x="21282" y="13064"/>
                  </a:cubicBezTo>
                  <a:cubicBezTo>
                    <a:pt x="21600" y="15365"/>
                    <a:pt x="19376" y="17814"/>
                    <a:pt x="17788" y="19188"/>
                  </a:cubicBezTo>
                  <a:cubicBezTo>
                    <a:pt x="16200" y="20561"/>
                    <a:pt x="15247" y="20858"/>
                    <a:pt x="13976" y="21118"/>
                  </a:cubicBezTo>
                  <a:cubicBezTo>
                    <a:pt x="12706" y="21377"/>
                    <a:pt x="11118" y="21600"/>
                    <a:pt x="9847" y="21563"/>
                  </a:cubicBezTo>
                  <a:cubicBezTo>
                    <a:pt x="8576" y="21526"/>
                    <a:pt x="7624" y="21229"/>
                    <a:pt x="6671" y="209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1" name="Line"/>
            <p:cNvSpPr/>
            <p:nvPr/>
          </p:nvSpPr>
          <p:spPr>
            <a:xfrm>
              <a:off x="3175627" y="505861"/>
              <a:ext cx="1778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2" name="Line"/>
            <p:cNvSpPr/>
            <p:nvPr/>
          </p:nvSpPr>
          <p:spPr>
            <a:xfrm>
              <a:off x="3188327" y="677311"/>
              <a:ext cx="2984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30" y="14400"/>
                    <a:pt x="7660" y="7200"/>
                    <a:pt x="11260" y="3600"/>
                  </a:cubicBezTo>
                  <a:cubicBezTo>
                    <a:pt x="14860" y="0"/>
                    <a:pt x="1823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3" name="Line"/>
            <p:cNvSpPr/>
            <p:nvPr/>
          </p:nvSpPr>
          <p:spPr>
            <a:xfrm>
              <a:off x="4207264" y="428555"/>
              <a:ext cx="168514" cy="450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462" fill="norm" stroke="1" extrusionOk="0">
                  <a:moveTo>
                    <a:pt x="21230" y="1567"/>
                  </a:moveTo>
                  <a:cubicBezTo>
                    <a:pt x="20963" y="759"/>
                    <a:pt x="20697" y="-48"/>
                    <a:pt x="20163" y="2"/>
                  </a:cubicBezTo>
                  <a:cubicBezTo>
                    <a:pt x="19630" y="53"/>
                    <a:pt x="18830" y="961"/>
                    <a:pt x="16963" y="3131"/>
                  </a:cubicBezTo>
                  <a:cubicBezTo>
                    <a:pt x="15097" y="5302"/>
                    <a:pt x="12163" y="8733"/>
                    <a:pt x="9363" y="11711"/>
                  </a:cubicBezTo>
                  <a:cubicBezTo>
                    <a:pt x="6563" y="14688"/>
                    <a:pt x="3897" y="17212"/>
                    <a:pt x="2163" y="18877"/>
                  </a:cubicBezTo>
                  <a:cubicBezTo>
                    <a:pt x="430" y="20543"/>
                    <a:pt x="-370" y="21350"/>
                    <a:pt x="163" y="21451"/>
                  </a:cubicBezTo>
                  <a:cubicBezTo>
                    <a:pt x="697" y="21552"/>
                    <a:pt x="2563" y="20946"/>
                    <a:pt x="5230" y="19634"/>
                  </a:cubicBezTo>
                  <a:cubicBezTo>
                    <a:pt x="7897" y="18322"/>
                    <a:pt x="11363" y="16303"/>
                    <a:pt x="14830" y="142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4" name="Line"/>
            <p:cNvSpPr/>
            <p:nvPr/>
          </p:nvSpPr>
          <p:spPr>
            <a:xfrm>
              <a:off x="4485844" y="404008"/>
              <a:ext cx="53384" cy="495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1519" fill="norm" stroke="1" extrusionOk="0">
                  <a:moveTo>
                    <a:pt x="9138" y="1390"/>
                  </a:moveTo>
                  <a:cubicBezTo>
                    <a:pt x="13292" y="746"/>
                    <a:pt x="17446" y="103"/>
                    <a:pt x="19523" y="11"/>
                  </a:cubicBezTo>
                  <a:cubicBezTo>
                    <a:pt x="21600" y="-81"/>
                    <a:pt x="21600" y="379"/>
                    <a:pt x="18277" y="2355"/>
                  </a:cubicBezTo>
                  <a:cubicBezTo>
                    <a:pt x="14954" y="4331"/>
                    <a:pt x="8308" y="7824"/>
                    <a:pt x="4569" y="11041"/>
                  </a:cubicBezTo>
                  <a:cubicBezTo>
                    <a:pt x="831" y="14258"/>
                    <a:pt x="0" y="17199"/>
                    <a:pt x="0" y="18899"/>
                  </a:cubicBezTo>
                  <a:cubicBezTo>
                    <a:pt x="0" y="20600"/>
                    <a:pt x="831" y="21059"/>
                    <a:pt x="1662" y="215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5" name="Line"/>
            <p:cNvSpPr/>
            <p:nvPr/>
          </p:nvSpPr>
          <p:spPr>
            <a:xfrm>
              <a:off x="4114433" y="320628"/>
              <a:ext cx="743945" cy="178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226" fill="norm" stroke="1" extrusionOk="0">
                  <a:moveTo>
                    <a:pt x="1130" y="21226"/>
                  </a:moveTo>
                  <a:cubicBezTo>
                    <a:pt x="640" y="20473"/>
                    <a:pt x="151" y="19719"/>
                    <a:pt x="28" y="18966"/>
                  </a:cubicBezTo>
                  <a:cubicBezTo>
                    <a:pt x="-94" y="18212"/>
                    <a:pt x="151" y="17459"/>
                    <a:pt x="1222" y="15449"/>
                  </a:cubicBezTo>
                  <a:cubicBezTo>
                    <a:pt x="2292" y="13440"/>
                    <a:pt x="4189" y="10175"/>
                    <a:pt x="6362" y="7286"/>
                  </a:cubicBezTo>
                  <a:cubicBezTo>
                    <a:pt x="8534" y="4398"/>
                    <a:pt x="10981" y="1886"/>
                    <a:pt x="13276" y="756"/>
                  </a:cubicBezTo>
                  <a:cubicBezTo>
                    <a:pt x="15571" y="-374"/>
                    <a:pt x="17712" y="-123"/>
                    <a:pt x="19058" y="756"/>
                  </a:cubicBezTo>
                  <a:cubicBezTo>
                    <a:pt x="20405" y="1635"/>
                    <a:pt x="20955" y="3142"/>
                    <a:pt x="21506" y="46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6" name="Line"/>
            <p:cNvSpPr/>
            <p:nvPr/>
          </p:nvSpPr>
          <p:spPr>
            <a:xfrm>
              <a:off x="4181258" y="1109111"/>
              <a:ext cx="2942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3733"/>
                    <a:pt x="-1585" y="7467"/>
                    <a:pt x="575" y="11067"/>
                  </a:cubicBezTo>
                  <a:cubicBezTo>
                    <a:pt x="2735" y="14667"/>
                    <a:pt x="11375" y="18133"/>
                    <a:pt x="200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7" name="Line"/>
            <p:cNvSpPr/>
            <p:nvPr/>
          </p:nvSpPr>
          <p:spPr>
            <a:xfrm>
              <a:off x="4172577" y="944011"/>
              <a:ext cx="571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00" y="14400"/>
                    <a:pt x="1600" y="7200"/>
                    <a:pt x="5200" y="3600"/>
                  </a:cubicBezTo>
                  <a:cubicBezTo>
                    <a:pt x="8800" y="0"/>
                    <a:pt x="152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8" name="Line"/>
            <p:cNvSpPr/>
            <p:nvPr/>
          </p:nvSpPr>
          <p:spPr>
            <a:xfrm>
              <a:off x="4279944" y="1020211"/>
              <a:ext cx="127584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1600" fill="norm" stroke="1" extrusionOk="0">
                  <a:moveTo>
                    <a:pt x="2186" y="0"/>
                  </a:moveTo>
                  <a:cubicBezTo>
                    <a:pt x="793" y="3600"/>
                    <a:pt x="-601" y="7200"/>
                    <a:pt x="270" y="9000"/>
                  </a:cubicBezTo>
                  <a:cubicBezTo>
                    <a:pt x="1141" y="10800"/>
                    <a:pt x="4276" y="10800"/>
                    <a:pt x="8109" y="12600"/>
                  </a:cubicBezTo>
                  <a:cubicBezTo>
                    <a:pt x="11941" y="14400"/>
                    <a:pt x="16470" y="18000"/>
                    <a:pt x="2099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9" name="Line"/>
            <p:cNvSpPr/>
            <p:nvPr/>
          </p:nvSpPr>
          <p:spPr>
            <a:xfrm>
              <a:off x="4299577" y="1172611"/>
              <a:ext cx="1778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0" name="Line"/>
            <p:cNvSpPr/>
            <p:nvPr/>
          </p:nvSpPr>
          <p:spPr>
            <a:xfrm>
              <a:off x="4556934" y="1051961"/>
              <a:ext cx="15694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948"/>
                    <a:pt x="-1582" y="11896"/>
                    <a:pt x="1118" y="15496"/>
                  </a:cubicBezTo>
                  <a:cubicBezTo>
                    <a:pt x="3818" y="19096"/>
                    <a:pt x="11918" y="20348"/>
                    <a:pt x="200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1" name="Line"/>
            <p:cNvSpPr/>
            <p:nvPr/>
          </p:nvSpPr>
          <p:spPr>
            <a:xfrm>
              <a:off x="4286877" y="0"/>
              <a:ext cx="152401" cy="232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5" fill="norm" stroke="1" extrusionOk="0">
                  <a:moveTo>
                    <a:pt x="0" y="6115"/>
                  </a:moveTo>
                  <a:cubicBezTo>
                    <a:pt x="300" y="10321"/>
                    <a:pt x="600" y="14526"/>
                    <a:pt x="750" y="17202"/>
                  </a:cubicBezTo>
                  <a:cubicBezTo>
                    <a:pt x="900" y="19878"/>
                    <a:pt x="900" y="21025"/>
                    <a:pt x="900" y="21025"/>
                  </a:cubicBezTo>
                  <a:cubicBezTo>
                    <a:pt x="900" y="21025"/>
                    <a:pt x="900" y="19878"/>
                    <a:pt x="900" y="17011"/>
                  </a:cubicBezTo>
                  <a:cubicBezTo>
                    <a:pt x="900" y="14144"/>
                    <a:pt x="900" y="9556"/>
                    <a:pt x="1050" y="6593"/>
                  </a:cubicBezTo>
                  <a:cubicBezTo>
                    <a:pt x="1200" y="3630"/>
                    <a:pt x="1500" y="2292"/>
                    <a:pt x="2100" y="1241"/>
                  </a:cubicBezTo>
                  <a:cubicBezTo>
                    <a:pt x="2700" y="190"/>
                    <a:pt x="3600" y="-575"/>
                    <a:pt x="6300" y="572"/>
                  </a:cubicBezTo>
                  <a:cubicBezTo>
                    <a:pt x="9000" y="1719"/>
                    <a:pt x="13500" y="4777"/>
                    <a:pt x="16350" y="8313"/>
                  </a:cubicBezTo>
                  <a:cubicBezTo>
                    <a:pt x="19200" y="11850"/>
                    <a:pt x="20400" y="15864"/>
                    <a:pt x="21600" y="198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2" name="Line"/>
            <p:cNvSpPr/>
            <p:nvPr/>
          </p:nvSpPr>
          <p:spPr>
            <a:xfrm>
              <a:off x="5049403" y="450552"/>
              <a:ext cx="431275" cy="560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331" fill="norm" stroke="1" extrusionOk="0">
                  <a:moveTo>
                    <a:pt x="10983" y="4282"/>
                  </a:moveTo>
                  <a:cubicBezTo>
                    <a:pt x="10564" y="3154"/>
                    <a:pt x="10145" y="2026"/>
                    <a:pt x="9778" y="1300"/>
                  </a:cubicBezTo>
                  <a:cubicBezTo>
                    <a:pt x="9411" y="575"/>
                    <a:pt x="9096" y="252"/>
                    <a:pt x="8624" y="91"/>
                  </a:cubicBezTo>
                  <a:cubicBezTo>
                    <a:pt x="8152" y="-70"/>
                    <a:pt x="7523" y="-70"/>
                    <a:pt x="6527" y="534"/>
                  </a:cubicBezTo>
                  <a:cubicBezTo>
                    <a:pt x="5531" y="1139"/>
                    <a:pt x="4168" y="2348"/>
                    <a:pt x="2910" y="4484"/>
                  </a:cubicBezTo>
                  <a:cubicBezTo>
                    <a:pt x="1651" y="6620"/>
                    <a:pt x="498" y="9682"/>
                    <a:pt x="131" y="12221"/>
                  </a:cubicBezTo>
                  <a:cubicBezTo>
                    <a:pt x="-236" y="14760"/>
                    <a:pt x="183" y="16775"/>
                    <a:pt x="1180" y="18266"/>
                  </a:cubicBezTo>
                  <a:cubicBezTo>
                    <a:pt x="2176" y="19757"/>
                    <a:pt x="3748" y="20724"/>
                    <a:pt x="5321" y="21127"/>
                  </a:cubicBezTo>
                  <a:cubicBezTo>
                    <a:pt x="6894" y="21530"/>
                    <a:pt x="8467" y="21369"/>
                    <a:pt x="10354" y="20361"/>
                  </a:cubicBezTo>
                  <a:cubicBezTo>
                    <a:pt x="12242" y="19354"/>
                    <a:pt x="14444" y="17500"/>
                    <a:pt x="15859" y="15364"/>
                  </a:cubicBezTo>
                  <a:cubicBezTo>
                    <a:pt x="17275" y="13229"/>
                    <a:pt x="17904" y="10811"/>
                    <a:pt x="17747" y="8473"/>
                  </a:cubicBezTo>
                  <a:cubicBezTo>
                    <a:pt x="17589" y="6136"/>
                    <a:pt x="16646" y="3879"/>
                    <a:pt x="15492" y="2469"/>
                  </a:cubicBezTo>
                  <a:cubicBezTo>
                    <a:pt x="14339" y="1058"/>
                    <a:pt x="12976" y="494"/>
                    <a:pt x="11403" y="494"/>
                  </a:cubicBezTo>
                  <a:cubicBezTo>
                    <a:pt x="9830" y="494"/>
                    <a:pt x="8047" y="1058"/>
                    <a:pt x="6894" y="2227"/>
                  </a:cubicBezTo>
                  <a:cubicBezTo>
                    <a:pt x="5741" y="3396"/>
                    <a:pt x="5216" y="5169"/>
                    <a:pt x="4954" y="6257"/>
                  </a:cubicBezTo>
                  <a:cubicBezTo>
                    <a:pt x="4692" y="7345"/>
                    <a:pt x="4692" y="7748"/>
                    <a:pt x="5164" y="8151"/>
                  </a:cubicBezTo>
                  <a:cubicBezTo>
                    <a:pt x="5636" y="8554"/>
                    <a:pt x="6580" y="8957"/>
                    <a:pt x="8781" y="8876"/>
                  </a:cubicBezTo>
                  <a:cubicBezTo>
                    <a:pt x="10983" y="8796"/>
                    <a:pt x="14444" y="8231"/>
                    <a:pt x="16750" y="7788"/>
                  </a:cubicBezTo>
                  <a:cubicBezTo>
                    <a:pt x="19057" y="7345"/>
                    <a:pt x="20211" y="7023"/>
                    <a:pt x="21364" y="67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3" name="Line"/>
            <p:cNvSpPr/>
            <p:nvPr/>
          </p:nvSpPr>
          <p:spPr>
            <a:xfrm>
              <a:off x="5290177" y="96550"/>
              <a:ext cx="260351" cy="227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0" fill="norm" stroke="1" extrusionOk="0">
                  <a:moveTo>
                    <a:pt x="0" y="3245"/>
                  </a:moveTo>
                  <a:cubicBezTo>
                    <a:pt x="0" y="2254"/>
                    <a:pt x="0" y="1263"/>
                    <a:pt x="439" y="669"/>
                  </a:cubicBezTo>
                  <a:cubicBezTo>
                    <a:pt x="878" y="74"/>
                    <a:pt x="1756" y="-124"/>
                    <a:pt x="3337" y="74"/>
                  </a:cubicBezTo>
                  <a:cubicBezTo>
                    <a:pt x="4917" y="272"/>
                    <a:pt x="7200" y="867"/>
                    <a:pt x="8517" y="3344"/>
                  </a:cubicBezTo>
                  <a:cubicBezTo>
                    <a:pt x="9834" y="5821"/>
                    <a:pt x="10185" y="10181"/>
                    <a:pt x="9834" y="13153"/>
                  </a:cubicBezTo>
                  <a:cubicBezTo>
                    <a:pt x="9483" y="16126"/>
                    <a:pt x="8429" y="17711"/>
                    <a:pt x="7551" y="18900"/>
                  </a:cubicBezTo>
                  <a:cubicBezTo>
                    <a:pt x="6673" y="20089"/>
                    <a:pt x="5971" y="20882"/>
                    <a:pt x="6146" y="21179"/>
                  </a:cubicBezTo>
                  <a:cubicBezTo>
                    <a:pt x="6322" y="21476"/>
                    <a:pt x="7376" y="21278"/>
                    <a:pt x="10098" y="20485"/>
                  </a:cubicBezTo>
                  <a:cubicBezTo>
                    <a:pt x="12820" y="19693"/>
                    <a:pt x="17210" y="18305"/>
                    <a:pt x="21600" y="169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4" name="Line"/>
            <p:cNvSpPr/>
            <p:nvPr/>
          </p:nvSpPr>
          <p:spPr>
            <a:xfrm>
              <a:off x="5569577" y="201061"/>
              <a:ext cx="165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5" name="Line"/>
            <p:cNvSpPr/>
            <p:nvPr/>
          </p:nvSpPr>
          <p:spPr>
            <a:xfrm>
              <a:off x="5747377" y="74061"/>
              <a:ext cx="1714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67" y="5143"/>
                    <a:pt x="10133" y="10286"/>
                    <a:pt x="13733" y="13886"/>
                  </a:cubicBezTo>
                  <a:cubicBezTo>
                    <a:pt x="17333" y="17486"/>
                    <a:pt x="19467" y="1954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6" name="Line"/>
            <p:cNvSpPr/>
            <p:nvPr/>
          </p:nvSpPr>
          <p:spPr>
            <a:xfrm>
              <a:off x="5804527" y="42311"/>
              <a:ext cx="1587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0"/>
                    <a:pt x="18720" y="0"/>
                    <a:pt x="16560" y="1379"/>
                  </a:cubicBezTo>
                  <a:cubicBezTo>
                    <a:pt x="14400" y="2757"/>
                    <a:pt x="11520" y="5515"/>
                    <a:pt x="8784" y="8349"/>
                  </a:cubicBezTo>
                  <a:cubicBezTo>
                    <a:pt x="6048" y="11183"/>
                    <a:pt x="3456" y="14094"/>
                    <a:pt x="2016" y="16315"/>
                  </a:cubicBezTo>
                  <a:cubicBezTo>
                    <a:pt x="576" y="18536"/>
                    <a:pt x="288" y="2006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7" name="Line"/>
            <p:cNvSpPr/>
            <p:nvPr/>
          </p:nvSpPr>
          <p:spPr>
            <a:xfrm>
              <a:off x="6007727" y="232811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8" name="Line"/>
            <p:cNvSpPr/>
            <p:nvPr/>
          </p:nvSpPr>
          <p:spPr>
            <a:xfrm>
              <a:off x="6064877" y="112161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9" name="Line"/>
            <p:cNvSpPr/>
            <p:nvPr/>
          </p:nvSpPr>
          <p:spPr>
            <a:xfrm>
              <a:off x="6380059" y="533215"/>
              <a:ext cx="148369" cy="392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092" fill="norm" stroke="1" extrusionOk="0">
                  <a:moveTo>
                    <a:pt x="21325" y="3647"/>
                  </a:moveTo>
                  <a:cubicBezTo>
                    <a:pt x="21021" y="2964"/>
                    <a:pt x="20717" y="2282"/>
                    <a:pt x="20108" y="1657"/>
                  </a:cubicBezTo>
                  <a:cubicBezTo>
                    <a:pt x="19500" y="1032"/>
                    <a:pt x="18587" y="463"/>
                    <a:pt x="17370" y="179"/>
                  </a:cubicBezTo>
                  <a:cubicBezTo>
                    <a:pt x="16153" y="-105"/>
                    <a:pt x="14632" y="-105"/>
                    <a:pt x="12350" y="577"/>
                  </a:cubicBezTo>
                  <a:cubicBezTo>
                    <a:pt x="10069" y="1259"/>
                    <a:pt x="7026" y="2623"/>
                    <a:pt x="4440" y="5238"/>
                  </a:cubicBezTo>
                  <a:cubicBezTo>
                    <a:pt x="1855" y="7853"/>
                    <a:pt x="-275" y="11718"/>
                    <a:pt x="29" y="14731"/>
                  </a:cubicBezTo>
                  <a:cubicBezTo>
                    <a:pt x="333" y="17743"/>
                    <a:pt x="3071" y="19903"/>
                    <a:pt x="7026" y="20699"/>
                  </a:cubicBezTo>
                  <a:cubicBezTo>
                    <a:pt x="10981" y="21495"/>
                    <a:pt x="16153" y="20927"/>
                    <a:pt x="21325" y="203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0" name="Line"/>
            <p:cNvSpPr/>
            <p:nvPr/>
          </p:nvSpPr>
          <p:spPr>
            <a:xfrm>
              <a:off x="6676742" y="550311"/>
              <a:ext cx="67586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5" h="21600" fill="norm" stroke="1" extrusionOk="0">
                  <a:moveTo>
                    <a:pt x="14567" y="0"/>
                  </a:moveTo>
                  <a:cubicBezTo>
                    <a:pt x="10120" y="1543"/>
                    <a:pt x="5673" y="3086"/>
                    <a:pt x="2814" y="5593"/>
                  </a:cubicBezTo>
                  <a:cubicBezTo>
                    <a:pt x="-44" y="8100"/>
                    <a:pt x="-1315" y="11571"/>
                    <a:pt x="1861" y="14400"/>
                  </a:cubicBezTo>
                  <a:cubicBezTo>
                    <a:pt x="5038" y="17229"/>
                    <a:pt x="12661" y="19414"/>
                    <a:pt x="2028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1" name="Line"/>
            <p:cNvSpPr/>
            <p:nvPr/>
          </p:nvSpPr>
          <p:spPr>
            <a:xfrm>
              <a:off x="6814177" y="740811"/>
              <a:ext cx="292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0" y="16800"/>
                    <a:pt x="939" y="12000"/>
                    <a:pt x="2270" y="9000"/>
                  </a:cubicBezTo>
                  <a:cubicBezTo>
                    <a:pt x="3600" y="6000"/>
                    <a:pt x="5791" y="4800"/>
                    <a:pt x="9157" y="3600"/>
                  </a:cubicBezTo>
                  <a:cubicBezTo>
                    <a:pt x="12522" y="2400"/>
                    <a:pt x="17061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2" name="Line"/>
            <p:cNvSpPr/>
            <p:nvPr/>
          </p:nvSpPr>
          <p:spPr>
            <a:xfrm>
              <a:off x="7193958" y="513799"/>
              <a:ext cx="306020" cy="397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325" fill="norm" stroke="1" extrusionOk="0">
                  <a:moveTo>
                    <a:pt x="12152" y="6736"/>
                  </a:moveTo>
                  <a:cubicBezTo>
                    <a:pt x="10960" y="5486"/>
                    <a:pt x="9769" y="4235"/>
                    <a:pt x="8800" y="3610"/>
                  </a:cubicBezTo>
                  <a:cubicBezTo>
                    <a:pt x="7832" y="2984"/>
                    <a:pt x="7087" y="2984"/>
                    <a:pt x="5821" y="4121"/>
                  </a:cubicBezTo>
                  <a:cubicBezTo>
                    <a:pt x="4555" y="5258"/>
                    <a:pt x="2767" y="7532"/>
                    <a:pt x="1650" y="10260"/>
                  </a:cubicBezTo>
                  <a:cubicBezTo>
                    <a:pt x="533" y="12989"/>
                    <a:pt x="86" y="16172"/>
                    <a:pt x="11" y="18048"/>
                  </a:cubicBezTo>
                  <a:cubicBezTo>
                    <a:pt x="-63" y="19923"/>
                    <a:pt x="235" y="20492"/>
                    <a:pt x="756" y="20890"/>
                  </a:cubicBezTo>
                  <a:cubicBezTo>
                    <a:pt x="1278" y="21288"/>
                    <a:pt x="2023" y="21515"/>
                    <a:pt x="3363" y="21117"/>
                  </a:cubicBezTo>
                  <a:cubicBezTo>
                    <a:pt x="4704" y="20719"/>
                    <a:pt x="6640" y="19696"/>
                    <a:pt x="8577" y="17536"/>
                  </a:cubicBezTo>
                  <a:cubicBezTo>
                    <a:pt x="10514" y="15376"/>
                    <a:pt x="12450" y="12079"/>
                    <a:pt x="13493" y="9180"/>
                  </a:cubicBezTo>
                  <a:cubicBezTo>
                    <a:pt x="14536" y="6281"/>
                    <a:pt x="14685" y="3780"/>
                    <a:pt x="14461" y="2302"/>
                  </a:cubicBezTo>
                  <a:cubicBezTo>
                    <a:pt x="14238" y="824"/>
                    <a:pt x="13642" y="370"/>
                    <a:pt x="12525" y="142"/>
                  </a:cubicBezTo>
                  <a:cubicBezTo>
                    <a:pt x="11407" y="-85"/>
                    <a:pt x="9769" y="-85"/>
                    <a:pt x="8056" y="483"/>
                  </a:cubicBezTo>
                  <a:cubicBezTo>
                    <a:pt x="6343" y="1052"/>
                    <a:pt x="4555" y="2189"/>
                    <a:pt x="3661" y="3610"/>
                  </a:cubicBezTo>
                  <a:cubicBezTo>
                    <a:pt x="2767" y="5031"/>
                    <a:pt x="2767" y="6736"/>
                    <a:pt x="3512" y="7873"/>
                  </a:cubicBezTo>
                  <a:cubicBezTo>
                    <a:pt x="4257" y="9010"/>
                    <a:pt x="5747" y="9578"/>
                    <a:pt x="8875" y="9464"/>
                  </a:cubicBezTo>
                  <a:cubicBezTo>
                    <a:pt x="12003" y="9351"/>
                    <a:pt x="16770" y="8555"/>
                    <a:pt x="21537" y="77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3" name="Line"/>
            <p:cNvSpPr/>
            <p:nvPr/>
          </p:nvSpPr>
          <p:spPr>
            <a:xfrm>
              <a:off x="7557127" y="505861"/>
              <a:ext cx="67954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5" h="21600" fill="norm" stroke="1" extrusionOk="0">
                  <a:moveTo>
                    <a:pt x="0" y="0"/>
                  </a:moveTo>
                  <a:cubicBezTo>
                    <a:pt x="1271" y="1115"/>
                    <a:pt x="2541" y="2231"/>
                    <a:pt x="6353" y="4310"/>
                  </a:cubicBezTo>
                  <a:cubicBezTo>
                    <a:pt x="10165" y="6389"/>
                    <a:pt x="16518" y="9431"/>
                    <a:pt x="19059" y="11915"/>
                  </a:cubicBezTo>
                  <a:cubicBezTo>
                    <a:pt x="21600" y="14400"/>
                    <a:pt x="20329" y="16327"/>
                    <a:pt x="16835" y="17848"/>
                  </a:cubicBezTo>
                  <a:cubicBezTo>
                    <a:pt x="13341" y="19369"/>
                    <a:pt x="7624" y="20485"/>
                    <a:pt x="190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4" name="Line"/>
            <p:cNvSpPr/>
            <p:nvPr/>
          </p:nvSpPr>
          <p:spPr>
            <a:xfrm>
              <a:off x="7569827" y="130949"/>
              <a:ext cx="165101" cy="235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0" y="2917"/>
                  </a:moveTo>
                  <a:cubicBezTo>
                    <a:pt x="0" y="1567"/>
                    <a:pt x="0" y="217"/>
                    <a:pt x="554" y="24"/>
                  </a:cubicBezTo>
                  <a:cubicBezTo>
                    <a:pt x="1108" y="-169"/>
                    <a:pt x="2215" y="795"/>
                    <a:pt x="4708" y="3399"/>
                  </a:cubicBezTo>
                  <a:cubicBezTo>
                    <a:pt x="7200" y="6002"/>
                    <a:pt x="11077" y="10245"/>
                    <a:pt x="14123" y="13524"/>
                  </a:cubicBezTo>
                  <a:cubicBezTo>
                    <a:pt x="17169" y="16802"/>
                    <a:pt x="19385" y="19117"/>
                    <a:pt x="21600" y="214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5" name="Line"/>
            <p:cNvSpPr/>
            <p:nvPr/>
          </p:nvSpPr>
          <p:spPr>
            <a:xfrm>
              <a:off x="7639677" y="109717"/>
              <a:ext cx="127001" cy="288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7" fill="norm" stroke="1" extrusionOk="0">
                  <a:moveTo>
                    <a:pt x="21600" y="182"/>
                  </a:moveTo>
                  <a:cubicBezTo>
                    <a:pt x="19800" y="25"/>
                    <a:pt x="18000" y="-133"/>
                    <a:pt x="16560" y="182"/>
                  </a:cubicBezTo>
                  <a:cubicBezTo>
                    <a:pt x="15120" y="498"/>
                    <a:pt x="14040" y="1286"/>
                    <a:pt x="11340" y="3966"/>
                  </a:cubicBezTo>
                  <a:cubicBezTo>
                    <a:pt x="8640" y="6647"/>
                    <a:pt x="4320" y="11219"/>
                    <a:pt x="2160" y="14451"/>
                  </a:cubicBezTo>
                  <a:cubicBezTo>
                    <a:pt x="0" y="17683"/>
                    <a:pt x="0" y="19575"/>
                    <a:pt x="0" y="214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6" name="Line"/>
            <p:cNvSpPr/>
            <p:nvPr/>
          </p:nvSpPr>
          <p:spPr>
            <a:xfrm>
              <a:off x="7804777" y="302661"/>
              <a:ext cx="127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800"/>
                    <a:pt x="0" y="9600"/>
                    <a:pt x="0" y="13200"/>
                  </a:cubicBezTo>
                  <a:cubicBezTo>
                    <a:pt x="0" y="16800"/>
                    <a:pt x="10800" y="19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7" name="Line"/>
            <p:cNvSpPr/>
            <p:nvPr/>
          </p:nvSpPr>
          <p:spPr>
            <a:xfrm>
              <a:off x="7855577" y="220111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8" name="Line"/>
            <p:cNvSpPr/>
            <p:nvPr/>
          </p:nvSpPr>
          <p:spPr>
            <a:xfrm>
              <a:off x="8007977" y="258211"/>
              <a:ext cx="165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31" y="14400"/>
                    <a:pt x="8862" y="7200"/>
                    <a:pt x="12462" y="3600"/>
                  </a:cubicBezTo>
                  <a:cubicBezTo>
                    <a:pt x="16062" y="0"/>
                    <a:pt x="18831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9" name="Line"/>
            <p:cNvSpPr/>
            <p:nvPr/>
          </p:nvSpPr>
          <p:spPr>
            <a:xfrm>
              <a:off x="8261977" y="150261"/>
              <a:ext cx="63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400"/>
                    <a:pt x="14400" y="10800"/>
                    <a:pt x="18000" y="14400"/>
                  </a:cubicBezTo>
                  <a:cubicBezTo>
                    <a:pt x="21600" y="18000"/>
                    <a:pt x="21600" y="19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0" name="Line"/>
            <p:cNvSpPr/>
            <p:nvPr/>
          </p:nvSpPr>
          <p:spPr>
            <a:xfrm>
              <a:off x="3493127" y="2499761"/>
              <a:ext cx="273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93" y="14400"/>
                    <a:pt x="11386" y="7200"/>
                    <a:pt x="14986" y="3600"/>
                  </a:cubicBezTo>
                  <a:cubicBezTo>
                    <a:pt x="18586" y="0"/>
                    <a:pt x="20093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1" name="Line"/>
            <p:cNvSpPr/>
            <p:nvPr/>
          </p:nvSpPr>
          <p:spPr>
            <a:xfrm>
              <a:off x="3524877" y="2664861"/>
              <a:ext cx="2984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02" y="19800"/>
                    <a:pt x="9804" y="18000"/>
                    <a:pt x="13404" y="14400"/>
                  </a:cubicBezTo>
                  <a:cubicBezTo>
                    <a:pt x="17004" y="10800"/>
                    <a:pt x="19302" y="5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2" name="Line"/>
            <p:cNvSpPr/>
            <p:nvPr/>
          </p:nvSpPr>
          <p:spPr>
            <a:xfrm>
              <a:off x="4543574" y="2253320"/>
              <a:ext cx="473554" cy="512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352" fill="norm" stroke="1" extrusionOk="0">
                  <a:moveTo>
                    <a:pt x="13414" y="1801"/>
                  </a:moveTo>
                  <a:cubicBezTo>
                    <a:pt x="12166" y="1183"/>
                    <a:pt x="10918" y="566"/>
                    <a:pt x="9766" y="390"/>
                  </a:cubicBezTo>
                  <a:cubicBezTo>
                    <a:pt x="8614" y="214"/>
                    <a:pt x="7558" y="478"/>
                    <a:pt x="6118" y="1712"/>
                  </a:cubicBezTo>
                  <a:cubicBezTo>
                    <a:pt x="4678" y="2947"/>
                    <a:pt x="2854" y="5151"/>
                    <a:pt x="1654" y="7443"/>
                  </a:cubicBezTo>
                  <a:cubicBezTo>
                    <a:pt x="454" y="9735"/>
                    <a:pt x="-122" y="12116"/>
                    <a:pt x="22" y="14188"/>
                  </a:cubicBezTo>
                  <a:cubicBezTo>
                    <a:pt x="166" y="16259"/>
                    <a:pt x="1030" y="18023"/>
                    <a:pt x="1990" y="19257"/>
                  </a:cubicBezTo>
                  <a:cubicBezTo>
                    <a:pt x="2950" y="20491"/>
                    <a:pt x="4006" y="21197"/>
                    <a:pt x="5398" y="21329"/>
                  </a:cubicBezTo>
                  <a:cubicBezTo>
                    <a:pt x="6790" y="21461"/>
                    <a:pt x="8518" y="21020"/>
                    <a:pt x="10246" y="19698"/>
                  </a:cubicBezTo>
                  <a:cubicBezTo>
                    <a:pt x="11974" y="18375"/>
                    <a:pt x="13702" y="16171"/>
                    <a:pt x="14710" y="13703"/>
                  </a:cubicBezTo>
                  <a:cubicBezTo>
                    <a:pt x="15718" y="11234"/>
                    <a:pt x="16006" y="8501"/>
                    <a:pt x="15814" y="6297"/>
                  </a:cubicBezTo>
                  <a:cubicBezTo>
                    <a:pt x="15622" y="4093"/>
                    <a:pt x="14950" y="2418"/>
                    <a:pt x="13846" y="1360"/>
                  </a:cubicBezTo>
                  <a:cubicBezTo>
                    <a:pt x="12742" y="302"/>
                    <a:pt x="11206" y="-139"/>
                    <a:pt x="9526" y="37"/>
                  </a:cubicBezTo>
                  <a:cubicBezTo>
                    <a:pt x="7846" y="214"/>
                    <a:pt x="6022" y="1007"/>
                    <a:pt x="4918" y="1977"/>
                  </a:cubicBezTo>
                  <a:cubicBezTo>
                    <a:pt x="3814" y="2947"/>
                    <a:pt x="3430" y="4093"/>
                    <a:pt x="3286" y="4930"/>
                  </a:cubicBezTo>
                  <a:cubicBezTo>
                    <a:pt x="3142" y="5768"/>
                    <a:pt x="3238" y="6297"/>
                    <a:pt x="3814" y="6694"/>
                  </a:cubicBezTo>
                  <a:cubicBezTo>
                    <a:pt x="4390" y="7090"/>
                    <a:pt x="5446" y="7355"/>
                    <a:pt x="7558" y="7134"/>
                  </a:cubicBezTo>
                  <a:cubicBezTo>
                    <a:pt x="9670" y="6914"/>
                    <a:pt x="12838" y="6209"/>
                    <a:pt x="15334" y="5548"/>
                  </a:cubicBezTo>
                  <a:cubicBezTo>
                    <a:pt x="17830" y="4886"/>
                    <a:pt x="19654" y="4269"/>
                    <a:pt x="21478" y="36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3" name="Line"/>
            <p:cNvSpPr/>
            <p:nvPr/>
          </p:nvSpPr>
          <p:spPr>
            <a:xfrm>
              <a:off x="4651915" y="1771628"/>
              <a:ext cx="231863" cy="296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600" fill="norm" stroke="1" extrusionOk="0">
                  <a:moveTo>
                    <a:pt x="2070" y="4474"/>
                  </a:moveTo>
                  <a:cubicBezTo>
                    <a:pt x="1481" y="3857"/>
                    <a:pt x="892" y="3240"/>
                    <a:pt x="990" y="2700"/>
                  </a:cubicBezTo>
                  <a:cubicBezTo>
                    <a:pt x="1088" y="2160"/>
                    <a:pt x="1874" y="1697"/>
                    <a:pt x="3052" y="1157"/>
                  </a:cubicBezTo>
                  <a:cubicBezTo>
                    <a:pt x="4230" y="617"/>
                    <a:pt x="5801" y="0"/>
                    <a:pt x="7470" y="0"/>
                  </a:cubicBezTo>
                  <a:cubicBezTo>
                    <a:pt x="9139" y="0"/>
                    <a:pt x="10906" y="617"/>
                    <a:pt x="11594" y="2314"/>
                  </a:cubicBezTo>
                  <a:cubicBezTo>
                    <a:pt x="12281" y="4011"/>
                    <a:pt x="11888" y="6789"/>
                    <a:pt x="10121" y="9643"/>
                  </a:cubicBezTo>
                  <a:cubicBezTo>
                    <a:pt x="8354" y="12497"/>
                    <a:pt x="5212" y="15429"/>
                    <a:pt x="3150" y="17280"/>
                  </a:cubicBezTo>
                  <a:cubicBezTo>
                    <a:pt x="1088" y="19131"/>
                    <a:pt x="106" y="19903"/>
                    <a:pt x="8" y="20520"/>
                  </a:cubicBezTo>
                  <a:cubicBezTo>
                    <a:pt x="-90" y="21137"/>
                    <a:pt x="695" y="21600"/>
                    <a:pt x="2954" y="21600"/>
                  </a:cubicBezTo>
                  <a:cubicBezTo>
                    <a:pt x="5212" y="21600"/>
                    <a:pt x="8943" y="21137"/>
                    <a:pt x="12281" y="20520"/>
                  </a:cubicBezTo>
                  <a:cubicBezTo>
                    <a:pt x="15619" y="19903"/>
                    <a:pt x="18565" y="19131"/>
                    <a:pt x="21510" y="183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4" name="Line"/>
            <p:cNvSpPr/>
            <p:nvPr/>
          </p:nvSpPr>
          <p:spPr>
            <a:xfrm>
              <a:off x="4896477" y="1883811"/>
              <a:ext cx="1206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16" y="6207"/>
                    <a:pt x="3032" y="12414"/>
                    <a:pt x="3789" y="16138"/>
                  </a:cubicBezTo>
                  <a:cubicBezTo>
                    <a:pt x="4547" y="19862"/>
                    <a:pt x="4547" y="21103"/>
                    <a:pt x="4358" y="21103"/>
                  </a:cubicBezTo>
                  <a:cubicBezTo>
                    <a:pt x="4168" y="21103"/>
                    <a:pt x="3789" y="19862"/>
                    <a:pt x="3789" y="17255"/>
                  </a:cubicBezTo>
                  <a:cubicBezTo>
                    <a:pt x="3789" y="14648"/>
                    <a:pt x="4168" y="10676"/>
                    <a:pt x="4926" y="8069"/>
                  </a:cubicBezTo>
                  <a:cubicBezTo>
                    <a:pt x="5684" y="5462"/>
                    <a:pt x="6821" y="4221"/>
                    <a:pt x="9284" y="3848"/>
                  </a:cubicBezTo>
                  <a:cubicBezTo>
                    <a:pt x="11747" y="3476"/>
                    <a:pt x="15537" y="3972"/>
                    <a:pt x="17811" y="7076"/>
                  </a:cubicBezTo>
                  <a:cubicBezTo>
                    <a:pt x="20084" y="10179"/>
                    <a:pt x="20842" y="1589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5" name="Line"/>
            <p:cNvSpPr/>
            <p:nvPr/>
          </p:nvSpPr>
          <p:spPr>
            <a:xfrm>
              <a:off x="5162046" y="1915561"/>
              <a:ext cx="197982" cy="43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329" fill="norm" stroke="1" extrusionOk="0">
                  <a:moveTo>
                    <a:pt x="2191" y="18514"/>
                  </a:moveTo>
                  <a:cubicBezTo>
                    <a:pt x="1042" y="19543"/>
                    <a:pt x="-107" y="20571"/>
                    <a:pt x="8" y="21086"/>
                  </a:cubicBezTo>
                  <a:cubicBezTo>
                    <a:pt x="123" y="21600"/>
                    <a:pt x="1502" y="21600"/>
                    <a:pt x="5293" y="18000"/>
                  </a:cubicBezTo>
                  <a:cubicBezTo>
                    <a:pt x="9084" y="14400"/>
                    <a:pt x="15289" y="7200"/>
                    <a:pt x="2149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6" name="Line"/>
            <p:cNvSpPr/>
            <p:nvPr/>
          </p:nvSpPr>
          <p:spPr>
            <a:xfrm>
              <a:off x="5526959" y="1719656"/>
              <a:ext cx="226769" cy="276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387" fill="norm" stroke="1" extrusionOk="0">
                  <a:moveTo>
                    <a:pt x="17069" y="1400"/>
                  </a:moveTo>
                  <a:cubicBezTo>
                    <a:pt x="16474" y="745"/>
                    <a:pt x="15880" y="91"/>
                    <a:pt x="15087" y="9"/>
                  </a:cubicBezTo>
                  <a:cubicBezTo>
                    <a:pt x="14294" y="-73"/>
                    <a:pt x="13303" y="418"/>
                    <a:pt x="11124" y="1482"/>
                  </a:cubicBezTo>
                  <a:cubicBezTo>
                    <a:pt x="8944" y="2545"/>
                    <a:pt x="5575" y="4182"/>
                    <a:pt x="3494" y="5327"/>
                  </a:cubicBezTo>
                  <a:cubicBezTo>
                    <a:pt x="1413" y="6472"/>
                    <a:pt x="621" y="7127"/>
                    <a:pt x="423" y="7863"/>
                  </a:cubicBezTo>
                  <a:cubicBezTo>
                    <a:pt x="224" y="8600"/>
                    <a:pt x="621" y="9418"/>
                    <a:pt x="2305" y="9827"/>
                  </a:cubicBezTo>
                  <a:cubicBezTo>
                    <a:pt x="3990" y="10236"/>
                    <a:pt x="6962" y="10236"/>
                    <a:pt x="8944" y="10400"/>
                  </a:cubicBezTo>
                  <a:cubicBezTo>
                    <a:pt x="10925" y="10563"/>
                    <a:pt x="11916" y="10891"/>
                    <a:pt x="12114" y="11463"/>
                  </a:cubicBezTo>
                  <a:cubicBezTo>
                    <a:pt x="12313" y="12036"/>
                    <a:pt x="11718" y="12854"/>
                    <a:pt x="9836" y="14163"/>
                  </a:cubicBezTo>
                  <a:cubicBezTo>
                    <a:pt x="7953" y="15472"/>
                    <a:pt x="4782" y="17272"/>
                    <a:pt x="2702" y="18582"/>
                  </a:cubicBezTo>
                  <a:cubicBezTo>
                    <a:pt x="621" y="19891"/>
                    <a:pt x="-370" y="20709"/>
                    <a:pt x="125" y="21118"/>
                  </a:cubicBezTo>
                  <a:cubicBezTo>
                    <a:pt x="621" y="21527"/>
                    <a:pt x="2602" y="21527"/>
                    <a:pt x="6368" y="20709"/>
                  </a:cubicBezTo>
                  <a:cubicBezTo>
                    <a:pt x="10133" y="19891"/>
                    <a:pt x="15681" y="18254"/>
                    <a:pt x="21230" y="166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7" name="Line"/>
            <p:cNvSpPr/>
            <p:nvPr/>
          </p:nvSpPr>
          <p:spPr>
            <a:xfrm>
              <a:off x="5848977" y="1718711"/>
              <a:ext cx="2095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878"/>
                    <a:pt x="0" y="1756"/>
                    <a:pt x="2073" y="4039"/>
                  </a:cubicBezTo>
                  <a:cubicBezTo>
                    <a:pt x="4145" y="6322"/>
                    <a:pt x="8291" y="10010"/>
                    <a:pt x="11891" y="13171"/>
                  </a:cubicBezTo>
                  <a:cubicBezTo>
                    <a:pt x="15491" y="16332"/>
                    <a:pt x="18545" y="1896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8" name="Line"/>
            <p:cNvSpPr/>
            <p:nvPr/>
          </p:nvSpPr>
          <p:spPr>
            <a:xfrm>
              <a:off x="5932233" y="1662047"/>
              <a:ext cx="151695" cy="393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458" fill="norm" stroke="1" extrusionOk="0">
                  <a:moveTo>
                    <a:pt x="21205" y="1013"/>
                  </a:moveTo>
                  <a:cubicBezTo>
                    <a:pt x="20909" y="436"/>
                    <a:pt x="20613" y="-142"/>
                    <a:pt x="19873" y="31"/>
                  </a:cubicBezTo>
                  <a:cubicBezTo>
                    <a:pt x="19134" y="205"/>
                    <a:pt x="17950" y="1129"/>
                    <a:pt x="15435" y="3439"/>
                  </a:cubicBezTo>
                  <a:cubicBezTo>
                    <a:pt x="12920" y="5749"/>
                    <a:pt x="9073" y="9445"/>
                    <a:pt x="6115" y="12391"/>
                  </a:cubicBezTo>
                  <a:cubicBezTo>
                    <a:pt x="3156" y="15336"/>
                    <a:pt x="1084" y="17531"/>
                    <a:pt x="345" y="18917"/>
                  </a:cubicBezTo>
                  <a:cubicBezTo>
                    <a:pt x="-395" y="20303"/>
                    <a:pt x="197" y="20880"/>
                    <a:pt x="789" y="214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9" name="Line"/>
            <p:cNvSpPr/>
            <p:nvPr/>
          </p:nvSpPr>
          <p:spPr>
            <a:xfrm>
              <a:off x="6141077" y="1909211"/>
              <a:ext cx="254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0" name="Line"/>
            <p:cNvSpPr/>
            <p:nvPr/>
          </p:nvSpPr>
          <p:spPr>
            <a:xfrm>
              <a:off x="6209796" y="1792794"/>
              <a:ext cx="26532" cy="21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600" fill="norm" stroke="1" extrusionOk="0">
                  <a:moveTo>
                    <a:pt x="15842" y="21600"/>
                  </a:moveTo>
                  <a:cubicBezTo>
                    <a:pt x="7535" y="10800"/>
                    <a:pt x="-773" y="0"/>
                    <a:pt x="58" y="0"/>
                  </a:cubicBezTo>
                  <a:cubicBezTo>
                    <a:pt x="889" y="0"/>
                    <a:pt x="10858" y="10800"/>
                    <a:pt x="2082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1" name="Line"/>
            <p:cNvSpPr/>
            <p:nvPr/>
          </p:nvSpPr>
          <p:spPr>
            <a:xfrm>
              <a:off x="6758135" y="2381030"/>
              <a:ext cx="157643" cy="458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465" fill="norm" stroke="1" extrusionOk="0">
                  <a:moveTo>
                    <a:pt x="21167" y="2882"/>
                  </a:moveTo>
                  <a:cubicBezTo>
                    <a:pt x="21167" y="2288"/>
                    <a:pt x="21167" y="1693"/>
                    <a:pt x="20741" y="1198"/>
                  </a:cubicBezTo>
                  <a:cubicBezTo>
                    <a:pt x="20314" y="703"/>
                    <a:pt x="19462" y="306"/>
                    <a:pt x="18325" y="108"/>
                  </a:cubicBezTo>
                  <a:cubicBezTo>
                    <a:pt x="17188" y="-90"/>
                    <a:pt x="15767" y="-90"/>
                    <a:pt x="13493" y="752"/>
                  </a:cubicBezTo>
                  <a:cubicBezTo>
                    <a:pt x="11220" y="1594"/>
                    <a:pt x="8093" y="3279"/>
                    <a:pt x="5535" y="5954"/>
                  </a:cubicBezTo>
                  <a:cubicBezTo>
                    <a:pt x="2978" y="8629"/>
                    <a:pt x="988" y="12295"/>
                    <a:pt x="278" y="14921"/>
                  </a:cubicBezTo>
                  <a:cubicBezTo>
                    <a:pt x="-433" y="17547"/>
                    <a:pt x="135" y="19132"/>
                    <a:pt x="2978" y="20123"/>
                  </a:cubicBezTo>
                  <a:cubicBezTo>
                    <a:pt x="5820" y="21114"/>
                    <a:pt x="10935" y="21510"/>
                    <a:pt x="14346" y="21460"/>
                  </a:cubicBezTo>
                  <a:cubicBezTo>
                    <a:pt x="17756" y="21411"/>
                    <a:pt x="19462" y="20916"/>
                    <a:pt x="21167" y="204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2" name="Line"/>
            <p:cNvSpPr/>
            <p:nvPr/>
          </p:nvSpPr>
          <p:spPr>
            <a:xfrm>
              <a:off x="7097664" y="2474361"/>
              <a:ext cx="34014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1358" y="0"/>
                  </a:moveTo>
                  <a:cubicBezTo>
                    <a:pt x="88" y="4000"/>
                    <a:pt x="-1183" y="8000"/>
                    <a:pt x="1993" y="11600"/>
                  </a:cubicBezTo>
                  <a:cubicBezTo>
                    <a:pt x="5170" y="15200"/>
                    <a:pt x="12793" y="18400"/>
                    <a:pt x="2041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3" name="Line"/>
            <p:cNvSpPr/>
            <p:nvPr/>
          </p:nvSpPr>
          <p:spPr>
            <a:xfrm>
              <a:off x="7220577" y="2674296"/>
              <a:ext cx="273051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20702"/>
                  </a:moveTo>
                  <a:cubicBezTo>
                    <a:pt x="502" y="10884"/>
                    <a:pt x="1005" y="1066"/>
                    <a:pt x="4605" y="84"/>
                  </a:cubicBezTo>
                  <a:cubicBezTo>
                    <a:pt x="8205" y="-898"/>
                    <a:pt x="14902" y="6957"/>
                    <a:pt x="21600" y="148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4" name="Line"/>
            <p:cNvSpPr/>
            <p:nvPr/>
          </p:nvSpPr>
          <p:spPr>
            <a:xfrm>
              <a:off x="7566167" y="2477007"/>
              <a:ext cx="270361" cy="318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0950" fill="norm" stroke="1" extrusionOk="0">
                  <a:moveTo>
                    <a:pt x="18875" y="6096"/>
                  </a:moveTo>
                  <a:cubicBezTo>
                    <a:pt x="18708" y="5260"/>
                    <a:pt x="18540" y="4424"/>
                    <a:pt x="18457" y="3518"/>
                  </a:cubicBezTo>
                  <a:cubicBezTo>
                    <a:pt x="18373" y="2612"/>
                    <a:pt x="18373" y="1637"/>
                    <a:pt x="17703" y="1149"/>
                  </a:cubicBezTo>
                  <a:cubicBezTo>
                    <a:pt x="17034" y="661"/>
                    <a:pt x="15694" y="661"/>
                    <a:pt x="13182" y="1916"/>
                  </a:cubicBezTo>
                  <a:cubicBezTo>
                    <a:pt x="10671" y="3170"/>
                    <a:pt x="6987" y="5678"/>
                    <a:pt x="4392" y="8256"/>
                  </a:cubicBezTo>
                  <a:cubicBezTo>
                    <a:pt x="1796" y="10834"/>
                    <a:pt x="289" y="13482"/>
                    <a:pt x="38" y="15572"/>
                  </a:cubicBezTo>
                  <a:cubicBezTo>
                    <a:pt x="-213" y="17663"/>
                    <a:pt x="792" y="19196"/>
                    <a:pt x="2382" y="20101"/>
                  </a:cubicBezTo>
                  <a:cubicBezTo>
                    <a:pt x="3973" y="21007"/>
                    <a:pt x="6150" y="21286"/>
                    <a:pt x="8913" y="20450"/>
                  </a:cubicBezTo>
                  <a:cubicBezTo>
                    <a:pt x="11675" y="19614"/>
                    <a:pt x="15024" y="17663"/>
                    <a:pt x="17201" y="15085"/>
                  </a:cubicBezTo>
                  <a:cubicBezTo>
                    <a:pt x="19378" y="12507"/>
                    <a:pt x="20382" y="9301"/>
                    <a:pt x="19880" y="6584"/>
                  </a:cubicBezTo>
                  <a:cubicBezTo>
                    <a:pt x="19378" y="3867"/>
                    <a:pt x="17368" y="1637"/>
                    <a:pt x="15024" y="661"/>
                  </a:cubicBezTo>
                  <a:cubicBezTo>
                    <a:pt x="12680" y="-314"/>
                    <a:pt x="10001" y="-35"/>
                    <a:pt x="8410" y="383"/>
                  </a:cubicBezTo>
                  <a:cubicBezTo>
                    <a:pt x="6820" y="801"/>
                    <a:pt x="6317" y="1358"/>
                    <a:pt x="5982" y="2055"/>
                  </a:cubicBezTo>
                  <a:cubicBezTo>
                    <a:pt x="5647" y="2752"/>
                    <a:pt x="5480" y="3588"/>
                    <a:pt x="6317" y="4354"/>
                  </a:cubicBezTo>
                  <a:cubicBezTo>
                    <a:pt x="7154" y="5121"/>
                    <a:pt x="8996" y="5818"/>
                    <a:pt x="11675" y="6096"/>
                  </a:cubicBezTo>
                  <a:cubicBezTo>
                    <a:pt x="14354" y="6375"/>
                    <a:pt x="17871" y="6236"/>
                    <a:pt x="21387" y="60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5" name="Line"/>
            <p:cNvSpPr/>
            <p:nvPr/>
          </p:nvSpPr>
          <p:spPr>
            <a:xfrm>
              <a:off x="7874627" y="2410861"/>
              <a:ext cx="146232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600" fill="norm" stroke="1" extrusionOk="0">
                  <a:moveTo>
                    <a:pt x="14811" y="0"/>
                  </a:moveTo>
                  <a:cubicBezTo>
                    <a:pt x="15429" y="1165"/>
                    <a:pt x="16046" y="2329"/>
                    <a:pt x="17589" y="4659"/>
                  </a:cubicBezTo>
                  <a:cubicBezTo>
                    <a:pt x="19131" y="6988"/>
                    <a:pt x="21600" y="10482"/>
                    <a:pt x="21291" y="13076"/>
                  </a:cubicBezTo>
                  <a:cubicBezTo>
                    <a:pt x="20983" y="15671"/>
                    <a:pt x="17897" y="17365"/>
                    <a:pt x="13886" y="18635"/>
                  </a:cubicBezTo>
                  <a:cubicBezTo>
                    <a:pt x="9874" y="19906"/>
                    <a:pt x="4937" y="2075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6" name="Line"/>
            <p:cNvSpPr/>
            <p:nvPr/>
          </p:nvSpPr>
          <p:spPr>
            <a:xfrm>
              <a:off x="7998364" y="2023511"/>
              <a:ext cx="295364" cy="270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536" fill="norm" stroke="1" extrusionOk="0">
                  <a:moveTo>
                    <a:pt x="15512" y="0"/>
                  </a:moveTo>
                  <a:cubicBezTo>
                    <a:pt x="13043" y="1350"/>
                    <a:pt x="10575" y="2700"/>
                    <a:pt x="8183" y="4387"/>
                  </a:cubicBezTo>
                  <a:cubicBezTo>
                    <a:pt x="5792" y="6075"/>
                    <a:pt x="3478" y="8100"/>
                    <a:pt x="2166" y="9534"/>
                  </a:cubicBezTo>
                  <a:cubicBezTo>
                    <a:pt x="855" y="10969"/>
                    <a:pt x="546" y="11812"/>
                    <a:pt x="778" y="12234"/>
                  </a:cubicBezTo>
                  <a:cubicBezTo>
                    <a:pt x="1009" y="12656"/>
                    <a:pt x="1780" y="12656"/>
                    <a:pt x="3015" y="12656"/>
                  </a:cubicBezTo>
                  <a:cubicBezTo>
                    <a:pt x="4249" y="12656"/>
                    <a:pt x="5946" y="12656"/>
                    <a:pt x="7258" y="12656"/>
                  </a:cubicBezTo>
                  <a:cubicBezTo>
                    <a:pt x="8569" y="12656"/>
                    <a:pt x="9495" y="12656"/>
                    <a:pt x="9649" y="12994"/>
                  </a:cubicBezTo>
                  <a:cubicBezTo>
                    <a:pt x="9803" y="13331"/>
                    <a:pt x="9186" y="14006"/>
                    <a:pt x="7643" y="15019"/>
                  </a:cubicBezTo>
                  <a:cubicBezTo>
                    <a:pt x="6100" y="16031"/>
                    <a:pt x="3632" y="17381"/>
                    <a:pt x="2089" y="18478"/>
                  </a:cubicBezTo>
                  <a:cubicBezTo>
                    <a:pt x="546" y="19575"/>
                    <a:pt x="-71" y="20419"/>
                    <a:pt x="6" y="20925"/>
                  </a:cubicBezTo>
                  <a:cubicBezTo>
                    <a:pt x="83" y="21431"/>
                    <a:pt x="855" y="21600"/>
                    <a:pt x="3169" y="21516"/>
                  </a:cubicBezTo>
                  <a:cubicBezTo>
                    <a:pt x="5483" y="21431"/>
                    <a:pt x="9340" y="21094"/>
                    <a:pt x="12658" y="20419"/>
                  </a:cubicBezTo>
                  <a:cubicBezTo>
                    <a:pt x="15975" y="19744"/>
                    <a:pt x="18752" y="18731"/>
                    <a:pt x="21529" y="177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7" name="Line"/>
            <p:cNvSpPr/>
            <p:nvPr/>
          </p:nvSpPr>
          <p:spPr>
            <a:xfrm>
              <a:off x="8268327" y="2042561"/>
              <a:ext cx="2476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23" y="2469"/>
                    <a:pt x="6646" y="4937"/>
                    <a:pt x="9692" y="8023"/>
                  </a:cubicBezTo>
                  <a:cubicBezTo>
                    <a:pt x="12738" y="11109"/>
                    <a:pt x="15508" y="14811"/>
                    <a:pt x="17446" y="17177"/>
                  </a:cubicBezTo>
                  <a:cubicBezTo>
                    <a:pt x="19385" y="19543"/>
                    <a:pt x="20492" y="2057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8" name="Line"/>
            <p:cNvSpPr/>
            <p:nvPr/>
          </p:nvSpPr>
          <p:spPr>
            <a:xfrm>
              <a:off x="8374313" y="1991761"/>
              <a:ext cx="141665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1" h="21600" fill="norm" stroke="1" extrusionOk="0">
                  <a:moveTo>
                    <a:pt x="20951" y="0"/>
                  </a:moveTo>
                  <a:cubicBezTo>
                    <a:pt x="16881" y="2267"/>
                    <a:pt x="12812" y="4533"/>
                    <a:pt x="9055" y="7333"/>
                  </a:cubicBezTo>
                  <a:cubicBezTo>
                    <a:pt x="5299" y="10133"/>
                    <a:pt x="1855" y="13467"/>
                    <a:pt x="603" y="15933"/>
                  </a:cubicBezTo>
                  <a:cubicBezTo>
                    <a:pt x="-649" y="18400"/>
                    <a:pt x="290" y="20000"/>
                    <a:pt x="122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9" name="Line"/>
            <p:cNvSpPr/>
            <p:nvPr/>
          </p:nvSpPr>
          <p:spPr>
            <a:xfrm>
              <a:off x="8579477" y="2182261"/>
              <a:ext cx="127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0" name="Line"/>
            <p:cNvSpPr/>
            <p:nvPr/>
          </p:nvSpPr>
          <p:spPr>
            <a:xfrm>
              <a:off x="8598527" y="2099711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1" name="Line"/>
            <p:cNvSpPr/>
            <p:nvPr/>
          </p:nvSpPr>
          <p:spPr>
            <a:xfrm>
              <a:off x="8763627" y="2201311"/>
              <a:ext cx="177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2" name="Line"/>
            <p:cNvSpPr/>
            <p:nvPr/>
          </p:nvSpPr>
          <p:spPr>
            <a:xfrm>
              <a:off x="9068961" y="2092235"/>
              <a:ext cx="141061" cy="217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092" fill="norm" stroke="1" extrusionOk="0">
                  <a:moveTo>
                    <a:pt x="5638" y="1343"/>
                  </a:moveTo>
                  <a:cubicBezTo>
                    <a:pt x="3732" y="6486"/>
                    <a:pt x="1826" y="11629"/>
                    <a:pt x="873" y="14818"/>
                  </a:cubicBezTo>
                  <a:cubicBezTo>
                    <a:pt x="-80" y="18006"/>
                    <a:pt x="-80" y="19241"/>
                    <a:pt x="79" y="19241"/>
                  </a:cubicBezTo>
                  <a:cubicBezTo>
                    <a:pt x="238" y="19241"/>
                    <a:pt x="555" y="18006"/>
                    <a:pt x="1667" y="15126"/>
                  </a:cubicBezTo>
                  <a:cubicBezTo>
                    <a:pt x="2779" y="12246"/>
                    <a:pt x="4685" y="7721"/>
                    <a:pt x="6114" y="5046"/>
                  </a:cubicBezTo>
                  <a:cubicBezTo>
                    <a:pt x="7544" y="2372"/>
                    <a:pt x="8496" y="1549"/>
                    <a:pt x="9608" y="829"/>
                  </a:cubicBezTo>
                  <a:cubicBezTo>
                    <a:pt x="10720" y="109"/>
                    <a:pt x="11991" y="-508"/>
                    <a:pt x="14055" y="623"/>
                  </a:cubicBezTo>
                  <a:cubicBezTo>
                    <a:pt x="16120" y="1755"/>
                    <a:pt x="18979" y="4635"/>
                    <a:pt x="20249" y="8338"/>
                  </a:cubicBezTo>
                  <a:cubicBezTo>
                    <a:pt x="21520" y="12041"/>
                    <a:pt x="21202" y="16566"/>
                    <a:pt x="20885" y="210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3" name="Line"/>
            <p:cNvSpPr/>
            <p:nvPr/>
          </p:nvSpPr>
          <p:spPr>
            <a:xfrm>
              <a:off x="1139394" y="3288582"/>
              <a:ext cx="302684" cy="533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1" fill="norm" stroke="1" extrusionOk="0">
                  <a:moveTo>
                    <a:pt x="2115" y="21034"/>
                  </a:moveTo>
                  <a:cubicBezTo>
                    <a:pt x="1057" y="21034"/>
                    <a:pt x="0" y="21034"/>
                    <a:pt x="0" y="20992"/>
                  </a:cubicBezTo>
                  <a:cubicBezTo>
                    <a:pt x="0" y="20950"/>
                    <a:pt x="1057" y="20865"/>
                    <a:pt x="2945" y="20230"/>
                  </a:cubicBezTo>
                  <a:cubicBezTo>
                    <a:pt x="4834" y="19594"/>
                    <a:pt x="7552" y="18409"/>
                    <a:pt x="10045" y="16460"/>
                  </a:cubicBezTo>
                  <a:cubicBezTo>
                    <a:pt x="12537" y="14512"/>
                    <a:pt x="14803" y="11802"/>
                    <a:pt x="16011" y="9176"/>
                  </a:cubicBezTo>
                  <a:cubicBezTo>
                    <a:pt x="17220" y="6550"/>
                    <a:pt x="17371" y="4009"/>
                    <a:pt x="17371" y="2526"/>
                  </a:cubicBezTo>
                  <a:cubicBezTo>
                    <a:pt x="17371" y="1044"/>
                    <a:pt x="17220" y="620"/>
                    <a:pt x="16691" y="324"/>
                  </a:cubicBezTo>
                  <a:cubicBezTo>
                    <a:pt x="16162" y="27"/>
                    <a:pt x="15256" y="-142"/>
                    <a:pt x="14048" y="154"/>
                  </a:cubicBezTo>
                  <a:cubicBezTo>
                    <a:pt x="12839" y="451"/>
                    <a:pt x="11329" y="1213"/>
                    <a:pt x="9894" y="3162"/>
                  </a:cubicBezTo>
                  <a:cubicBezTo>
                    <a:pt x="8459" y="5110"/>
                    <a:pt x="7099" y="8244"/>
                    <a:pt x="6646" y="10912"/>
                  </a:cubicBezTo>
                  <a:cubicBezTo>
                    <a:pt x="6193" y="13580"/>
                    <a:pt x="6646" y="15783"/>
                    <a:pt x="8232" y="17477"/>
                  </a:cubicBezTo>
                  <a:cubicBezTo>
                    <a:pt x="9818" y="19171"/>
                    <a:pt x="12537" y="20357"/>
                    <a:pt x="14954" y="20907"/>
                  </a:cubicBezTo>
                  <a:cubicBezTo>
                    <a:pt x="17371" y="21458"/>
                    <a:pt x="19485" y="21373"/>
                    <a:pt x="21600" y="212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4" name="Line"/>
            <p:cNvSpPr/>
            <p:nvPr/>
          </p:nvSpPr>
          <p:spPr>
            <a:xfrm>
              <a:off x="1492438" y="3379146"/>
              <a:ext cx="184590" cy="441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553" fill="norm" stroke="1" extrusionOk="0">
                  <a:moveTo>
                    <a:pt x="21165" y="780"/>
                  </a:moveTo>
                  <a:cubicBezTo>
                    <a:pt x="20437" y="366"/>
                    <a:pt x="19709" y="-47"/>
                    <a:pt x="17282" y="5"/>
                  </a:cubicBezTo>
                  <a:cubicBezTo>
                    <a:pt x="14855" y="56"/>
                    <a:pt x="10729" y="573"/>
                    <a:pt x="7574" y="2072"/>
                  </a:cubicBezTo>
                  <a:cubicBezTo>
                    <a:pt x="4419" y="3570"/>
                    <a:pt x="2235" y="6051"/>
                    <a:pt x="1021" y="8634"/>
                  </a:cubicBezTo>
                  <a:cubicBezTo>
                    <a:pt x="-192" y="11218"/>
                    <a:pt x="-435" y="13905"/>
                    <a:pt x="900" y="16075"/>
                  </a:cubicBezTo>
                  <a:cubicBezTo>
                    <a:pt x="2235" y="18246"/>
                    <a:pt x="5147" y="19899"/>
                    <a:pt x="7331" y="20726"/>
                  </a:cubicBezTo>
                  <a:cubicBezTo>
                    <a:pt x="9516" y="21553"/>
                    <a:pt x="10972" y="21553"/>
                    <a:pt x="12428" y="215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5" name="Line"/>
            <p:cNvSpPr/>
            <p:nvPr/>
          </p:nvSpPr>
          <p:spPr>
            <a:xfrm>
              <a:off x="1658923" y="3433740"/>
              <a:ext cx="265755" cy="334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042" fill="norm" stroke="1" extrusionOk="0">
                  <a:moveTo>
                    <a:pt x="15352" y="3967"/>
                  </a:moveTo>
                  <a:cubicBezTo>
                    <a:pt x="13980" y="2900"/>
                    <a:pt x="12609" y="1833"/>
                    <a:pt x="11237" y="1300"/>
                  </a:cubicBezTo>
                  <a:cubicBezTo>
                    <a:pt x="9866" y="767"/>
                    <a:pt x="8494" y="767"/>
                    <a:pt x="6780" y="1833"/>
                  </a:cubicBezTo>
                  <a:cubicBezTo>
                    <a:pt x="5066" y="2900"/>
                    <a:pt x="3009" y="5033"/>
                    <a:pt x="1723" y="7967"/>
                  </a:cubicBezTo>
                  <a:cubicBezTo>
                    <a:pt x="437" y="10900"/>
                    <a:pt x="-77" y="14633"/>
                    <a:pt x="9" y="16900"/>
                  </a:cubicBezTo>
                  <a:cubicBezTo>
                    <a:pt x="94" y="19167"/>
                    <a:pt x="780" y="19967"/>
                    <a:pt x="2066" y="20500"/>
                  </a:cubicBezTo>
                  <a:cubicBezTo>
                    <a:pt x="3352" y="21033"/>
                    <a:pt x="5237" y="21300"/>
                    <a:pt x="7552" y="20700"/>
                  </a:cubicBezTo>
                  <a:cubicBezTo>
                    <a:pt x="9866" y="20100"/>
                    <a:pt x="12609" y="18633"/>
                    <a:pt x="14494" y="16100"/>
                  </a:cubicBezTo>
                  <a:cubicBezTo>
                    <a:pt x="16380" y="13567"/>
                    <a:pt x="17409" y="9967"/>
                    <a:pt x="16980" y="7033"/>
                  </a:cubicBezTo>
                  <a:cubicBezTo>
                    <a:pt x="16552" y="4100"/>
                    <a:pt x="14666" y="1833"/>
                    <a:pt x="12094" y="767"/>
                  </a:cubicBezTo>
                  <a:cubicBezTo>
                    <a:pt x="9523" y="-300"/>
                    <a:pt x="6266" y="-167"/>
                    <a:pt x="4123" y="633"/>
                  </a:cubicBezTo>
                  <a:cubicBezTo>
                    <a:pt x="1980" y="1433"/>
                    <a:pt x="952" y="2900"/>
                    <a:pt x="694" y="4367"/>
                  </a:cubicBezTo>
                  <a:cubicBezTo>
                    <a:pt x="437" y="5833"/>
                    <a:pt x="952" y="7300"/>
                    <a:pt x="2837" y="8433"/>
                  </a:cubicBezTo>
                  <a:cubicBezTo>
                    <a:pt x="4723" y="9567"/>
                    <a:pt x="7980" y="10367"/>
                    <a:pt x="11323" y="10500"/>
                  </a:cubicBezTo>
                  <a:cubicBezTo>
                    <a:pt x="14666" y="10633"/>
                    <a:pt x="18094" y="10100"/>
                    <a:pt x="21523" y="95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6" name="Line"/>
            <p:cNvSpPr/>
            <p:nvPr/>
          </p:nvSpPr>
          <p:spPr>
            <a:xfrm>
              <a:off x="1950077" y="3331611"/>
              <a:ext cx="93063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6" h="21600" fill="norm" stroke="1" extrusionOk="0">
                  <a:moveTo>
                    <a:pt x="0" y="0"/>
                  </a:moveTo>
                  <a:cubicBezTo>
                    <a:pt x="7813" y="3263"/>
                    <a:pt x="15626" y="6525"/>
                    <a:pt x="18613" y="9844"/>
                  </a:cubicBezTo>
                  <a:cubicBezTo>
                    <a:pt x="21600" y="13162"/>
                    <a:pt x="19762" y="16538"/>
                    <a:pt x="18153" y="18506"/>
                  </a:cubicBezTo>
                  <a:cubicBezTo>
                    <a:pt x="16545" y="20475"/>
                    <a:pt x="15166" y="21037"/>
                    <a:pt x="1378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7" name="Line"/>
            <p:cNvSpPr/>
            <p:nvPr/>
          </p:nvSpPr>
          <p:spPr>
            <a:xfrm>
              <a:off x="2267577" y="3534811"/>
              <a:ext cx="152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8" name="Line"/>
            <p:cNvSpPr/>
            <p:nvPr/>
          </p:nvSpPr>
          <p:spPr>
            <a:xfrm>
              <a:off x="2286627" y="3642761"/>
              <a:ext cx="2032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9" name="Line"/>
            <p:cNvSpPr/>
            <p:nvPr/>
          </p:nvSpPr>
          <p:spPr>
            <a:xfrm>
              <a:off x="2977422" y="3339485"/>
              <a:ext cx="160106" cy="411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7" h="21520" fill="norm" stroke="1" extrusionOk="0">
                  <a:moveTo>
                    <a:pt x="19285" y="2911"/>
                  </a:moveTo>
                  <a:cubicBezTo>
                    <a:pt x="19562" y="2357"/>
                    <a:pt x="19839" y="1803"/>
                    <a:pt x="19562" y="1305"/>
                  </a:cubicBezTo>
                  <a:cubicBezTo>
                    <a:pt x="19285" y="806"/>
                    <a:pt x="18455" y="363"/>
                    <a:pt x="17347" y="142"/>
                  </a:cubicBezTo>
                  <a:cubicBezTo>
                    <a:pt x="16239" y="-80"/>
                    <a:pt x="14855" y="-80"/>
                    <a:pt x="13193" y="418"/>
                  </a:cubicBezTo>
                  <a:cubicBezTo>
                    <a:pt x="11532" y="917"/>
                    <a:pt x="9593" y="1914"/>
                    <a:pt x="7101" y="4074"/>
                  </a:cubicBezTo>
                  <a:cubicBezTo>
                    <a:pt x="4609" y="6234"/>
                    <a:pt x="1562" y="9557"/>
                    <a:pt x="455" y="12382"/>
                  </a:cubicBezTo>
                  <a:cubicBezTo>
                    <a:pt x="-653" y="15206"/>
                    <a:pt x="178" y="17532"/>
                    <a:pt x="3916" y="18972"/>
                  </a:cubicBezTo>
                  <a:cubicBezTo>
                    <a:pt x="7655" y="20412"/>
                    <a:pt x="14301" y="20966"/>
                    <a:pt x="20947" y="215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0" name="Line"/>
            <p:cNvSpPr/>
            <p:nvPr/>
          </p:nvSpPr>
          <p:spPr>
            <a:xfrm>
              <a:off x="3192736" y="3398974"/>
              <a:ext cx="224192" cy="315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342" fill="norm" stroke="1" extrusionOk="0">
                  <a:moveTo>
                    <a:pt x="1396" y="2743"/>
                  </a:moveTo>
                  <a:cubicBezTo>
                    <a:pt x="1194" y="1885"/>
                    <a:pt x="992" y="1026"/>
                    <a:pt x="1396" y="526"/>
                  </a:cubicBezTo>
                  <a:cubicBezTo>
                    <a:pt x="1800" y="25"/>
                    <a:pt x="2809" y="-118"/>
                    <a:pt x="4727" y="97"/>
                  </a:cubicBezTo>
                  <a:cubicBezTo>
                    <a:pt x="6645" y="311"/>
                    <a:pt x="9471" y="883"/>
                    <a:pt x="10985" y="1885"/>
                  </a:cubicBezTo>
                  <a:cubicBezTo>
                    <a:pt x="12499" y="2886"/>
                    <a:pt x="12701" y="4316"/>
                    <a:pt x="11187" y="6891"/>
                  </a:cubicBezTo>
                  <a:cubicBezTo>
                    <a:pt x="9673" y="9466"/>
                    <a:pt x="6443" y="13185"/>
                    <a:pt x="4323" y="15474"/>
                  </a:cubicBezTo>
                  <a:cubicBezTo>
                    <a:pt x="2203" y="17763"/>
                    <a:pt x="1194" y="18621"/>
                    <a:pt x="588" y="19408"/>
                  </a:cubicBezTo>
                  <a:cubicBezTo>
                    <a:pt x="-17" y="20195"/>
                    <a:pt x="-219" y="20910"/>
                    <a:pt x="286" y="21196"/>
                  </a:cubicBezTo>
                  <a:cubicBezTo>
                    <a:pt x="790" y="21482"/>
                    <a:pt x="2002" y="21339"/>
                    <a:pt x="5635" y="20838"/>
                  </a:cubicBezTo>
                  <a:cubicBezTo>
                    <a:pt x="9269" y="20338"/>
                    <a:pt x="15325" y="19479"/>
                    <a:pt x="21381" y="186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1" name="Line"/>
            <p:cNvSpPr/>
            <p:nvPr/>
          </p:nvSpPr>
          <p:spPr>
            <a:xfrm>
              <a:off x="3455027" y="3523058"/>
              <a:ext cx="127001" cy="183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5400" y="4358"/>
                  </a:moveTo>
                  <a:cubicBezTo>
                    <a:pt x="3600" y="7834"/>
                    <a:pt x="1800" y="11310"/>
                    <a:pt x="900" y="13668"/>
                  </a:cubicBezTo>
                  <a:cubicBezTo>
                    <a:pt x="0" y="16027"/>
                    <a:pt x="0" y="17268"/>
                    <a:pt x="0" y="18510"/>
                  </a:cubicBezTo>
                  <a:cubicBezTo>
                    <a:pt x="0" y="19751"/>
                    <a:pt x="0" y="20992"/>
                    <a:pt x="360" y="20372"/>
                  </a:cubicBezTo>
                  <a:cubicBezTo>
                    <a:pt x="720" y="19751"/>
                    <a:pt x="1440" y="17268"/>
                    <a:pt x="2520" y="13917"/>
                  </a:cubicBezTo>
                  <a:cubicBezTo>
                    <a:pt x="3600" y="10565"/>
                    <a:pt x="5040" y="6344"/>
                    <a:pt x="6300" y="3737"/>
                  </a:cubicBezTo>
                  <a:cubicBezTo>
                    <a:pt x="7560" y="1130"/>
                    <a:pt x="8640" y="137"/>
                    <a:pt x="9900" y="13"/>
                  </a:cubicBezTo>
                  <a:cubicBezTo>
                    <a:pt x="11160" y="-111"/>
                    <a:pt x="12600" y="634"/>
                    <a:pt x="14400" y="2992"/>
                  </a:cubicBezTo>
                  <a:cubicBezTo>
                    <a:pt x="16200" y="5351"/>
                    <a:pt x="18360" y="9323"/>
                    <a:pt x="19620" y="12675"/>
                  </a:cubicBezTo>
                  <a:cubicBezTo>
                    <a:pt x="20880" y="16027"/>
                    <a:pt x="21240" y="18758"/>
                    <a:pt x="21600" y="214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2" name="Line"/>
            <p:cNvSpPr/>
            <p:nvPr/>
          </p:nvSpPr>
          <p:spPr>
            <a:xfrm>
              <a:off x="3709027" y="3553861"/>
              <a:ext cx="139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3" name="Line"/>
            <p:cNvSpPr/>
            <p:nvPr/>
          </p:nvSpPr>
          <p:spPr>
            <a:xfrm>
              <a:off x="3930148" y="3401461"/>
              <a:ext cx="229730" cy="237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417" fill="norm" stroke="1" extrusionOk="0">
                  <a:moveTo>
                    <a:pt x="21508" y="0"/>
                  </a:moveTo>
                  <a:cubicBezTo>
                    <a:pt x="17941" y="191"/>
                    <a:pt x="14374" y="382"/>
                    <a:pt x="11501" y="1051"/>
                  </a:cubicBezTo>
                  <a:cubicBezTo>
                    <a:pt x="8627" y="1720"/>
                    <a:pt x="6447" y="2867"/>
                    <a:pt x="4961" y="3919"/>
                  </a:cubicBezTo>
                  <a:cubicBezTo>
                    <a:pt x="3475" y="4970"/>
                    <a:pt x="2682" y="5926"/>
                    <a:pt x="2781" y="6595"/>
                  </a:cubicBezTo>
                  <a:cubicBezTo>
                    <a:pt x="2880" y="7264"/>
                    <a:pt x="3871" y="7646"/>
                    <a:pt x="4961" y="7933"/>
                  </a:cubicBezTo>
                  <a:cubicBezTo>
                    <a:pt x="6051" y="8219"/>
                    <a:pt x="7240" y="8411"/>
                    <a:pt x="8429" y="8697"/>
                  </a:cubicBezTo>
                  <a:cubicBezTo>
                    <a:pt x="9618" y="8984"/>
                    <a:pt x="10807" y="9366"/>
                    <a:pt x="11501" y="10035"/>
                  </a:cubicBezTo>
                  <a:cubicBezTo>
                    <a:pt x="12194" y="10704"/>
                    <a:pt x="12392" y="11660"/>
                    <a:pt x="11897" y="12520"/>
                  </a:cubicBezTo>
                  <a:cubicBezTo>
                    <a:pt x="11402" y="13381"/>
                    <a:pt x="10213" y="14145"/>
                    <a:pt x="8528" y="15101"/>
                  </a:cubicBezTo>
                  <a:cubicBezTo>
                    <a:pt x="6844" y="16057"/>
                    <a:pt x="4664" y="17204"/>
                    <a:pt x="2980" y="18255"/>
                  </a:cubicBezTo>
                  <a:cubicBezTo>
                    <a:pt x="1295" y="19306"/>
                    <a:pt x="106" y="20262"/>
                    <a:pt x="7" y="20835"/>
                  </a:cubicBezTo>
                  <a:cubicBezTo>
                    <a:pt x="-92" y="21409"/>
                    <a:pt x="899" y="21600"/>
                    <a:pt x="4565" y="21218"/>
                  </a:cubicBezTo>
                  <a:cubicBezTo>
                    <a:pt x="8231" y="20835"/>
                    <a:pt x="14572" y="19880"/>
                    <a:pt x="20914" y="189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4" name="Line"/>
            <p:cNvSpPr/>
            <p:nvPr/>
          </p:nvSpPr>
          <p:spPr>
            <a:xfrm>
              <a:off x="4229727" y="3414161"/>
              <a:ext cx="2159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35" y="4145"/>
                    <a:pt x="8471" y="8291"/>
                    <a:pt x="12071" y="11891"/>
                  </a:cubicBezTo>
                  <a:cubicBezTo>
                    <a:pt x="15671" y="15491"/>
                    <a:pt x="18635" y="1854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5" name="Line"/>
            <p:cNvSpPr/>
            <p:nvPr/>
          </p:nvSpPr>
          <p:spPr>
            <a:xfrm>
              <a:off x="4332981" y="3363361"/>
              <a:ext cx="138047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600" fill="norm" stroke="1" extrusionOk="0">
                  <a:moveTo>
                    <a:pt x="21026" y="0"/>
                  </a:moveTo>
                  <a:cubicBezTo>
                    <a:pt x="17157" y="1650"/>
                    <a:pt x="13289" y="3300"/>
                    <a:pt x="9581" y="5925"/>
                  </a:cubicBezTo>
                  <a:cubicBezTo>
                    <a:pt x="5874" y="8550"/>
                    <a:pt x="2327" y="12150"/>
                    <a:pt x="877" y="14925"/>
                  </a:cubicBezTo>
                  <a:cubicBezTo>
                    <a:pt x="-574" y="17700"/>
                    <a:pt x="71" y="19650"/>
                    <a:pt x="71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6" name="Line"/>
            <p:cNvSpPr/>
            <p:nvPr/>
          </p:nvSpPr>
          <p:spPr>
            <a:xfrm>
              <a:off x="4502777" y="3566561"/>
              <a:ext cx="190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1920"/>
                    <a:pt x="7200" y="3840"/>
                    <a:pt x="3600" y="7440"/>
                  </a:cubicBezTo>
                  <a:cubicBezTo>
                    <a:pt x="0" y="11040"/>
                    <a:pt x="0" y="1632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7" name="Line"/>
            <p:cNvSpPr/>
            <p:nvPr/>
          </p:nvSpPr>
          <p:spPr>
            <a:xfrm>
              <a:off x="4559927" y="3464961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8" name="Line"/>
            <p:cNvSpPr/>
            <p:nvPr/>
          </p:nvSpPr>
          <p:spPr>
            <a:xfrm>
              <a:off x="4585327" y="3306211"/>
              <a:ext cx="149711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600" fill="norm" stroke="1" extrusionOk="0">
                  <a:moveTo>
                    <a:pt x="6300" y="0"/>
                  </a:moveTo>
                  <a:cubicBezTo>
                    <a:pt x="10200" y="1482"/>
                    <a:pt x="14100" y="2965"/>
                    <a:pt x="16950" y="5241"/>
                  </a:cubicBezTo>
                  <a:cubicBezTo>
                    <a:pt x="19800" y="7518"/>
                    <a:pt x="21600" y="10588"/>
                    <a:pt x="21150" y="13024"/>
                  </a:cubicBezTo>
                  <a:cubicBezTo>
                    <a:pt x="20700" y="15459"/>
                    <a:pt x="18000" y="17259"/>
                    <a:pt x="14100" y="18582"/>
                  </a:cubicBezTo>
                  <a:cubicBezTo>
                    <a:pt x="10200" y="19906"/>
                    <a:pt x="5100" y="2075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9" name="Line"/>
            <p:cNvSpPr/>
            <p:nvPr/>
          </p:nvSpPr>
          <p:spPr>
            <a:xfrm>
              <a:off x="4946147" y="3175434"/>
              <a:ext cx="350381" cy="525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279" fill="norm" stroke="1" extrusionOk="0">
                  <a:moveTo>
                    <a:pt x="1631" y="20467"/>
                  </a:moveTo>
                  <a:cubicBezTo>
                    <a:pt x="850" y="20724"/>
                    <a:pt x="69" y="20981"/>
                    <a:pt x="4" y="21153"/>
                  </a:cubicBezTo>
                  <a:cubicBezTo>
                    <a:pt x="-61" y="21324"/>
                    <a:pt x="590" y="21410"/>
                    <a:pt x="1826" y="20810"/>
                  </a:cubicBezTo>
                  <a:cubicBezTo>
                    <a:pt x="3062" y="20210"/>
                    <a:pt x="4884" y="18924"/>
                    <a:pt x="6770" y="16953"/>
                  </a:cubicBezTo>
                  <a:cubicBezTo>
                    <a:pt x="8657" y="14981"/>
                    <a:pt x="10609" y="12324"/>
                    <a:pt x="11715" y="9753"/>
                  </a:cubicBezTo>
                  <a:cubicBezTo>
                    <a:pt x="12821" y="7181"/>
                    <a:pt x="13081" y="4696"/>
                    <a:pt x="12951" y="3024"/>
                  </a:cubicBezTo>
                  <a:cubicBezTo>
                    <a:pt x="12821" y="1353"/>
                    <a:pt x="12300" y="496"/>
                    <a:pt x="11390" y="153"/>
                  </a:cubicBezTo>
                  <a:cubicBezTo>
                    <a:pt x="10479" y="-190"/>
                    <a:pt x="9178" y="-19"/>
                    <a:pt x="7746" y="1310"/>
                  </a:cubicBezTo>
                  <a:cubicBezTo>
                    <a:pt x="6315" y="2639"/>
                    <a:pt x="4753" y="5124"/>
                    <a:pt x="4038" y="7739"/>
                  </a:cubicBezTo>
                  <a:cubicBezTo>
                    <a:pt x="3322" y="10353"/>
                    <a:pt x="3452" y="13096"/>
                    <a:pt x="4168" y="15153"/>
                  </a:cubicBezTo>
                  <a:cubicBezTo>
                    <a:pt x="4884" y="17210"/>
                    <a:pt x="6185" y="18581"/>
                    <a:pt x="7291" y="19310"/>
                  </a:cubicBezTo>
                  <a:cubicBezTo>
                    <a:pt x="8397" y="20039"/>
                    <a:pt x="9308" y="20124"/>
                    <a:pt x="10023" y="19996"/>
                  </a:cubicBezTo>
                  <a:cubicBezTo>
                    <a:pt x="10739" y="19867"/>
                    <a:pt x="11259" y="19524"/>
                    <a:pt x="11650" y="19139"/>
                  </a:cubicBezTo>
                  <a:cubicBezTo>
                    <a:pt x="12040" y="18753"/>
                    <a:pt x="12300" y="18324"/>
                    <a:pt x="12496" y="17896"/>
                  </a:cubicBezTo>
                  <a:cubicBezTo>
                    <a:pt x="12691" y="17467"/>
                    <a:pt x="12821" y="17039"/>
                    <a:pt x="12821" y="17081"/>
                  </a:cubicBezTo>
                  <a:cubicBezTo>
                    <a:pt x="12821" y="17124"/>
                    <a:pt x="12691" y="17639"/>
                    <a:pt x="12626" y="18239"/>
                  </a:cubicBezTo>
                  <a:cubicBezTo>
                    <a:pt x="12561" y="18839"/>
                    <a:pt x="12561" y="19524"/>
                    <a:pt x="12756" y="19567"/>
                  </a:cubicBezTo>
                  <a:cubicBezTo>
                    <a:pt x="12951" y="19610"/>
                    <a:pt x="13341" y="19010"/>
                    <a:pt x="13927" y="17853"/>
                  </a:cubicBezTo>
                  <a:cubicBezTo>
                    <a:pt x="14512" y="16696"/>
                    <a:pt x="15293" y="14981"/>
                    <a:pt x="15814" y="13867"/>
                  </a:cubicBezTo>
                  <a:cubicBezTo>
                    <a:pt x="16334" y="12753"/>
                    <a:pt x="16594" y="12239"/>
                    <a:pt x="17050" y="11981"/>
                  </a:cubicBezTo>
                  <a:cubicBezTo>
                    <a:pt x="17505" y="11724"/>
                    <a:pt x="18156" y="11724"/>
                    <a:pt x="18872" y="12410"/>
                  </a:cubicBezTo>
                  <a:cubicBezTo>
                    <a:pt x="19587" y="13096"/>
                    <a:pt x="20368" y="14467"/>
                    <a:pt x="20823" y="15581"/>
                  </a:cubicBezTo>
                  <a:cubicBezTo>
                    <a:pt x="21279" y="16696"/>
                    <a:pt x="21409" y="17553"/>
                    <a:pt x="21539" y="184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0" name="Line"/>
            <p:cNvSpPr/>
            <p:nvPr/>
          </p:nvSpPr>
          <p:spPr>
            <a:xfrm>
              <a:off x="5432248" y="3292948"/>
              <a:ext cx="124630" cy="364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9" h="21372" fill="norm" stroke="1" extrusionOk="0">
                  <a:moveTo>
                    <a:pt x="20849" y="406"/>
                  </a:moveTo>
                  <a:cubicBezTo>
                    <a:pt x="18724" y="157"/>
                    <a:pt x="16600" y="-91"/>
                    <a:pt x="14829" y="33"/>
                  </a:cubicBezTo>
                  <a:cubicBezTo>
                    <a:pt x="13059" y="157"/>
                    <a:pt x="11642" y="654"/>
                    <a:pt x="8987" y="2268"/>
                  </a:cubicBezTo>
                  <a:cubicBezTo>
                    <a:pt x="6331" y="3881"/>
                    <a:pt x="2436" y="6612"/>
                    <a:pt x="842" y="9468"/>
                  </a:cubicBezTo>
                  <a:cubicBezTo>
                    <a:pt x="-751" y="12323"/>
                    <a:pt x="-43" y="15302"/>
                    <a:pt x="2613" y="17350"/>
                  </a:cubicBezTo>
                  <a:cubicBezTo>
                    <a:pt x="5269" y="19399"/>
                    <a:pt x="9872" y="20516"/>
                    <a:pt x="13236" y="21012"/>
                  </a:cubicBezTo>
                  <a:cubicBezTo>
                    <a:pt x="16600" y="21509"/>
                    <a:pt x="18724" y="21385"/>
                    <a:pt x="20849" y="212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1" name="Line"/>
            <p:cNvSpPr/>
            <p:nvPr/>
          </p:nvSpPr>
          <p:spPr>
            <a:xfrm>
              <a:off x="5572664" y="3351658"/>
              <a:ext cx="257264" cy="275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282" fill="norm" stroke="1" extrusionOk="0">
                  <a:moveTo>
                    <a:pt x="13552" y="6305"/>
                  </a:moveTo>
                  <a:cubicBezTo>
                    <a:pt x="13552" y="5487"/>
                    <a:pt x="13552" y="4668"/>
                    <a:pt x="12667" y="3932"/>
                  </a:cubicBezTo>
                  <a:cubicBezTo>
                    <a:pt x="11781" y="3196"/>
                    <a:pt x="10011" y="2541"/>
                    <a:pt x="7975" y="3278"/>
                  </a:cubicBezTo>
                  <a:cubicBezTo>
                    <a:pt x="5939" y="4014"/>
                    <a:pt x="3637" y="6141"/>
                    <a:pt x="2132" y="8678"/>
                  </a:cubicBezTo>
                  <a:cubicBezTo>
                    <a:pt x="627" y="11214"/>
                    <a:pt x="-81" y="14159"/>
                    <a:pt x="8" y="16368"/>
                  </a:cubicBezTo>
                  <a:cubicBezTo>
                    <a:pt x="96" y="18578"/>
                    <a:pt x="981" y="20050"/>
                    <a:pt x="2398" y="20787"/>
                  </a:cubicBezTo>
                  <a:cubicBezTo>
                    <a:pt x="3814" y="21523"/>
                    <a:pt x="5762" y="21523"/>
                    <a:pt x="8417" y="20214"/>
                  </a:cubicBezTo>
                  <a:cubicBezTo>
                    <a:pt x="11073" y="18905"/>
                    <a:pt x="14437" y="16287"/>
                    <a:pt x="16385" y="13096"/>
                  </a:cubicBezTo>
                  <a:cubicBezTo>
                    <a:pt x="18332" y="9905"/>
                    <a:pt x="18863" y="6141"/>
                    <a:pt x="18244" y="3687"/>
                  </a:cubicBezTo>
                  <a:cubicBezTo>
                    <a:pt x="17624" y="1232"/>
                    <a:pt x="15853" y="87"/>
                    <a:pt x="13640" y="5"/>
                  </a:cubicBezTo>
                  <a:cubicBezTo>
                    <a:pt x="11427" y="-77"/>
                    <a:pt x="8771" y="905"/>
                    <a:pt x="7089" y="2459"/>
                  </a:cubicBezTo>
                  <a:cubicBezTo>
                    <a:pt x="5408" y="4014"/>
                    <a:pt x="4699" y="6141"/>
                    <a:pt x="4788" y="7941"/>
                  </a:cubicBezTo>
                  <a:cubicBezTo>
                    <a:pt x="4876" y="9741"/>
                    <a:pt x="5762" y="11214"/>
                    <a:pt x="8683" y="11623"/>
                  </a:cubicBezTo>
                  <a:cubicBezTo>
                    <a:pt x="11604" y="12032"/>
                    <a:pt x="16562" y="11378"/>
                    <a:pt x="21519" y="107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2" name="Line"/>
            <p:cNvSpPr/>
            <p:nvPr/>
          </p:nvSpPr>
          <p:spPr>
            <a:xfrm>
              <a:off x="5899777" y="3293511"/>
              <a:ext cx="93495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1" h="21600" fill="norm" stroke="1" extrusionOk="0">
                  <a:moveTo>
                    <a:pt x="0" y="0"/>
                  </a:moveTo>
                  <a:cubicBezTo>
                    <a:pt x="470" y="1075"/>
                    <a:pt x="939" y="2149"/>
                    <a:pt x="4226" y="3815"/>
                  </a:cubicBezTo>
                  <a:cubicBezTo>
                    <a:pt x="7513" y="5481"/>
                    <a:pt x="13617" y="7737"/>
                    <a:pt x="17139" y="10316"/>
                  </a:cubicBezTo>
                  <a:cubicBezTo>
                    <a:pt x="20661" y="12896"/>
                    <a:pt x="21600" y="15797"/>
                    <a:pt x="19957" y="17731"/>
                  </a:cubicBezTo>
                  <a:cubicBezTo>
                    <a:pt x="18313" y="19666"/>
                    <a:pt x="14087" y="20633"/>
                    <a:pt x="986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3" name="Line"/>
            <p:cNvSpPr/>
            <p:nvPr/>
          </p:nvSpPr>
          <p:spPr>
            <a:xfrm>
              <a:off x="6414127" y="3534811"/>
              <a:ext cx="2540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60" y="15429"/>
                    <a:pt x="9720" y="9257"/>
                    <a:pt x="13320" y="5657"/>
                  </a:cubicBezTo>
                  <a:cubicBezTo>
                    <a:pt x="16920" y="2057"/>
                    <a:pt x="19260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4" name="Line"/>
            <p:cNvSpPr/>
            <p:nvPr/>
          </p:nvSpPr>
          <p:spPr>
            <a:xfrm>
              <a:off x="6530311" y="3452261"/>
              <a:ext cx="36217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0"/>
                  </a:moveTo>
                  <a:cubicBezTo>
                    <a:pt x="6132" y="2810"/>
                    <a:pt x="-1068" y="5620"/>
                    <a:pt x="132" y="9220"/>
                  </a:cubicBezTo>
                  <a:cubicBezTo>
                    <a:pt x="1332" y="12820"/>
                    <a:pt x="10932" y="17210"/>
                    <a:pt x="2053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5" name="Line"/>
            <p:cNvSpPr/>
            <p:nvPr/>
          </p:nvSpPr>
          <p:spPr>
            <a:xfrm>
              <a:off x="6968380" y="3335844"/>
              <a:ext cx="169648" cy="389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8" h="21600" fill="norm" stroke="1" extrusionOk="0">
                  <a:moveTo>
                    <a:pt x="20858" y="2935"/>
                  </a:moveTo>
                  <a:cubicBezTo>
                    <a:pt x="20598" y="2113"/>
                    <a:pt x="20338" y="1291"/>
                    <a:pt x="19557" y="763"/>
                  </a:cubicBezTo>
                  <a:cubicBezTo>
                    <a:pt x="18776" y="235"/>
                    <a:pt x="17475" y="0"/>
                    <a:pt x="16174" y="0"/>
                  </a:cubicBezTo>
                  <a:cubicBezTo>
                    <a:pt x="14872" y="0"/>
                    <a:pt x="13571" y="235"/>
                    <a:pt x="11359" y="1409"/>
                  </a:cubicBezTo>
                  <a:cubicBezTo>
                    <a:pt x="9147" y="2583"/>
                    <a:pt x="6024" y="4696"/>
                    <a:pt x="3552" y="7513"/>
                  </a:cubicBezTo>
                  <a:cubicBezTo>
                    <a:pt x="1080" y="10330"/>
                    <a:pt x="-742" y="13852"/>
                    <a:pt x="299" y="16317"/>
                  </a:cubicBezTo>
                  <a:cubicBezTo>
                    <a:pt x="1340" y="18783"/>
                    <a:pt x="5244" y="20191"/>
                    <a:pt x="8366" y="20896"/>
                  </a:cubicBezTo>
                  <a:cubicBezTo>
                    <a:pt x="11489" y="21600"/>
                    <a:pt x="13831" y="21600"/>
                    <a:pt x="1617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6" name="Line"/>
            <p:cNvSpPr/>
            <p:nvPr/>
          </p:nvSpPr>
          <p:spPr>
            <a:xfrm>
              <a:off x="7231025" y="3392481"/>
              <a:ext cx="268953" cy="252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286" fill="norm" stroke="1" extrusionOk="0">
                  <a:moveTo>
                    <a:pt x="21442" y="757"/>
                  </a:moveTo>
                  <a:cubicBezTo>
                    <a:pt x="18911" y="222"/>
                    <a:pt x="16380" y="-314"/>
                    <a:pt x="13173" y="222"/>
                  </a:cubicBezTo>
                  <a:cubicBezTo>
                    <a:pt x="9967" y="757"/>
                    <a:pt x="6086" y="2364"/>
                    <a:pt x="3808" y="3435"/>
                  </a:cubicBezTo>
                  <a:cubicBezTo>
                    <a:pt x="1529" y="4506"/>
                    <a:pt x="854" y="5041"/>
                    <a:pt x="433" y="5755"/>
                  </a:cubicBezTo>
                  <a:cubicBezTo>
                    <a:pt x="11" y="6469"/>
                    <a:pt x="-158" y="7362"/>
                    <a:pt x="179" y="7987"/>
                  </a:cubicBezTo>
                  <a:cubicBezTo>
                    <a:pt x="517" y="8612"/>
                    <a:pt x="1361" y="8969"/>
                    <a:pt x="2711" y="9415"/>
                  </a:cubicBezTo>
                  <a:cubicBezTo>
                    <a:pt x="4061" y="9861"/>
                    <a:pt x="5917" y="10397"/>
                    <a:pt x="7183" y="10932"/>
                  </a:cubicBezTo>
                  <a:cubicBezTo>
                    <a:pt x="8448" y="11468"/>
                    <a:pt x="9123" y="12003"/>
                    <a:pt x="8617" y="12717"/>
                  </a:cubicBezTo>
                  <a:cubicBezTo>
                    <a:pt x="8111" y="13431"/>
                    <a:pt x="6423" y="14324"/>
                    <a:pt x="5073" y="14949"/>
                  </a:cubicBezTo>
                  <a:cubicBezTo>
                    <a:pt x="3723" y="15574"/>
                    <a:pt x="2711" y="15931"/>
                    <a:pt x="1867" y="16466"/>
                  </a:cubicBezTo>
                  <a:cubicBezTo>
                    <a:pt x="1023" y="17002"/>
                    <a:pt x="348" y="17716"/>
                    <a:pt x="348" y="18430"/>
                  </a:cubicBezTo>
                  <a:cubicBezTo>
                    <a:pt x="348" y="19144"/>
                    <a:pt x="1023" y="19858"/>
                    <a:pt x="3301" y="20393"/>
                  </a:cubicBezTo>
                  <a:cubicBezTo>
                    <a:pt x="5580" y="20929"/>
                    <a:pt x="9461" y="21286"/>
                    <a:pt x="12583" y="21286"/>
                  </a:cubicBezTo>
                  <a:cubicBezTo>
                    <a:pt x="15704" y="21286"/>
                    <a:pt x="18067" y="20929"/>
                    <a:pt x="20430" y="205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7" name="Line"/>
            <p:cNvSpPr/>
            <p:nvPr/>
          </p:nvSpPr>
          <p:spPr>
            <a:xfrm>
              <a:off x="7550777" y="3433211"/>
              <a:ext cx="2413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68" y="4181"/>
                    <a:pt x="8337" y="8361"/>
                    <a:pt x="11937" y="11961"/>
                  </a:cubicBezTo>
                  <a:cubicBezTo>
                    <a:pt x="15537" y="15561"/>
                    <a:pt x="18568" y="1858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8" name="Line"/>
            <p:cNvSpPr/>
            <p:nvPr/>
          </p:nvSpPr>
          <p:spPr>
            <a:xfrm>
              <a:off x="7654031" y="3414866"/>
              <a:ext cx="157097" cy="253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362" fill="norm" stroke="1" extrusionOk="0">
                  <a:moveTo>
                    <a:pt x="21094" y="476"/>
                  </a:moveTo>
                  <a:cubicBezTo>
                    <a:pt x="19389" y="119"/>
                    <a:pt x="17683" y="-238"/>
                    <a:pt x="15552" y="208"/>
                  </a:cubicBezTo>
                  <a:cubicBezTo>
                    <a:pt x="13420" y="655"/>
                    <a:pt x="10862" y="1904"/>
                    <a:pt x="8020" y="4314"/>
                  </a:cubicBezTo>
                  <a:cubicBezTo>
                    <a:pt x="5178" y="6724"/>
                    <a:pt x="2052" y="10294"/>
                    <a:pt x="773" y="13329"/>
                  </a:cubicBezTo>
                  <a:cubicBezTo>
                    <a:pt x="-506" y="16364"/>
                    <a:pt x="62" y="18863"/>
                    <a:pt x="631" y="213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9" name="Line"/>
            <p:cNvSpPr/>
            <p:nvPr/>
          </p:nvSpPr>
          <p:spPr>
            <a:xfrm>
              <a:off x="7817477" y="3547511"/>
              <a:ext cx="317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4154"/>
                    <a:pt x="10080" y="8308"/>
                    <a:pt x="6480" y="11908"/>
                  </a:cubicBezTo>
                  <a:cubicBezTo>
                    <a:pt x="2880" y="15508"/>
                    <a:pt x="1440" y="1855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0" name="Line"/>
            <p:cNvSpPr/>
            <p:nvPr/>
          </p:nvSpPr>
          <p:spPr>
            <a:xfrm>
              <a:off x="7872886" y="3446397"/>
              <a:ext cx="33492" cy="37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4" h="20202" fill="norm" stroke="1" extrusionOk="0">
                  <a:moveTo>
                    <a:pt x="8669" y="20202"/>
                  </a:moveTo>
                  <a:cubicBezTo>
                    <a:pt x="3586" y="11107"/>
                    <a:pt x="-1496" y="2013"/>
                    <a:pt x="410" y="307"/>
                  </a:cubicBezTo>
                  <a:cubicBezTo>
                    <a:pt x="2316" y="-1398"/>
                    <a:pt x="11210" y="4286"/>
                    <a:pt x="20104" y="99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1" name="Line"/>
            <p:cNvSpPr/>
            <p:nvPr/>
          </p:nvSpPr>
          <p:spPr>
            <a:xfrm>
              <a:off x="7988927" y="3547511"/>
              <a:ext cx="2095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55" y="14400"/>
                    <a:pt x="6109" y="7200"/>
                    <a:pt x="9709" y="3600"/>
                  </a:cubicBezTo>
                  <a:cubicBezTo>
                    <a:pt x="13309" y="0"/>
                    <a:pt x="17455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2" name="Line"/>
            <p:cNvSpPr/>
            <p:nvPr/>
          </p:nvSpPr>
          <p:spPr>
            <a:xfrm>
              <a:off x="8313248" y="3433211"/>
              <a:ext cx="196380" cy="184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385" fill="norm" stroke="1" extrusionOk="0">
                  <a:moveTo>
                    <a:pt x="645" y="3682"/>
                  </a:moveTo>
                  <a:cubicBezTo>
                    <a:pt x="413" y="8836"/>
                    <a:pt x="180" y="13991"/>
                    <a:pt x="64" y="17182"/>
                  </a:cubicBezTo>
                  <a:cubicBezTo>
                    <a:pt x="-52" y="20373"/>
                    <a:pt x="-52" y="21600"/>
                    <a:pt x="413" y="21355"/>
                  </a:cubicBezTo>
                  <a:cubicBezTo>
                    <a:pt x="877" y="21109"/>
                    <a:pt x="1806" y="19391"/>
                    <a:pt x="3316" y="15832"/>
                  </a:cubicBezTo>
                  <a:cubicBezTo>
                    <a:pt x="4825" y="12273"/>
                    <a:pt x="6916" y="6873"/>
                    <a:pt x="8425" y="3805"/>
                  </a:cubicBezTo>
                  <a:cubicBezTo>
                    <a:pt x="9935" y="736"/>
                    <a:pt x="10864" y="0"/>
                    <a:pt x="11793" y="0"/>
                  </a:cubicBezTo>
                  <a:cubicBezTo>
                    <a:pt x="12722" y="0"/>
                    <a:pt x="13651" y="736"/>
                    <a:pt x="15277" y="4418"/>
                  </a:cubicBezTo>
                  <a:cubicBezTo>
                    <a:pt x="16903" y="8100"/>
                    <a:pt x="19225" y="14727"/>
                    <a:pt x="21548" y="213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3" name="Line"/>
            <p:cNvSpPr/>
            <p:nvPr/>
          </p:nvSpPr>
          <p:spPr>
            <a:xfrm>
              <a:off x="8554077" y="3293511"/>
              <a:ext cx="104375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5" h="21600" fill="norm" stroke="1" extrusionOk="0">
                  <a:moveTo>
                    <a:pt x="7624" y="0"/>
                  </a:moveTo>
                  <a:cubicBezTo>
                    <a:pt x="12282" y="2658"/>
                    <a:pt x="16941" y="5317"/>
                    <a:pt x="19271" y="7975"/>
                  </a:cubicBezTo>
                  <a:cubicBezTo>
                    <a:pt x="21600" y="10634"/>
                    <a:pt x="21600" y="13292"/>
                    <a:pt x="18000" y="15563"/>
                  </a:cubicBezTo>
                  <a:cubicBezTo>
                    <a:pt x="14400" y="17834"/>
                    <a:pt x="7200" y="1971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4" name="Line"/>
            <p:cNvSpPr/>
            <p:nvPr/>
          </p:nvSpPr>
          <p:spPr>
            <a:xfrm>
              <a:off x="9112877" y="3325261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5" name="Line"/>
            <p:cNvSpPr/>
            <p:nvPr/>
          </p:nvSpPr>
          <p:spPr>
            <a:xfrm>
              <a:off x="9100177" y="3382411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6" name="Line"/>
            <p:cNvSpPr/>
            <p:nvPr/>
          </p:nvSpPr>
          <p:spPr>
            <a:xfrm>
              <a:off x="8931849" y="3161835"/>
              <a:ext cx="492179" cy="525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445" fill="norm" stroke="1" extrusionOk="0">
                  <a:moveTo>
                    <a:pt x="1254" y="21445"/>
                  </a:moveTo>
                  <a:cubicBezTo>
                    <a:pt x="605" y="21359"/>
                    <a:pt x="-44" y="21272"/>
                    <a:pt x="2" y="21143"/>
                  </a:cubicBezTo>
                  <a:cubicBezTo>
                    <a:pt x="49" y="21013"/>
                    <a:pt x="790" y="20840"/>
                    <a:pt x="2042" y="19890"/>
                  </a:cubicBezTo>
                  <a:cubicBezTo>
                    <a:pt x="3293" y="18939"/>
                    <a:pt x="5055" y="17211"/>
                    <a:pt x="6631" y="14879"/>
                  </a:cubicBezTo>
                  <a:cubicBezTo>
                    <a:pt x="8207" y="12546"/>
                    <a:pt x="9597" y="9608"/>
                    <a:pt x="10432" y="7275"/>
                  </a:cubicBezTo>
                  <a:cubicBezTo>
                    <a:pt x="11266" y="4943"/>
                    <a:pt x="11544" y="3215"/>
                    <a:pt x="11683" y="2135"/>
                  </a:cubicBezTo>
                  <a:cubicBezTo>
                    <a:pt x="11822" y="1055"/>
                    <a:pt x="11822" y="623"/>
                    <a:pt x="11590" y="320"/>
                  </a:cubicBezTo>
                  <a:cubicBezTo>
                    <a:pt x="11359" y="18"/>
                    <a:pt x="10895" y="-155"/>
                    <a:pt x="10200" y="191"/>
                  </a:cubicBezTo>
                  <a:cubicBezTo>
                    <a:pt x="9504" y="536"/>
                    <a:pt x="8577" y="1400"/>
                    <a:pt x="7650" y="3171"/>
                  </a:cubicBezTo>
                  <a:cubicBezTo>
                    <a:pt x="6723" y="4943"/>
                    <a:pt x="5796" y="7621"/>
                    <a:pt x="5286" y="10127"/>
                  </a:cubicBezTo>
                  <a:cubicBezTo>
                    <a:pt x="4777" y="12632"/>
                    <a:pt x="4684" y="14965"/>
                    <a:pt x="4962" y="16693"/>
                  </a:cubicBezTo>
                  <a:cubicBezTo>
                    <a:pt x="5240" y="18421"/>
                    <a:pt x="5889" y="19544"/>
                    <a:pt x="6723" y="20149"/>
                  </a:cubicBezTo>
                  <a:cubicBezTo>
                    <a:pt x="7558" y="20754"/>
                    <a:pt x="8577" y="20840"/>
                    <a:pt x="9644" y="20063"/>
                  </a:cubicBezTo>
                  <a:cubicBezTo>
                    <a:pt x="10710" y="19285"/>
                    <a:pt x="11822" y="17643"/>
                    <a:pt x="12425" y="16607"/>
                  </a:cubicBezTo>
                  <a:cubicBezTo>
                    <a:pt x="13027" y="15570"/>
                    <a:pt x="13120" y="15138"/>
                    <a:pt x="13166" y="15138"/>
                  </a:cubicBezTo>
                  <a:cubicBezTo>
                    <a:pt x="13213" y="15138"/>
                    <a:pt x="13213" y="15570"/>
                    <a:pt x="13352" y="15483"/>
                  </a:cubicBezTo>
                  <a:cubicBezTo>
                    <a:pt x="13491" y="15397"/>
                    <a:pt x="13769" y="14792"/>
                    <a:pt x="14511" y="13799"/>
                  </a:cubicBezTo>
                  <a:cubicBezTo>
                    <a:pt x="15252" y="12805"/>
                    <a:pt x="16457" y="11423"/>
                    <a:pt x="17338" y="10731"/>
                  </a:cubicBezTo>
                  <a:cubicBezTo>
                    <a:pt x="18219" y="10040"/>
                    <a:pt x="18775" y="10040"/>
                    <a:pt x="19331" y="10472"/>
                  </a:cubicBezTo>
                  <a:cubicBezTo>
                    <a:pt x="19887" y="10904"/>
                    <a:pt x="20444" y="11768"/>
                    <a:pt x="20814" y="13237"/>
                  </a:cubicBezTo>
                  <a:cubicBezTo>
                    <a:pt x="21185" y="14706"/>
                    <a:pt x="21371" y="16779"/>
                    <a:pt x="21556" y="188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7" name="Line"/>
            <p:cNvSpPr/>
            <p:nvPr/>
          </p:nvSpPr>
          <p:spPr>
            <a:xfrm>
              <a:off x="9531996" y="3247722"/>
              <a:ext cx="177782" cy="363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3" h="21429" fill="norm" stroke="1" extrusionOk="0">
                  <a:moveTo>
                    <a:pt x="20853" y="79"/>
                  </a:moveTo>
                  <a:cubicBezTo>
                    <a:pt x="17874" y="-46"/>
                    <a:pt x="14894" y="-171"/>
                    <a:pt x="11543" y="953"/>
                  </a:cubicBezTo>
                  <a:cubicBezTo>
                    <a:pt x="8191" y="2076"/>
                    <a:pt x="4467" y="4449"/>
                    <a:pt x="2232" y="7383"/>
                  </a:cubicBezTo>
                  <a:cubicBezTo>
                    <a:pt x="-2" y="10317"/>
                    <a:pt x="-747" y="13813"/>
                    <a:pt x="867" y="16247"/>
                  </a:cubicBezTo>
                  <a:cubicBezTo>
                    <a:pt x="2481" y="18682"/>
                    <a:pt x="6453" y="20056"/>
                    <a:pt x="10425" y="214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8" name="Line"/>
            <p:cNvSpPr/>
            <p:nvPr/>
          </p:nvSpPr>
          <p:spPr>
            <a:xfrm>
              <a:off x="9805391" y="3293511"/>
              <a:ext cx="31387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4289"/>
                    <a:pt x="3818" y="8579"/>
                    <a:pt x="1118" y="12179"/>
                  </a:cubicBezTo>
                  <a:cubicBezTo>
                    <a:pt x="-1582" y="15779"/>
                    <a:pt x="1118" y="18689"/>
                    <a:pt x="38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9" name="Line"/>
            <p:cNvSpPr/>
            <p:nvPr/>
          </p:nvSpPr>
          <p:spPr>
            <a:xfrm>
              <a:off x="9881227" y="3466423"/>
              <a:ext cx="241301" cy="55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1516" y="12582"/>
                    <a:pt x="3032" y="4867"/>
                    <a:pt x="6632" y="1782"/>
                  </a:cubicBezTo>
                  <a:cubicBezTo>
                    <a:pt x="10232" y="-1304"/>
                    <a:pt x="15916" y="239"/>
                    <a:pt x="21600" y="1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0" name="Line"/>
            <p:cNvSpPr/>
            <p:nvPr/>
          </p:nvSpPr>
          <p:spPr>
            <a:xfrm>
              <a:off x="10154277" y="3264771"/>
              <a:ext cx="228601" cy="394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2" fill="norm" stroke="1" extrusionOk="0">
                  <a:moveTo>
                    <a:pt x="21000" y="8705"/>
                  </a:moveTo>
                  <a:cubicBezTo>
                    <a:pt x="19600" y="7227"/>
                    <a:pt x="18200" y="5750"/>
                    <a:pt x="16200" y="4897"/>
                  </a:cubicBezTo>
                  <a:cubicBezTo>
                    <a:pt x="14200" y="4044"/>
                    <a:pt x="11600" y="3817"/>
                    <a:pt x="9000" y="4670"/>
                  </a:cubicBezTo>
                  <a:cubicBezTo>
                    <a:pt x="6400" y="5522"/>
                    <a:pt x="3800" y="7455"/>
                    <a:pt x="2200" y="9842"/>
                  </a:cubicBezTo>
                  <a:cubicBezTo>
                    <a:pt x="600" y="12230"/>
                    <a:pt x="0" y="15072"/>
                    <a:pt x="0" y="17004"/>
                  </a:cubicBezTo>
                  <a:cubicBezTo>
                    <a:pt x="0" y="18937"/>
                    <a:pt x="600" y="19960"/>
                    <a:pt x="2000" y="20585"/>
                  </a:cubicBezTo>
                  <a:cubicBezTo>
                    <a:pt x="3400" y="21211"/>
                    <a:pt x="5600" y="21438"/>
                    <a:pt x="8300" y="20699"/>
                  </a:cubicBezTo>
                  <a:cubicBezTo>
                    <a:pt x="11000" y="19960"/>
                    <a:pt x="14200" y="18255"/>
                    <a:pt x="16300" y="15811"/>
                  </a:cubicBezTo>
                  <a:cubicBezTo>
                    <a:pt x="18400" y="13366"/>
                    <a:pt x="19400" y="10183"/>
                    <a:pt x="19000" y="7512"/>
                  </a:cubicBezTo>
                  <a:cubicBezTo>
                    <a:pt x="18600" y="4840"/>
                    <a:pt x="16800" y="2680"/>
                    <a:pt x="14900" y="1430"/>
                  </a:cubicBezTo>
                  <a:cubicBezTo>
                    <a:pt x="13000" y="179"/>
                    <a:pt x="11000" y="-162"/>
                    <a:pt x="9200" y="65"/>
                  </a:cubicBezTo>
                  <a:cubicBezTo>
                    <a:pt x="7400" y="293"/>
                    <a:pt x="5800" y="1089"/>
                    <a:pt x="5200" y="2680"/>
                  </a:cubicBezTo>
                  <a:cubicBezTo>
                    <a:pt x="4600" y="4272"/>
                    <a:pt x="5000" y="6659"/>
                    <a:pt x="7900" y="8364"/>
                  </a:cubicBezTo>
                  <a:cubicBezTo>
                    <a:pt x="10800" y="10070"/>
                    <a:pt x="16200" y="11093"/>
                    <a:pt x="21600" y="121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1" name="Line"/>
            <p:cNvSpPr/>
            <p:nvPr/>
          </p:nvSpPr>
          <p:spPr>
            <a:xfrm>
              <a:off x="10395577" y="3274461"/>
              <a:ext cx="230435" cy="54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600" fill="norm" stroke="1" extrusionOk="0">
                  <a:moveTo>
                    <a:pt x="15178" y="0"/>
                  </a:moveTo>
                  <a:cubicBezTo>
                    <a:pt x="17319" y="2847"/>
                    <a:pt x="19459" y="5693"/>
                    <a:pt x="20530" y="8372"/>
                  </a:cubicBezTo>
                  <a:cubicBezTo>
                    <a:pt x="21600" y="11051"/>
                    <a:pt x="21600" y="13563"/>
                    <a:pt x="18681" y="15656"/>
                  </a:cubicBezTo>
                  <a:cubicBezTo>
                    <a:pt x="15762" y="17749"/>
                    <a:pt x="9924" y="19423"/>
                    <a:pt x="6324" y="20344"/>
                  </a:cubicBezTo>
                  <a:cubicBezTo>
                    <a:pt x="2724" y="21265"/>
                    <a:pt x="1362" y="2143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2" name="Line"/>
            <p:cNvSpPr/>
            <p:nvPr/>
          </p:nvSpPr>
          <p:spPr>
            <a:xfrm>
              <a:off x="0" y="4271411"/>
              <a:ext cx="311778" cy="703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375" fill="norm" stroke="1" extrusionOk="0">
                  <a:moveTo>
                    <a:pt x="15264" y="17743"/>
                  </a:moveTo>
                  <a:cubicBezTo>
                    <a:pt x="13960" y="16714"/>
                    <a:pt x="12655" y="15686"/>
                    <a:pt x="10770" y="15107"/>
                  </a:cubicBezTo>
                  <a:cubicBezTo>
                    <a:pt x="8886" y="14529"/>
                    <a:pt x="6421" y="14400"/>
                    <a:pt x="4464" y="14979"/>
                  </a:cubicBezTo>
                  <a:cubicBezTo>
                    <a:pt x="2507" y="15557"/>
                    <a:pt x="1058" y="16843"/>
                    <a:pt x="405" y="18000"/>
                  </a:cubicBezTo>
                  <a:cubicBezTo>
                    <a:pt x="-247" y="19157"/>
                    <a:pt x="-102" y="20186"/>
                    <a:pt x="768" y="20796"/>
                  </a:cubicBezTo>
                  <a:cubicBezTo>
                    <a:pt x="1638" y="21407"/>
                    <a:pt x="3232" y="21600"/>
                    <a:pt x="5189" y="21054"/>
                  </a:cubicBezTo>
                  <a:cubicBezTo>
                    <a:pt x="7146" y="20507"/>
                    <a:pt x="9466" y="19221"/>
                    <a:pt x="11205" y="17518"/>
                  </a:cubicBezTo>
                  <a:cubicBezTo>
                    <a:pt x="12945" y="15814"/>
                    <a:pt x="14105" y="13693"/>
                    <a:pt x="14685" y="11475"/>
                  </a:cubicBezTo>
                  <a:cubicBezTo>
                    <a:pt x="15264" y="9257"/>
                    <a:pt x="15264" y="6943"/>
                    <a:pt x="14974" y="5079"/>
                  </a:cubicBezTo>
                  <a:cubicBezTo>
                    <a:pt x="14685" y="3214"/>
                    <a:pt x="14105" y="1800"/>
                    <a:pt x="13525" y="996"/>
                  </a:cubicBezTo>
                  <a:cubicBezTo>
                    <a:pt x="12945" y="193"/>
                    <a:pt x="12365" y="0"/>
                    <a:pt x="11785" y="0"/>
                  </a:cubicBezTo>
                  <a:cubicBezTo>
                    <a:pt x="11205" y="0"/>
                    <a:pt x="10625" y="193"/>
                    <a:pt x="9683" y="1221"/>
                  </a:cubicBezTo>
                  <a:cubicBezTo>
                    <a:pt x="8741" y="2250"/>
                    <a:pt x="7436" y="4114"/>
                    <a:pt x="6929" y="6236"/>
                  </a:cubicBezTo>
                  <a:cubicBezTo>
                    <a:pt x="6421" y="8357"/>
                    <a:pt x="6711" y="10736"/>
                    <a:pt x="7871" y="12889"/>
                  </a:cubicBezTo>
                  <a:cubicBezTo>
                    <a:pt x="9031" y="15043"/>
                    <a:pt x="11060" y="16971"/>
                    <a:pt x="13452" y="18129"/>
                  </a:cubicBezTo>
                  <a:cubicBezTo>
                    <a:pt x="15844" y="19286"/>
                    <a:pt x="18599" y="19671"/>
                    <a:pt x="21353" y="200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3" name="Line"/>
            <p:cNvSpPr/>
            <p:nvPr/>
          </p:nvSpPr>
          <p:spPr>
            <a:xfrm>
              <a:off x="429033" y="4295867"/>
              <a:ext cx="257395" cy="616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340" fill="norm" stroke="1" extrusionOk="0">
                  <a:moveTo>
                    <a:pt x="1848" y="21340"/>
                  </a:moveTo>
                  <a:cubicBezTo>
                    <a:pt x="3589" y="20095"/>
                    <a:pt x="5331" y="18851"/>
                    <a:pt x="7422" y="17240"/>
                  </a:cubicBezTo>
                  <a:cubicBezTo>
                    <a:pt x="9512" y="15629"/>
                    <a:pt x="11951" y="13652"/>
                    <a:pt x="13606" y="11419"/>
                  </a:cubicBezTo>
                  <a:cubicBezTo>
                    <a:pt x="15260" y="9185"/>
                    <a:pt x="16131" y="6696"/>
                    <a:pt x="16044" y="4756"/>
                  </a:cubicBezTo>
                  <a:cubicBezTo>
                    <a:pt x="15957" y="2815"/>
                    <a:pt x="14912" y="1424"/>
                    <a:pt x="13344" y="655"/>
                  </a:cubicBezTo>
                  <a:cubicBezTo>
                    <a:pt x="11777" y="-114"/>
                    <a:pt x="9686" y="-260"/>
                    <a:pt x="7422" y="509"/>
                  </a:cubicBezTo>
                  <a:cubicBezTo>
                    <a:pt x="5157" y="1278"/>
                    <a:pt x="2718" y="2962"/>
                    <a:pt x="1325" y="4975"/>
                  </a:cubicBezTo>
                  <a:cubicBezTo>
                    <a:pt x="-69" y="6989"/>
                    <a:pt x="-417" y="9332"/>
                    <a:pt x="541" y="11419"/>
                  </a:cubicBezTo>
                  <a:cubicBezTo>
                    <a:pt x="1499" y="13505"/>
                    <a:pt x="3764" y="15336"/>
                    <a:pt x="7422" y="16764"/>
                  </a:cubicBezTo>
                  <a:cubicBezTo>
                    <a:pt x="11080" y="18192"/>
                    <a:pt x="16131" y="19217"/>
                    <a:pt x="21183" y="202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4" name="Line"/>
            <p:cNvSpPr/>
            <p:nvPr/>
          </p:nvSpPr>
          <p:spPr>
            <a:xfrm>
              <a:off x="749216" y="4353910"/>
              <a:ext cx="159462" cy="476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507" fill="norm" stroke="1" extrusionOk="0">
                  <a:moveTo>
                    <a:pt x="16925" y="289"/>
                  </a:moveTo>
                  <a:cubicBezTo>
                    <a:pt x="14401" y="98"/>
                    <a:pt x="11876" y="-93"/>
                    <a:pt x="10193" y="50"/>
                  </a:cubicBezTo>
                  <a:cubicBezTo>
                    <a:pt x="8510" y="194"/>
                    <a:pt x="7668" y="672"/>
                    <a:pt x="5704" y="2535"/>
                  </a:cubicBezTo>
                  <a:cubicBezTo>
                    <a:pt x="3741" y="4399"/>
                    <a:pt x="655" y="7649"/>
                    <a:pt x="94" y="10420"/>
                  </a:cubicBezTo>
                  <a:cubicBezTo>
                    <a:pt x="-467" y="13192"/>
                    <a:pt x="1497" y="15486"/>
                    <a:pt x="5424" y="17254"/>
                  </a:cubicBezTo>
                  <a:cubicBezTo>
                    <a:pt x="9351" y="19022"/>
                    <a:pt x="15242" y="20265"/>
                    <a:pt x="21133" y="215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5" name="Line"/>
            <p:cNvSpPr/>
            <p:nvPr/>
          </p:nvSpPr>
          <p:spPr>
            <a:xfrm>
              <a:off x="959957" y="4413575"/>
              <a:ext cx="310671" cy="373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174" fill="norm" stroke="1" extrusionOk="0">
                  <a:moveTo>
                    <a:pt x="14319" y="2380"/>
                  </a:moveTo>
                  <a:cubicBezTo>
                    <a:pt x="12579" y="1660"/>
                    <a:pt x="10839" y="940"/>
                    <a:pt x="9100" y="940"/>
                  </a:cubicBezTo>
                  <a:cubicBezTo>
                    <a:pt x="7360" y="940"/>
                    <a:pt x="5621" y="1660"/>
                    <a:pt x="3954" y="3220"/>
                  </a:cubicBezTo>
                  <a:cubicBezTo>
                    <a:pt x="2286" y="4780"/>
                    <a:pt x="692" y="7180"/>
                    <a:pt x="184" y="9760"/>
                  </a:cubicBezTo>
                  <a:cubicBezTo>
                    <a:pt x="-323" y="12340"/>
                    <a:pt x="257" y="15100"/>
                    <a:pt x="1417" y="17140"/>
                  </a:cubicBezTo>
                  <a:cubicBezTo>
                    <a:pt x="2576" y="19180"/>
                    <a:pt x="4316" y="20500"/>
                    <a:pt x="5983" y="20980"/>
                  </a:cubicBezTo>
                  <a:cubicBezTo>
                    <a:pt x="7650" y="21460"/>
                    <a:pt x="9245" y="21100"/>
                    <a:pt x="10839" y="19300"/>
                  </a:cubicBezTo>
                  <a:cubicBezTo>
                    <a:pt x="12434" y="17500"/>
                    <a:pt x="14029" y="14260"/>
                    <a:pt x="14319" y="11200"/>
                  </a:cubicBezTo>
                  <a:cubicBezTo>
                    <a:pt x="14609" y="8140"/>
                    <a:pt x="13594" y="5260"/>
                    <a:pt x="12072" y="3400"/>
                  </a:cubicBezTo>
                  <a:cubicBezTo>
                    <a:pt x="10549" y="1540"/>
                    <a:pt x="8520" y="700"/>
                    <a:pt x="7070" y="280"/>
                  </a:cubicBezTo>
                  <a:cubicBezTo>
                    <a:pt x="5621" y="-140"/>
                    <a:pt x="4751" y="-140"/>
                    <a:pt x="3954" y="640"/>
                  </a:cubicBezTo>
                  <a:cubicBezTo>
                    <a:pt x="3156" y="1420"/>
                    <a:pt x="2431" y="2980"/>
                    <a:pt x="2431" y="4600"/>
                  </a:cubicBezTo>
                  <a:cubicBezTo>
                    <a:pt x="2431" y="6220"/>
                    <a:pt x="3156" y="7900"/>
                    <a:pt x="5186" y="9220"/>
                  </a:cubicBezTo>
                  <a:cubicBezTo>
                    <a:pt x="7215" y="10540"/>
                    <a:pt x="10549" y="11500"/>
                    <a:pt x="13449" y="11680"/>
                  </a:cubicBezTo>
                  <a:cubicBezTo>
                    <a:pt x="16348" y="11860"/>
                    <a:pt x="18813" y="11260"/>
                    <a:pt x="21277" y="106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6" name="Line"/>
            <p:cNvSpPr/>
            <p:nvPr/>
          </p:nvSpPr>
          <p:spPr>
            <a:xfrm>
              <a:off x="1276977" y="4379361"/>
              <a:ext cx="117823" cy="571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600" fill="norm" stroke="1" extrusionOk="0">
                  <a:moveTo>
                    <a:pt x="6821" y="0"/>
                  </a:moveTo>
                  <a:cubicBezTo>
                    <a:pt x="5684" y="400"/>
                    <a:pt x="4547" y="800"/>
                    <a:pt x="5305" y="1480"/>
                  </a:cubicBezTo>
                  <a:cubicBezTo>
                    <a:pt x="6063" y="2160"/>
                    <a:pt x="8716" y="3120"/>
                    <a:pt x="12316" y="4920"/>
                  </a:cubicBezTo>
                  <a:cubicBezTo>
                    <a:pt x="15916" y="6720"/>
                    <a:pt x="20463" y="9360"/>
                    <a:pt x="21032" y="11920"/>
                  </a:cubicBezTo>
                  <a:cubicBezTo>
                    <a:pt x="21600" y="14480"/>
                    <a:pt x="18189" y="16960"/>
                    <a:pt x="14021" y="18560"/>
                  </a:cubicBezTo>
                  <a:cubicBezTo>
                    <a:pt x="9853" y="20160"/>
                    <a:pt x="4926" y="2088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7" name="Line"/>
            <p:cNvSpPr/>
            <p:nvPr/>
          </p:nvSpPr>
          <p:spPr>
            <a:xfrm>
              <a:off x="191127" y="5065161"/>
              <a:ext cx="8763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61" y="19800"/>
                    <a:pt x="2922" y="18000"/>
                    <a:pt x="4670" y="15660"/>
                  </a:cubicBezTo>
                  <a:cubicBezTo>
                    <a:pt x="6417" y="13320"/>
                    <a:pt x="8452" y="10440"/>
                    <a:pt x="10591" y="8100"/>
                  </a:cubicBezTo>
                  <a:cubicBezTo>
                    <a:pt x="12730" y="5760"/>
                    <a:pt x="14974" y="3960"/>
                    <a:pt x="16826" y="2700"/>
                  </a:cubicBezTo>
                  <a:cubicBezTo>
                    <a:pt x="18678" y="1440"/>
                    <a:pt x="20139" y="7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8" name="Line"/>
            <p:cNvSpPr/>
            <p:nvPr/>
          </p:nvSpPr>
          <p:spPr>
            <a:xfrm>
              <a:off x="583142" y="5129982"/>
              <a:ext cx="344586" cy="607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234" fill="norm" stroke="1" extrusionOk="0">
                  <a:moveTo>
                    <a:pt x="10378" y="13935"/>
                  </a:moveTo>
                  <a:cubicBezTo>
                    <a:pt x="7217" y="14748"/>
                    <a:pt x="4056" y="15562"/>
                    <a:pt x="2212" y="16598"/>
                  </a:cubicBezTo>
                  <a:cubicBezTo>
                    <a:pt x="368" y="17633"/>
                    <a:pt x="-159" y="18891"/>
                    <a:pt x="39" y="19816"/>
                  </a:cubicBezTo>
                  <a:cubicBezTo>
                    <a:pt x="236" y="20740"/>
                    <a:pt x="1158" y="21332"/>
                    <a:pt x="2936" y="21221"/>
                  </a:cubicBezTo>
                  <a:cubicBezTo>
                    <a:pt x="4714" y="21110"/>
                    <a:pt x="7348" y="20296"/>
                    <a:pt x="9785" y="19039"/>
                  </a:cubicBezTo>
                  <a:cubicBezTo>
                    <a:pt x="12221" y="17781"/>
                    <a:pt x="14461" y="16080"/>
                    <a:pt x="16239" y="13935"/>
                  </a:cubicBezTo>
                  <a:cubicBezTo>
                    <a:pt x="18017" y="11790"/>
                    <a:pt x="19334" y="9200"/>
                    <a:pt x="19729" y="6981"/>
                  </a:cubicBezTo>
                  <a:cubicBezTo>
                    <a:pt x="20124" y="4762"/>
                    <a:pt x="19597" y="2913"/>
                    <a:pt x="18148" y="1655"/>
                  </a:cubicBezTo>
                  <a:cubicBezTo>
                    <a:pt x="16700" y="398"/>
                    <a:pt x="14329" y="-268"/>
                    <a:pt x="12221" y="102"/>
                  </a:cubicBezTo>
                  <a:cubicBezTo>
                    <a:pt x="10114" y="472"/>
                    <a:pt x="8270" y="1877"/>
                    <a:pt x="7282" y="3837"/>
                  </a:cubicBezTo>
                  <a:cubicBezTo>
                    <a:pt x="6295" y="5798"/>
                    <a:pt x="6163" y="8313"/>
                    <a:pt x="7085" y="10680"/>
                  </a:cubicBezTo>
                  <a:cubicBezTo>
                    <a:pt x="8007" y="13047"/>
                    <a:pt x="9982" y="15266"/>
                    <a:pt x="12551" y="16635"/>
                  </a:cubicBezTo>
                  <a:cubicBezTo>
                    <a:pt x="15119" y="18003"/>
                    <a:pt x="18280" y="18521"/>
                    <a:pt x="21441" y="190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9" name="Line"/>
            <p:cNvSpPr/>
            <p:nvPr/>
          </p:nvSpPr>
          <p:spPr>
            <a:xfrm>
              <a:off x="982091" y="5225822"/>
              <a:ext cx="358387" cy="430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117" fill="norm" stroke="1" extrusionOk="0">
                  <a:moveTo>
                    <a:pt x="9207" y="8630"/>
                  </a:moveTo>
                  <a:cubicBezTo>
                    <a:pt x="8830" y="8214"/>
                    <a:pt x="8454" y="7799"/>
                    <a:pt x="7763" y="7591"/>
                  </a:cubicBezTo>
                  <a:cubicBezTo>
                    <a:pt x="7072" y="7384"/>
                    <a:pt x="6068" y="7384"/>
                    <a:pt x="4623" y="8214"/>
                  </a:cubicBezTo>
                  <a:cubicBezTo>
                    <a:pt x="3179" y="9045"/>
                    <a:pt x="1296" y="10707"/>
                    <a:pt x="479" y="12680"/>
                  </a:cubicBezTo>
                  <a:cubicBezTo>
                    <a:pt x="-337" y="14653"/>
                    <a:pt x="-86" y="16937"/>
                    <a:pt x="1044" y="18599"/>
                  </a:cubicBezTo>
                  <a:cubicBezTo>
                    <a:pt x="2175" y="20261"/>
                    <a:pt x="4184" y="21299"/>
                    <a:pt x="6570" y="21091"/>
                  </a:cubicBezTo>
                  <a:cubicBezTo>
                    <a:pt x="8956" y="20884"/>
                    <a:pt x="11719" y="19430"/>
                    <a:pt x="13603" y="17301"/>
                  </a:cubicBezTo>
                  <a:cubicBezTo>
                    <a:pt x="15486" y="15172"/>
                    <a:pt x="16491" y="12368"/>
                    <a:pt x="16491" y="9564"/>
                  </a:cubicBezTo>
                  <a:cubicBezTo>
                    <a:pt x="16491" y="6761"/>
                    <a:pt x="15486" y="3957"/>
                    <a:pt x="13791" y="2191"/>
                  </a:cubicBezTo>
                  <a:cubicBezTo>
                    <a:pt x="12096" y="426"/>
                    <a:pt x="9710" y="-301"/>
                    <a:pt x="7512" y="114"/>
                  </a:cubicBezTo>
                  <a:cubicBezTo>
                    <a:pt x="5314" y="530"/>
                    <a:pt x="3305" y="2087"/>
                    <a:pt x="2175" y="3801"/>
                  </a:cubicBezTo>
                  <a:cubicBezTo>
                    <a:pt x="1044" y="5514"/>
                    <a:pt x="793" y="7384"/>
                    <a:pt x="1421" y="8941"/>
                  </a:cubicBezTo>
                  <a:cubicBezTo>
                    <a:pt x="2049" y="10499"/>
                    <a:pt x="3556" y="11745"/>
                    <a:pt x="6633" y="12212"/>
                  </a:cubicBezTo>
                  <a:cubicBezTo>
                    <a:pt x="9710" y="12680"/>
                    <a:pt x="14356" y="12368"/>
                    <a:pt x="17056" y="12109"/>
                  </a:cubicBezTo>
                  <a:cubicBezTo>
                    <a:pt x="19756" y="11849"/>
                    <a:pt x="20510" y="11641"/>
                    <a:pt x="21263" y="114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0" name="Line"/>
            <p:cNvSpPr/>
            <p:nvPr/>
          </p:nvSpPr>
          <p:spPr>
            <a:xfrm>
              <a:off x="1911977" y="4940277"/>
              <a:ext cx="260351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93" y="10800"/>
                    <a:pt x="10185" y="0"/>
                    <a:pt x="13785" y="0"/>
                  </a:cubicBezTo>
                  <a:cubicBezTo>
                    <a:pt x="17385" y="0"/>
                    <a:pt x="19493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1" name="Line"/>
            <p:cNvSpPr/>
            <p:nvPr/>
          </p:nvSpPr>
          <p:spPr>
            <a:xfrm>
              <a:off x="2066820" y="5052461"/>
              <a:ext cx="372208" cy="32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0601" fill="norm" stroke="1" extrusionOk="0">
                  <a:moveTo>
                    <a:pt x="1690" y="8100"/>
                  </a:moveTo>
                  <a:cubicBezTo>
                    <a:pt x="957" y="8100"/>
                    <a:pt x="225" y="8100"/>
                    <a:pt x="42" y="10800"/>
                  </a:cubicBezTo>
                  <a:cubicBezTo>
                    <a:pt x="-141" y="13500"/>
                    <a:pt x="225" y="18900"/>
                    <a:pt x="2056" y="20250"/>
                  </a:cubicBezTo>
                  <a:cubicBezTo>
                    <a:pt x="3886" y="21600"/>
                    <a:pt x="7181" y="18900"/>
                    <a:pt x="10659" y="14850"/>
                  </a:cubicBezTo>
                  <a:cubicBezTo>
                    <a:pt x="14137" y="10800"/>
                    <a:pt x="17798" y="5400"/>
                    <a:pt x="2145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2" name="Line"/>
            <p:cNvSpPr/>
            <p:nvPr/>
          </p:nvSpPr>
          <p:spPr>
            <a:xfrm>
              <a:off x="2531489" y="4836561"/>
              <a:ext cx="249759" cy="275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1" h="21015" fill="norm" stroke="1" extrusionOk="0">
                  <a:moveTo>
                    <a:pt x="18292" y="2418"/>
                  </a:moveTo>
                  <a:cubicBezTo>
                    <a:pt x="16699" y="1451"/>
                    <a:pt x="15105" y="484"/>
                    <a:pt x="12450" y="725"/>
                  </a:cubicBezTo>
                  <a:cubicBezTo>
                    <a:pt x="9794" y="967"/>
                    <a:pt x="6076" y="2418"/>
                    <a:pt x="3509" y="4755"/>
                  </a:cubicBezTo>
                  <a:cubicBezTo>
                    <a:pt x="941" y="7093"/>
                    <a:pt x="-475" y="10316"/>
                    <a:pt x="145" y="13379"/>
                  </a:cubicBezTo>
                  <a:cubicBezTo>
                    <a:pt x="764" y="16442"/>
                    <a:pt x="3420" y="19343"/>
                    <a:pt x="6784" y="20472"/>
                  </a:cubicBezTo>
                  <a:cubicBezTo>
                    <a:pt x="10148" y="21600"/>
                    <a:pt x="14220" y="20955"/>
                    <a:pt x="16964" y="18699"/>
                  </a:cubicBezTo>
                  <a:cubicBezTo>
                    <a:pt x="19709" y="16442"/>
                    <a:pt x="21125" y="12573"/>
                    <a:pt x="20859" y="9188"/>
                  </a:cubicBezTo>
                  <a:cubicBezTo>
                    <a:pt x="20594" y="5803"/>
                    <a:pt x="18646" y="2901"/>
                    <a:pt x="16964" y="1451"/>
                  </a:cubicBezTo>
                  <a:cubicBezTo>
                    <a:pt x="15282" y="0"/>
                    <a:pt x="13866" y="0"/>
                    <a:pt x="12715" y="0"/>
                  </a:cubicBezTo>
                  <a:cubicBezTo>
                    <a:pt x="11564" y="0"/>
                    <a:pt x="10679" y="0"/>
                    <a:pt x="10059" y="403"/>
                  </a:cubicBezTo>
                  <a:cubicBezTo>
                    <a:pt x="9440" y="806"/>
                    <a:pt x="9086" y="1612"/>
                    <a:pt x="8732" y="24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3" name="Line"/>
            <p:cNvSpPr/>
            <p:nvPr/>
          </p:nvSpPr>
          <p:spPr>
            <a:xfrm>
              <a:off x="3391527" y="4925461"/>
              <a:ext cx="209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4" name="Line"/>
            <p:cNvSpPr/>
            <p:nvPr/>
          </p:nvSpPr>
          <p:spPr>
            <a:xfrm>
              <a:off x="3391527" y="5077861"/>
              <a:ext cx="266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57" y="0"/>
                  </a:moveTo>
                  <a:cubicBezTo>
                    <a:pt x="1029" y="0"/>
                    <a:pt x="0" y="0"/>
                    <a:pt x="0" y="3600"/>
                  </a:cubicBezTo>
                  <a:cubicBezTo>
                    <a:pt x="0" y="7200"/>
                    <a:pt x="1029" y="14400"/>
                    <a:pt x="4800" y="18000"/>
                  </a:cubicBezTo>
                  <a:cubicBezTo>
                    <a:pt x="8571" y="21600"/>
                    <a:pt x="15086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5" name="Line"/>
            <p:cNvSpPr/>
            <p:nvPr/>
          </p:nvSpPr>
          <p:spPr>
            <a:xfrm>
              <a:off x="4445627" y="4580831"/>
              <a:ext cx="304801" cy="343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8" fill="norm" stroke="1" extrusionOk="0">
                  <a:moveTo>
                    <a:pt x="0" y="2083"/>
                  </a:moveTo>
                  <a:cubicBezTo>
                    <a:pt x="1200" y="1293"/>
                    <a:pt x="2400" y="503"/>
                    <a:pt x="4125" y="173"/>
                  </a:cubicBezTo>
                  <a:cubicBezTo>
                    <a:pt x="5850" y="-156"/>
                    <a:pt x="8100" y="-24"/>
                    <a:pt x="9825" y="634"/>
                  </a:cubicBezTo>
                  <a:cubicBezTo>
                    <a:pt x="11550" y="1293"/>
                    <a:pt x="12750" y="2478"/>
                    <a:pt x="13125" y="4520"/>
                  </a:cubicBezTo>
                  <a:cubicBezTo>
                    <a:pt x="13500" y="6561"/>
                    <a:pt x="13050" y="9459"/>
                    <a:pt x="11625" y="12159"/>
                  </a:cubicBezTo>
                  <a:cubicBezTo>
                    <a:pt x="10200" y="14859"/>
                    <a:pt x="7800" y="17361"/>
                    <a:pt x="6375" y="18876"/>
                  </a:cubicBezTo>
                  <a:cubicBezTo>
                    <a:pt x="4950" y="20390"/>
                    <a:pt x="4500" y="20917"/>
                    <a:pt x="5025" y="21181"/>
                  </a:cubicBezTo>
                  <a:cubicBezTo>
                    <a:pt x="5550" y="21444"/>
                    <a:pt x="7050" y="21444"/>
                    <a:pt x="9975" y="21181"/>
                  </a:cubicBezTo>
                  <a:cubicBezTo>
                    <a:pt x="12900" y="20917"/>
                    <a:pt x="17250" y="20390"/>
                    <a:pt x="21600" y="198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6" name="Line"/>
            <p:cNvSpPr/>
            <p:nvPr/>
          </p:nvSpPr>
          <p:spPr>
            <a:xfrm>
              <a:off x="4803344" y="4729767"/>
              <a:ext cx="169334" cy="163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7" fill="norm" stroke="1" extrusionOk="0">
                  <a:moveTo>
                    <a:pt x="540" y="7233"/>
                  </a:moveTo>
                  <a:cubicBezTo>
                    <a:pt x="270" y="10787"/>
                    <a:pt x="0" y="14342"/>
                    <a:pt x="0" y="16939"/>
                  </a:cubicBezTo>
                  <a:cubicBezTo>
                    <a:pt x="0" y="19536"/>
                    <a:pt x="270" y="21177"/>
                    <a:pt x="810" y="21177"/>
                  </a:cubicBezTo>
                  <a:cubicBezTo>
                    <a:pt x="1350" y="21177"/>
                    <a:pt x="2160" y="19536"/>
                    <a:pt x="3240" y="16529"/>
                  </a:cubicBezTo>
                  <a:cubicBezTo>
                    <a:pt x="4320" y="13521"/>
                    <a:pt x="5670" y="9147"/>
                    <a:pt x="6885" y="6002"/>
                  </a:cubicBezTo>
                  <a:cubicBezTo>
                    <a:pt x="8100" y="2858"/>
                    <a:pt x="9180" y="944"/>
                    <a:pt x="10395" y="261"/>
                  </a:cubicBezTo>
                  <a:cubicBezTo>
                    <a:pt x="11610" y="-423"/>
                    <a:pt x="12960" y="124"/>
                    <a:pt x="14850" y="3268"/>
                  </a:cubicBezTo>
                  <a:cubicBezTo>
                    <a:pt x="16740" y="6412"/>
                    <a:pt x="19170" y="12154"/>
                    <a:pt x="21600" y="178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7" name="Line"/>
            <p:cNvSpPr/>
            <p:nvPr/>
          </p:nvSpPr>
          <p:spPr>
            <a:xfrm>
              <a:off x="5112377" y="4760361"/>
              <a:ext cx="1778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29" y="15600"/>
                    <a:pt x="5657" y="9600"/>
                    <a:pt x="9257" y="6000"/>
                  </a:cubicBezTo>
                  <a:cubicBezTo>
                    <a:pt x="12857" y="2400"/>
                    <a:pt x="17229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8" name="Line"/>
            <p:cNvSpPr/>
            <p:nvPr/>
          </p:nvSpPr>
          <p:spPr>
            <a:xfrm>
              <a:off x="5380027" y="4587229"/>
              <a:ext cx="221301" cy="259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156" fill="norm" stroke="1" extrusionOk="0">
                  <a:moveTo>
                    <a:pt x="19039" y="656"/>
                  </a:moveTo>
                  <a:cubicBezTo>
                    <a:pt x="18011" y="137"/>
                    <a:pt x="16982" y="-381"/>
                    <a:pt x="13999" y="397"/>
                  </a:cubicBezTo>
                  <a:cubicBezTo>
                    <a:pt x="11017" y="1174"/>
                    <a:pt x="6079" y="3248"/>
                    <a:pt x="3302" y="4630"/>
                  </a:cubicBezTo>
                  <a:cubicBezTo>
                    <a:pt x="525" y="6013"/>
                    <a:pt x="-92" y="6704"/>
                    <a:pt x="11" y="7395"/>
                  </a:cubicBezTo>
                  <a:cubicBezTo>
                    <a:pt x="114" y="8086"/>
                    <a:pt x="937" y="8777"/>
                    <a:pt x="2685" y="9555"/>
                  </a:cubicBezTo>
                  <a:cubicBezTo>
                    <a:pt x="4434" y="10333"/>
                    <a:pt x="7108" y="11197"/>
                    <a:pt x="8651" y="12061"/>
                  </a:cubicBezTo>
                  <a:cubicBezTo>
                    <a:pt x="10194" y="12925"/>
                    <a:pt x="10605" y="13789"/>
                    <a:pt x="10297" y="14480"/>
                  </a:cubicBezTo>
                  <a:cubicBezTo>
                    <a:pt x="9988" y="15171"/>
                    <a:pt x="8959" y="15689"/>
                    <a:pt x="7314" y="16294"/>
                  </a:cubicBezTo>
                  <a:cubicBezTo>
                    <a:pt x="5668" y="16899"/>
                    <a:pt x="3405" y="17590"/>
                    <a:pt x="1965" y="18281"/>
                  </a:cubicBezTo>
                  <a:cubicBezTo>
                    <a:pt x="525" y="18973"/>
                    <a:pt x="-92" y="19664"/>
                    <a:pt x="628" y="20182"/>
                  </a:cubicBezTo>
                  <a:cubicBezTo>
                    <a:pt x="1348" y="20701"/>
                    <a:pt x="3405" y="21046"/>
                    <a:pt x="7108" y="21133"/>
                  </a:cubicBezTo>
                  <a:cubicBezTo>
                    <a:pt x="10811" y="21219"/>
                    <a:pt x="16159" y="21046"/>
                    <a:pt x="21508" y="208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9" name="Line"/>
            <p:cNvSpPr/>
            <p:nvPr/>
          </p:nvSpPr>
          <p:spPr>
            <a:xfrm>
              <a:off x="5721977" y="4555441"/>
              <a:ext cx="228601" cy="293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0" y="1977"/>
                  </a:moveTo>
                  <a:cubicBezTo>
                    <a:pt x="0" y="1206"/>
                    <a:pt x="0" y="434"/>
                    <a:pt x="500" y="126"/>
                  </a:cubicBezTo>
                  <a:cubicBezTo>
                    <a:pt x="1000" y="-183"/>
                    <a:pt x="2000" y="-29"/>
                    <a:pt x="4300" y="1823"/>
                  </a:cubicBezTo>
                  <a:cubicBezTo>
                    <a:pt x="6600" y="3674"/>
                    <a:pt x="10200" y="7223"/>
                    <a:pt x="13300" y="10771"/>
                  </a:cubicBezTo>
                  <a:cubicBezTo>
                    <a:pt x="16400" y="14320"/>
                    <a:pt x="19000" y="17868"/>
                    <a:pt x="21600" y="214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0" name="Line"/>
            <p:cNvSpPr/>
            <p:nvPr/>
          </p:nvSpPr>
          <p:spPr>
            <a:xfrm>
              <a:off x="5810877" y="4525411"/>
              <a:ext cx="1905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00" y="120"/>
                    <a:pt x="19200" y="240"/>
                    <a:pt x="17400" y="1380"/>
                  </a:cubicBezTo>
                  <a:cubicBezTo>
                    <a:pt x="15600" y="2520"/>
                    <a:pt x="13200" y="4680"/>
                    <a:pt x="10680" y="7320"/>
                  </a:cubicBezTo>
                  <a:cubicBezTo>
                    <a:pt x="8160" y="9960"/>
                    <a:pt x="5520" y="13080"/>
                    <a:pt x="3720" y="15540"/>
                  </a:cubicBezTo>
                  <a:cubicBezTo>
                    <a:pt x="1920" y="18000"/>
                    <a:pt x="960" y="19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1" name="Line"/>
            <p:cNvSpPr/>
            <p:nvPr/>
          </p:nvSpPr>
          <p:spPr>
            <a:xfrm>
              <a:off x="6033127" y="4760361"/>
              <a:ext cx="1" cy="889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2" name="Line"/>
            <p:cNvSpPr/>
            <p:nvPr/>
          </p:nvSpPr>
          <p:spPr>
            <a:xfrm>
              <a:off x="6058527" y="4607961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3" name="Line"/>
            <p:cNvSpPr/>
            <p:nvPr/>
          </p:nvSpPr>
          <p:spPr>
            <a:xfrm>
              <a:off x="6147427" y="4478844"/>
              <a:ext cx="130314" cy="484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49" h="21600" fill="norm" stroke="1" extrusionOk="0">
                  <a:moveTo>
                    <a:pt x="982" y="377"/>
                  </a:moveTo>
                  <a:cubicBezTo>
                    <a:pt x="2618" y="189"/>
                    <a:pt x="4255" y="0"/>
                    <a:pt x="5891" y="0"/>
                  </a:cubicBezTo>
                  <a:cubicBezTo>
                    <a:pt x="7527" y="0"/>
                    <a:pt x="9164" y="189"/>
                    <a:pt x="11127" y="1273"/>
                  </a:cubicBezTo>
                  <a:cubicBezTo>
                    <a:pt x="13091" y="2358"/>
                    <a:pt x="15382" y="4339"/>
                    <a:pt x="17509" y="6838"/>
                  </a:cubicBezTo>
                  <a:cubicBezTo>
                    <a:pt x="19636" y="9338"/>
                    <a:pt x="21600" y="12356"/>
                    <a:pt x="18655" y="14903"/>
                  </a:cubicBezTo>
                  <a:cubicBezTo>
                    <a:pt x="15709" y="17450"/>
                    <a:pt x="7855" y="1952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4" name="Line"/>
            <p:cNvSpPr/>
            <p:nvPr/>
          </p:nvSpPr>
          <p:spPr>
            <a:xfrm>
              <a:off x="4286262" y="4480961"/>
              <a:ext cx="305416" cy="5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600" fill="norm" stroke="1" extrusionOk="0">
                  <a:moveTo>
                    <a:pt x="12386" y="0"/>
                  </a:moveTo>
                  <a:cubicBezTo>
                    <a:pt x="10475" y="456"/>
                    <a:pt x="8565" y="911"/>
                    <a:pt x="6435" y="2233"/>
                  </a:cubicBezTo>
                  <a:cubicBezTo>
                    <a:pt x="4304" y="3554"/>
                    <a:pt x="1953" y="5742"/>
                    <a:pt x="778" y="7884"/>
                  </a:cubicBezTo>
                  <a:cubicBezTo>
                    <a:pt x="-398" y="10025"/>
                    <a:pt x="-398" y="12122"/>
                    <a:pt x="1880" y="14081"/>
                  </a:cubicBezTo>
                  <a:cubicBezTo>
                    <a:pt x="4157" y="16041"/>
                    <a:pt x="8712" y="17863"/>
                    <a:pt x="12312" y="19094"/>
                  </a:cubicBezTo>
                  <a:cubicBezTo>
                    <a:pt x="15912" y="20324"/>
                    <a:pt x="18557" y="20962"/>
                    <a:pt x="2120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5" name="Line"/>
            <p:cNvSpPr/>
            <p:nvPr/>
          </p:nvSpPr>
          <p:spPr>
            <a:xfrm>
              <a:off x="4331327" y="5027061"/>
              <a:ext cx="17780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23" y="19482"/>
                    <a:pt x="1646" y="17365"/>
                    <a:pt x="2571" y="15459"/>
                  </a:cubicBezTo>
                  <a:cubicBezTo>
                    <a:pt x="3497" y="13553"/>
                    <a:pt x="4526" y="11859"/>
                    <a:pt x="5554" y="10376"/>
                  </a:cubicBezTo>
                  <a:cubicBezTo>
                    <a:pt x="6583" y="8894"/>
                    <a:pt x="7611" y="7624"/>
                    <a:pt x="8537" y="6565"/>
                  </a:cubicBezTo>
                  <a:cubicBezTo>
                    <a:pt x="9463" y="5506"/>
                    <a:pt x="10286" y="4659"/>
                    <a:pt x="11070" y="4235"/>
                  </a:cubicBezTo>
                  <a:cubicBezTo>
                    <a:pt x="11854" y="3812"/>
                    <a:pt x="12600" y="3812"/>
                    <a:pt x="13371" y="3388"/>
                  </a:cubicBezTo>
                  <a:cubicBezTo>
                    <a:pt x="14143" y="2965"/>
                    <a:pt x="14940" y="2118"/>
                    <a:pt x="16071" y="1482"/>
                  </a:cubicBezTo>
                  <a:cubicBezTo>
                    <a:pt x="17203" y="847"/>
                    <a:pt x="18669" y="424"/>
                    <a:pt x="19646" y="212"/>
                  </a:cubicBezTo>
                  <a:cubicBezTo>
                    <a:pt x="20623" y="0"/>
                    <a:pt x="21111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6" name="Line"/>
            <p:cNvSpPr/>
            <p:nvPr/>
          </p:nvSpPr>
          <p:spPr>
            <a:xfrm>
              <a:off x="5131431" y="5238965"/>
              <a:ext cx="546097" cy="389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0944" fill="norm" stroke="1" extrusionOk="0">
                  <a:moveTo>
                    <a:pt x="10219" y="4307"/>
                  </a:moveTo>
                  <a:cubicBezTo>
                    <a:pt x="9969" y="3739"/>
                    <a:pt x="9720" y="3170"/>
                    <a:pt x="9097" y="2829"/>
                  </a:cubicBezTo>
                  <a:cubicBezTo>
                    <a:pt x="8474" y="2488"/>
                    <a:pt x="7477" y="2374"/>
                    <a:pt x="6065" y="3227"/>
                  </a:cubicBezTo>
                  <a:cubicBezTo>
                    <a:pt x="4652" y="4080"/>
                    <a:pt x="2825" y="5899"/>
                    <a:pt x="1620" y="8172"/>
                  </a:cubicBezTo>
                  <a:cubicBezTo>
                    <a:pt x="416" y="10446"/>
                    <a:pt x="-166" y="13174"/>
                    <a:pt x="42" y="15448"/>
                  </a:cubicBezTo>
                  <a:cubicBezTo>
                    <a:pt x="249" y="17722"/>
                    <a:pt x="1246" y="19541"/>
                    <a:pt x="2742" y="20393"/>
                  </a:cubicBezTo>
                  <a:cubicBezTo>
                    <a:pt x="4237" y="21246"/>
                    <a:pt x="6231" y="21132"/>
                    <a:pt x="8142" y="19882"/>
                  </a:cubicBezTo>
                  <a:cubicBezTo>
                    <a:pt x="10052" y="18631"/>
                    <a:pt x="11880" y="16244"/>
                    <a:pt x="12919" y="13459"/>
                  </a:cubicBezTo>
                  <a:cubicBezTo>
                    <a:pt x="13957" y="10673"/>
                    <a:pt x="14206" y="7490"/>
                    <a:pt x="13542" y="4989"/>
                  </a:cubicBezTo>
                  <a:cubicBezTo>
                    <a:pt x="12877" y="2488"/>
                    <a:pt x="11299" y="669"/>
                    <a:pt x="9429" y="158"/>
                  </a:cubicBezTo>
                  <a:cubicBezTo>
                    <a:pt x="7560" y="-354"/>
                    <a:pt x="5400" y="442"/>
                    <a:pt x="3946" y="1635"/>
                  </a:cubicBezTo>
                  <a:cubicBezTo>
                    <a:pt x="2492" y="2829"/>
                    <a:pt x="1745" y="4421"/>
                    <a:pt x="1371" y="5558"/>
                  </a:cubicBezTo>
                  <a:cubicBezTo>
                    <a:pt x="997" y="6694"/>
                    <a:pt x="997" y="7377"/>
                    <a:pt x="1579" y="8059"/>
                  </a:cubicBezTo>
                  <a:cubicBezTo>
                    <a:pt x="2160" y="8741"/>
                    <a:pt x="3323" y="9423"/>
                    <a:pt x="5483" y="9650"/>
                  </a:cubicBezTo>
                  <a:cubicBezTo>
                    <a:pt x="7643" y="9878"/>
                    <a:pt x="10800" y="9650"/>
                    <a:pt x="13625" y="9423"/>
                  </a:cubicBezTo>
                  <a:cubicBezTo>
                    <a:pt x="16449" y="9195"/>
                    <a:pt x="18942" y="8968"/>
                    <a:pt x="21434" y="87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7" name="Line"/>
            <p:cNvSpPr/>
            <p:nvPr/>
          </p:nvSpPr>
          <p:spPr>
            <a:xfrm>
              <a:off x="6993138" y="4976261"/>
              <a:ext cx="265540" cy="13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0299" fill="norm" stroke="1" extrusionOk="0">
                  <a:moveTo>
                    <a:pt x="1438" y="0"/>
                  </a:moveTo>
                  <a:cubicBezTo>
                    <a:pt x="587" y="3086"/>
                    <a:pt x="-263" y="6171"/>
                    <a:pt x="77" y="10800"/>
                  </a:cubicBezTo>
                  <a:cubicBezTo>
                    <a:pt x="417" y="15429"/>
                    <a:pt x="1948" y="21600"/>
                    <a:pt x="5690" y="20057"/>
                  </a:cubicBezTo>
                  <a:cubicBezTo>
                    <a:pt x="9431" y="18514"/>
                    <a:pt x="15384" y="9257"/>
                    <a:pt x="2133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8" name="Line"/>
            <p:cNvSpPr/>
            <p:nvPr/>
          </p:nvSpPr>
          <p:spPr>
            <a:xfrm>
              <a:off x="7590866" y="4524595"/>
              <a:ext cx="232962" cy="358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8" h="21272" fill="norm" stroke="1" extrusionOk="0">
                  <a:moveTo>
                    <a:pt x="21038" y="2685"/>
                  </a:moveTo>
                  <a:cubicBezTo>
                    <a:pt x="20847" y="1806"/>
                    <a:pt x="20656" y="927"/>
                    <a:pt x="20082" y="425"/>
                  </a:cubicBezTo>
                  <a:cubicBezTo>
                    <a:pt x="19509" y="-77"/>
                    <a:pt x="18553" y="-203"/>
                    <a:pt x="16642" y="425"/>
                  </a:cubicBezTo>
                  <a:cubicBezTo>
                    <a:pt x="14730" y="1053"/>
                    <a:pt x="11863" y="2434"/>
                    <a:pt x="8804" y="4757"/>
                  </a:cubicBezTo>
                  <a:cubicBezTo>
                    <a:pt x="5746" y="7081"/>
                    <a:pt x="2496" y="10346"/>
                    <a:pt x="967" y="12857"/>
                  </a:cubicBezTo>
                  <a:cubicBezTo>
                    <a:pt x="-562" y="15369"/>
                    <a:pt x="-371" y="17127"/>
                    <a:pt x="2210" y="18446"/>
                  </a:cubicBezTo>
                  <a:cubicBezTo>
                    <a:pt x="4790" y="19764"/>
                    <a:pt x="9760" y="20644"/>
                    <a:pt x="12914" y="21020"/>
                  </a:cubicBezTo>
                  <a:cubicBezTo>
                    <a:pt x="16068" y="21397"/>
                    <a:pt x="17406" y="21271"/>
                    <a:pt x="18744" y="211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9" name="Line"/>
            <p:cNvSpPr/>
            <p:nvPr/>
          </p:nvSpPr>
          <p:spPr>
            <a:xfrm>
              <a:off x="7922993" y="4516762"/>
              <a:ext cx="269135" cy="307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465" fill="norm" stroke="1" extrusionOk="0">
                  <a:moveTo>
                    <a:pt x="21457" y="1492"/>
                  </a:moveTo>
                  <a:cubicBezTo>
                    <a:pt x="20951" y="901"/>
                    <a:pt x="20445" y="309"/>
                    <a:pt x="19685" y="87"/>
                  </a:cubicBezTo>
                  <a:cubicBezTo>
                    <a:pt x="18926" y="-135"/>
                    <a:pt x="17913" y="13"/>
                    <a:pt x="14876" y="1197"/>
                  </a:cubicBezTo>
                  <a:cubicBezTo>
                    <a:pt x="11838" y="2380"/>
                    <a:pt x="6776" y="4599"/>
                    <a:pt x="3907" y="5931"/>
                  </a:cubicBezTo>
                  <a:cubicBezTo>
                    <a:pt x="1038" y="7262"/>
                    <a:pt x="363" y="7706"/>
                    <a:pt x="279" y="8224"/>
                  </a:cubicBezTo>
                  <a:cubicBezTo>
                    <a:pt x="194" y="8742"/>
                    <a:pt x="701" y="9333"/>
                    <a:pt x="1798" y="9851"/>
                  </a:cubicBezTo>
                  <a:cubicBezTo>
                    <a:pt x="2894" y="10369"/>
                    <a:pt x="4582" y="10813"/>
                    <a:pt x="5932" y="11109"/>
                  </a:cubicBezTo>
                  <a:cubicBezTo>
                    <a:pt x="7282" y="11405"/>
                    <a:pt x="8294" y="11553"/>
                    <a:pt x="9054" y="11923"/>
                  </a:cubicBezTo>
                  <a:cubicBezTo>
                    <a:pt x="9813" y="12292"/>
                    <a:pt x="10319" y="12884"/>
                    <a:pt x="10151" y="13476"/>
                  </a:cubicBezTo>
                  <a:cubicBezTo>
                    <a:pt x="9982" y="14068"/>
                    <a:pt x="9138" y="14660"/>
                    <a:pt x="7535" y="15473"/>
                  </a:cubicBezTo>
                  <a:cubicBezTo>
                    <a:pt x="5932" y="16287"/>
                    <a:pt x="3569" y="17323"/>
                    <a:pt x="2051" y="18136"/>
                  </a:cubicBezTo>
                  <a:cubicBezTo>
                    <a:pt x="532" y="18950"/>
                    <a:pt x="-143" y="19542"/>
                    <a:pt x="26" y="20060"/>
                  </a:cubicBezTo>
                  <a:cubicBezTo>
                    <a:pt x="194" y="20577"/>
                    <a:pt x="1207" y="21021"/>
                    <a:pt x="4582" y="21243"/>
                  </a:cubicBezTo>
                  <a:cubicBezTo>
                    <a:pt x="7957" y="21465"/>
                    <a:pt x="13694" y="21465"/>
                    <a:pt x="19432" y="214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0" name="Line"/>
            <p:cNvSpPr/>
            <p:nvPr/>
          </p:nvSpPr>
          <p:spPr>
            <a:xfrm>
              <a:off x="8306427" y="4525411"/>
              <a:ext cx="2794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09" y="4629"/>
                    <a:pt x="9818" y="9257"/>
                    <a:pt x="13418" y="12857"/>
                  </a:cubicBezTo>
                  <a:cubicBezTo>
                    <a:pt x="17018" y="16457"/>
                    <a:pt x="19309" y="1902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1" name="Line"/>
            <p:cNvSpPr/>
            <p:nvPr/>
          </p:nvSpPr>
          <p:spPr>
            <a:xfrm>
              <a:off x="8400077" y="4512711"/>
              <a:ext cx="24925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600" fill="norm" stroke="1" extrusionOk="0">
                  <a:moveTo>
                    <a:pt x="21374" y="0"/>
                  </a:moveTo>
                  <a:cubicBezTo>
                    <a:pt x="19559" y="505"/>
                    <a:pt x="17744" y="1011"/>
                    <a:pt x="15293" y="2653"/>
                  </a:cubicBezTo>
                  <a:cubicBezTo>
                    <a:pt x="12843" y="4295"/>
                    <a:pt x="9757" y="7074"/>
                    <a:pt x="7035" y="10105"/>
                  </a:cubicBezTo>
                  <a:cubicBezTo>
                    <a:pt x="4312" y="13137"/>
                    <a:pt x="1952" y="16421"/>
                    <a:pt x="863" y="18379"/>
                  </a:cubicBezTo>
                  <a:cubicBezTo>
                    <a:pt x="-226" y="20337"/>
                    <a:pt x="-44" y="20968"/>
                    <a:pt x="13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2" name="Line"/>
            <p:cNvSpPr/>
            <p:nvPr/>
          </p:nvSpPr>
          <p:spPr>
            <a:xfrm>
              <a:off x="8706477" y="4754011"/>
              <a:ext cx="127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3" name="Line"/>
            <p:cNvSpPr/>
            <p:nvPr/>
          </p:nvSpPr>
          <p:spPr>
            <a:xfrm>
              <a:off x="8738227" y="4614311"/>
              <a:ext cx="254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4" name="Line"/>
            <p:cNvSpPr/>
            <p:nvPr/>
          </p:nvSpPr>
          <p:spPr>
            <a:xfrm>
              <a:off x="8865227" y="4675694"/>
              <a:ext cx="222251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3086" y="12960"/>
                    <a:pt x="6171" y="5400"/>
                    <a:pt x="9771" y="2160"/>
                  </a:cubicBezTo>
                  <a:cubicBezTo>
                    <a:pt x="13371" y="-1080"/>
                    <a:pt x="17486" y="0"/>
                    <a:pt x="21600" y="10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5" name="Line"/>
            <p:cNvSpPr/>
            <p:nvPr/>
          </p:nvSpPr>
          <p:spPr>
            <a:xfrm>
              <a:off x="9239877" y="4583558"/>
              <a:ext cx="177801" cy="196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5" fill="norm" stroke="1" extrusionOk="0">
                  <a:moveTo>
                    <a:pt x="2314" y="1960"/>
                  </a:moveTo>
                  <a:cubicBezTo>
                    <a:pt x="1543" y="5866"/>
                    <a:pt x="771" y="9773"/>
                    <a:pt x="386" y="12645"/>
                  </a:cubicBezTo>
                  <a:cubicBezTo>
                    <a:pt x="0" y="15518"/>
                    <a:pt x="0" y="17356"/>
                    <a:pt x="0" y="18849"/>
                  </a:cubicBezTo>
                  <a:cubicBezTo>
                    <a:pt x="0" y="20343"/>
                    <a:pt x="0" y="21492"/>
                    <a:pt x="129" y="21377"/>
                  </a:cubicBezTo>
                  <a:cubicBezTo>
                    <a:pt x="257" y="21262"/>
                    <a:pt x="514" y="19883"/>
                    <a:pt x="1929" y="16666"/>
                  </a:cubicBezTo>
                  <a:cubicBezTo>
                    <a:pt x="3343" y="13449"/>
                    <a:pt x="5914" y="8394"/>
                    <a:pt x="8100" y="5062"/>
                  </a:cubicBezTo>
                  <a:cubicBezTo>
                    <a:pt x="10286" y="1730"/>
                    <a:pt x="12086" y="122"/>
                    <a:pt x="13886" y="7"/>
                  </a:cubicBezTo>
                  <a:cubicBezTo>
                    <a:pt x="15686" y="-108"/>
                    <a:pt x="17486" y="1271"/>
                    <a:pt x="18771" y="4603"/>
                  </a:cubicBezTo>
                  <a:cubicBezTo>
                    <a:pt x="20057" y="7935"/>
                    <a:pt x="20829" y="13220"/>
                    <a:pt x="21600" y="185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6" name="Line"/>
            <p:cNvSpPr/>
            <p:nvPr/>
          </p:nvSpPr>
          <p:spPr>
            <a:xfrm>
              <a:off x="9506577" y="4430161"/>
              <a:ext cx="153330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8" h="21600" fill="norm" stroke="1" extrusionOk="0">
                  <a:moveTo>
                    <a:pt x="7674" y="0"/>
                  </a:moveTo>
                  <a:cubicBezTo>
                    <a:pt x="11937" y="1954"/>
                    <a:pt x="16200" y="3909"/>
                    <a:pt x="18616" y="6274"/>
                  </a:cubicBezTo>
                  <a:cubicBezTo>
                    <a:pt x="21032" y="8640"/>
                    <a:pt x="21600" y="11417"/>
                    <a:pt x="18189" y="14040"/>
                  </a:cubicBezTo>
                  <a:cubicBezTo>
                    <a:pt x="14779" y="16663"/>
                    <a:pt x="7389" y="1913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7" name="Line"/>
            <p:cNvSpPr/>
            <p:nvPr/>
          </p:nvSpPr>
          <p:spPr>
            <a:xfrm>
              <a:off x="7747627" y="5022827"/>
              <a:ext cx="1498601" cy="105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85" y="18576"/>
                    <a:pt x="1769" y="15552"/>
                    <a:pt x="2853" y="12744"/>
                  </a:cubicBezTo>
                  <a:cubicBezTo>
                    <a:pt x="3936" y="9936"/>
                    <a:pt x="5217" y="7344"/>
                    <a:pt x="6376" y="5400"/>
                  </a:cubicBezTo>
                  <a:cubicBezTo>
                    <a:pt x="7536" y="3456"/>
                    <a:pt x="8573" y="2160"/>
                    <a:pt x="9641" y="1296"/>
                  </a:cubicBezTo>
                  <a:cubicBezTo>
                    <a:pt x="10708" y="432"/>
                    <a:pt x="11807" y="0"/>
                    <a:pt x="13012" y="0"/>
                  </a:cubicBezTo>
                  <a:cubicBezTo>
                    <a:pt x="14217" y="0"/>
                    <a:pt x="15529" y="432"/>
                    <a:pt x="16886" y="1944"/>
                  </a:cubicBezTo>
                  <a:cubicBezTo>
                    <a:pt x="18244" y="3456"/>
                    <a:pt x="19647" y="6048"/>
                    <a:pt x="20441" y="7560"/>
                  </a:cubicBezTo>
                  <a:cubicBezTo>
                    <a:pt x="21234" y="9072"/>
                    <a:pt x="21417" y="9504"/>
                    <a:pt x="21600" y="99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8" name="Line"/>
            <p:cNvSpPr/>
            <p:nvPr/>
          </p:nvSpPr>
          <p:spPr>
            <a:xfrm>
              <a:off x="8249277" y="5268088"/>
              <a:ext cx="25401" cy="305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0" fill="norm" stroke="1" extrusionOk="0">
                  <a:moveTo>
                    <a:pt x="0" y="1360"/>
                  </a:moveTo>
                  <a:cubicBezTo>
                    <a:pt x="3600" y="615"/>
                    <a:pt x="7200" y="-130"/>
                    <a:pt x="9000" y="19"/>
                  </a:cubicBezTo>
                  <a:cubicBezTo>
                    <a:pt x="10800" y="168"/>
                    <a:pt x="10800" y="1211"/>
                    <a:pt x="11700" y="4264"/>
                  </a:cubicBezTo>
                  <a:cubicBezTo>
                    <a:pt x="12600" y="7318"/>
                    <a:pt x="14400" y="12383"/>
                    <a:pt x="16200" y="15586"/>
                  </a:cubicBezTo>
                  <a:cubicBezTo>
                    <a:pt x="18000" y="18789"/>
                    <a:pt x="19800" y="20129"/>
                    <a:pt x="21600" y="214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9" name="Line"/>
            <p:cNvSpPr/>
            <p:nvPr/>
          </p:nvSpPr>
          <p:spPr>
            <a:xfrm>
              <a:off x="8350877" y="5415655"/>
              <a:ext cx="285751" cy="49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28" fill="norm" stroke="1" extrusionOk="0">
                  <a:moveTo>
                    <a:pt x="0" y="20228"/>
                  </a:moveTo>
                  <a:cubicBezTo>
                    <a:pt x="1920" y="12452"/>
                    <a:pt x="3840" y="4676"/>
                    <a:pt x="7440" y="1652"/>
                  </a:cubicBezTo>
                  <a:cubicBezTo>
                    <a:pt x="11040" y="-1372"/>
                    <a:pt x="16320" y="356"/>
                    <a:pt x="21600" y="20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0" name="Line"/>
            <p:cNvSpPr/>
            <p:nvPr/>
          </p:nvSpPr>
          <p:spPr>
            <a:xfrm>
              <a:off x="8736294" y="5251031"/>
              <a:ext cx="408334" cy="337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023" fill="norm" stroke="1" extrusionOk="0">
                  <a:moveTo>
                    <a:pt x="11400" y="5820"/>
                  </a:moveTo>
                  <a:cubicBezTo>
                    <a:pt x="11400" y="5030"/>
                    <a:pt x="11400" y="4239"/>
                    <a:pt x="11289" y="3515"/>
                  </a:cubicBezTo>
                  <a:cubicBezTo>
                    <a:pt x="11178" y="2791"/>
                    <a:pt x="10957" y="2132"/>
                    <a:pt x="10292" y="1803"/>
                  </a:cubicBezTo>
                  <a:cubicBezTo>
                    <a:pt x="9627" y="1473"/>
                    <a:pt x="8520" y="1473"/>
                    <a:pt x="7191" y="2330"/>
                  </a:cubicBezTo>
                  <a:cubicBezTo>
                    <a:pt x="5861" y="3186"/>
                    <a:pt x="4311" y="4898"/>
                    <a:pt x="2981" y="7137"/>
                  </a:cubicBezTo>
                  <a:cubicBezTo>
                    <a:pt x="1652" y="9376"/>
                    <a:pt x="544" y="12142"/>
                    <a:pt x="157" y="14447"/>
                  </a:cubicBezTo>
                  <a:cubicBezTo>
                    <a:pt x="-231" y="16752"/>
                    <a:pt x="101" y="18595"/>
                    <a:pt x="1154" y="19781"/>
                  </a:cubicBezTo>
                  <a:cubicBezTo>
                    <a:pt x="2206" y="20966"/>
                    <a:pt x="3978" y="21493"/>
                    <a:pt x="6194" y="20505"/>
                  </a:cubicBezTo>
                  <a:cubicBezTo>
                    <a:pt x="8409" y="19517"/>
                    <a:pt x="11067" y="17015"/>
                    <a:pt x="12895" y="14183"/>
                  </a:cubicBezTo>
                  <a:cubicBezTo>
                    <a:pt x="14723" y="11352"/>
                    <a:pt x="15720" y="8191"/>
                    <a:pt x="16052" y="5886"/>
                  </a:cubicBezTo>
                  <a:cubicBezTo>
                    <a:pt x="16384" y="3581"/>
                    <a:pt x="16052" y="2132"/>
                    <a:pt x="15221" y="1210"/>
                  </a:cubicBezTo>
                  <a:cubicBezTo>
                    <a:pt x="14391" y="288"/>
                    <a:pt x="13061" y="-107"/>
                    <a:pt x="11455" y="25"/>
                  </a:cubicBezTo>
                  <a:cubicBezTo>
                    <a:pt x="9849" y="156"/>
                    <a:pt x="7966" y="815"/>
                    <a:pt x="6858" y="1408"/>
                  </a:cubicBezTo>
                  <a:cubicBezTo>
                    <a:pt x="5751" y="2000"/>
                    <a:pt x="5418" y="2527"/>
                    <a:pt x="5252" y="3186"/>
                  </a:cubicBezTo>
                  <a:cubicBezTo>
                    <a:pt x="5086" y="3844"/>
                    <a:pt x="5086" y="4634"/>
                    <a:pt x="6526" y="5556"/>
                  </a:cubicBezTo>
                  <a:cubicBezTo>
                    <a:pt x="7966" y="6478"/>
                    <a:pt x="10846" y="7532"/>
                    <a:pt x="13560" y="8256"/>
                  </a:cubicBezTo>
                  <a:cubicBezTo>
                    <a:pt x="16274" y="8981"/>
                    <a:pt x="18821" y="9376"/>
                    <a:pt x="21369" y="97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1" name="Line"/>
            <p:cNvSpPr/>
            <p:nvPr/>
          </p:nvSpPr>
          <p:spPr>
            <a:xfrm>
              <a:off x="553077" y="6498409"/>
              <a:ext cx="438151" cy="46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43" fill="norm" stroke="1" extrusionOk="0">
                  <a:moveTo>
                    <a:pt x="0" y="20543"/>
                  </a:moveTo>
                  <a:cubicBezTo>
                    <a:pt x="3443" y="13030"/>
                    <a:pt x="6887" y="5517"/>
                    <a:pt x="10226" y="2230"/>
                  </a:cubicBezTo>
                  <a:cubicBezTo>
                    <a:pt x="13565" y="-1057"/>
                    <a:pt x="16800" y="-118"/>
                    <a:pt x="18678" y="1291"/>
                  </a:cubicBezTo>
                  <a:cubicBezTo>
                    <a:pt x="20557" y="2700"/>
                    <a:pt x="21078" y="4578"/>
                    <a:pt x="21600" y="64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2" name="Line"/>
            <p:cNvSpPr/>
            <p:nvPr/>
          </p:nvSpPr>
          <p:spPr>
            <a:xfrm>
              <a:off x="602746" y="6589161"/>
              <a:ext cx="407532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600" fill="norm" stroke="1" extrusionOk="0">
                  <a:moveTo>
                    <a:pt x="1067" y="21600"/>
                  </a:moveTo>
                  <a:cubicBezTo>
                    <a:pt x="508" y="21600"/>
                    <a:pt x="-52" y="21600"/>
                    <a:pt x="4" y="21375"/>
                  </a:cubicBezTo>
                  <a:cubicBezTo>
                    <a:pt x="60" y="21150"/>
                    <a:pt x="731" y="20700"/>
                    <a:pt x="3306" y="18225"/>
                  </a:cubicBezTo>
                  <a:cubicBezTo>
                    <a:pt x="5880" y="15750"/>
                    <a:pt x="10356" y="11250"/>
                    <a:pt x="13714" y="7875"/>
                  </a:cubicBezTo>
                  <a:cubicBezTo>
                    <a:pt x="17071" y="4500"/>
                    <a:pt x="19310" y="2250"/>
                    <a:pt x="2154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3" name="Line"/>
            <p:cNvSpPr/>
            <p:nvPr/>
          </p:nvSpPr>
          <p:spPr>
            <a:xfrm>
              <a:off x="934077" y="6411361"/>
              <a:ext cx="197017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3" h="21600" fill="norm" stroke="1" extrusionOk="0">
                  <a:moveTo>
                    <a:pt x="0" y="0"/>
                  </a:moveTo>
                  <a:cubicBezTo>
                    <a:pt x="4275" y="144"/>
                    <a:pt x="8550" y="288"/>
                    <a:pt x="12375" y="1728"/>
                  </a:cubicBezTo>
                  <a:cubicBezTo>
                    <a:pt x="16200" y="3168"/>
                    <a:pt x="19575" y="5904"/>
                    <a:pt x="20588" y="8928"/>
                  </a:cubicBezTo>
                  <a:cubicBezTo>
                    <a:pt x="21600" y="11952"/>
                    <a:pt x="20250" y="15264"/>
                    <a:pt x="19012" y="17424"/>
                  </a:cubicBezTo>
                  <a:cubicBezTo>
                    <a:pt x="17775" y="19584"/>
                    <a:pt x="16650" y="20592"/>
                    <a:pt x="1552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4" name="Line"/>
            <p:cNvSpPr/>
            <p:nvPr/>
          </p:nvSpPr>
          <p:spPr>
            <a:xfrm>
              <a:off x="1598383" y="6164868"/>
              <a:ext cx="377095" cy="383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294" fill="norm" stroke="1" extrusionOk="0">
                  <a:moveTo>
                    <a:pt x="139" y="4161"/>
                  </a:moveTo>
                  <a:cubicBezTo>
                    <a:pt x="19" y="3575"/>
                    <a:pt x="-102" y="2988"/>
                    <a:pt x="139" y="2459"/>
                  </a:cubicBezTo>
                  <a:cubicBezTo>
                    <a:pt x="381" y="1931"/>
                    <a:pt x="984" y="1461"/>
                    <a:pt x="2794" y="933"/>
                  </a:cubicBezTo>
                  <a:cubicBezTo>
                    <a:pt x="4604" y="405"/>
                    <a:pt x="7621" y="-182"/>
                    <a:pt x="9612" y="53"/>
                  </a:cubicBezTo>
                  <a:cubicBezTo>
                    <a:pt x="11603" y="288"/>
                    <a:pt x="12568" y="1344"/>
                    <a:pt x="12870" y="3046"/>
                  </a:cubicBezTo>
                  <a:cubicBezTo>
                    <a:pt x="13172" y="4748"/>
                    <a:pt x="12810" y="7096"/>
                    <a:pt x="11543" y="9738"/>
                  </a:cubicBezTo>
                  <a:cubicBezTo>
                    <a:pt x="10276" y="12379"/>
                    <a:pt x="8104" y="15314"/>
                    <a:pt x="6595" y="17309"/>
                  </a:cubicBezTo>
                  <a:cubicBezTo>
                    <a:pt x="5087" y="19305"/>
                    <a:pt x="4242" y="20361"/>
                    <a:pt x="4182" y="20890"/>
                  </a:cubicBezTo>
                  <a:cubicBezTo>
                    <a:pt x="4121" y="21418"/>
                    <a:pt x="4845" y="21418"/>
                    <a:pt x="6776" y="20948"/>
                  </a:cubicBezTo>
                  <a:cubicBezTo>
                    <a:pt x="8707" y="20479"/>
                    <a:pt x="11844" y="19540"/>
                    <a:pt x="14499" y="18718"/>
                  </a:cubicBezTo>
                  <a:cubicBezTo>
                    <a:pt x="17154" y="17896"/>
                    <a:pt x="19326" y="17192"/>
                    <a:pt x="21498" y="164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5" name="Line"/>
            <p:cNvSpPr/>
            <p:nvPr/>
          </p:nvSpPr>
          <p:spPr>
            <a:xfrm>
              <a:off x="1988177" y="6303136"/>
              <a:ext cx="165101" cy="201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1" fill="norm" stroke="1" extrusionOk="0">
                  <a:moveTo>
                    <a:pt x="0" y="5980"/>
                  </a:moveTo>
                  <a:cubicBezTo>
                    <a:pt x="277" y="9727"/>
                    <a:pt x="554" y="13474"/>
                    <a:pt x="969" y="16229"/>
                  </a:cubicBezTo>
                  <a:cubicBezTo>
                    <a:pt x="1385" y="18984"/>
                    <a:pt x="1938" y="20747"/>
                    <a:pt x="2215" y="20968"/>
                  </a:cubicBezTo>
                  <a:cubicBezTo>
                    <a:pt x="2492" y="21188"/>
                    <a:pt x="2492" y="19866"/>
                    <a:pt x="2769" y="16670"/>
                  </a:cubicBezTo>
                  <a:cubicBezTo>
                    <a:pt x="3046" y="13474"/>
                    <a:pt x="3600" y="8404"/>
                    <a:pt x="4708" y="5319"/>
                  </a:cubicBezTo>
                  <a:cubicBezTo>
                    <a:pt x="5815" y="2233"/>
                    <a:pt x="7477" y="1131"/>
                    <a:pt x="9000" y="470"/>
                  </a:cubicBezTo>
                  <a:cubicBezTo>
                    <a:pt x="10523" y="-192"/>
                    <a:pt x="11908" y="-412"/>
                    <a:pt x="13569" y="1572"/>
                  </a:cubicBezTo>
                  <a:cubicBezTo>
                    <a:pt x="15231" y="3555"/>
                    <a:pt x="17169" y="7743"/>
                    <a:pt x="18554" y="10939"/>
                  </a:cubicBezTo>
                  <a:cubicBezTo>
                    <a:pt x="19938" y="14135"/>
                    <a:pt x="20769" y="16339"/>
                    <a:pt x="21600" y="185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6" name="Line"/>
            <p:cNvSpPr/>
            <p:nvPr/>
          </p:nvSpPr>
          <p:spPr>
            <a:xfrm>
              <a:off x="2331077" y="6360561"/>
              <a:ext cx="158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7" name="Line"/>
            <p:cNvSpPr/>
            <p:nvPr/>
          </p:nvSpPr>
          <p:spPr>
            <a:xfrm>
              <a:off x="2701494" y="6115230"/>
              <a:ext cx="251884" cy="280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3" fill="norm" stroke="1" extrusionOk="0">
                  <a:moveTo>
                    <a:pt x="21600" y="2724"/>
                  </a:moveTo>
                  <a:cubicBezTo>
                    <a:pt x="21600" y="1757"/>
                    <a:pt x="21600" y="790"/>
                    <a:pt x="20965" y="307"/>
                  </a:cubicBezTo>
                  <a:cubicBezTo>
                    <a:pt x="20329" y="-177"/>
                    <a:pt x="19059" y="-177"/>
                    <a:pt x="15701" y="951"/>
                  </a:cubicBezTo>
                  <a:cubicBezTo>
                    <a:pt x="12343" y="2080"/>
                    <a:pt x="6897" y="4336"/>
                    <a:pt x="3812" y="5707"/>
                  </a:cubicBezTo>
                  <a:cubicBezTo>
                    <a:pt x="726" y="7077"/>
                    <a:pt x="0" y="7560"/>
                    <a:pt x="0" y="8124"/>
                  </a:cubicBezTo>
                  <a:cubicBezTo>
                    <a:pt x="0" y="8689"/>
                    <a:pt x="726" y="9333"/>
                    <a:pt x="2360" y="9656"/>
                  </a:cubicBezTo>
                  <a:cubicBezTo>
                    <a:pt x="3993" y="9978"/>
                    <a:pt x="6534" y="9978"/>
                    <a:pt x="8259" y="9978"/>
                  </a:cubicBezTo>
                  <a:cubicBezTo>
                    <a:pt x="9983" y="9978"/>
                    <a:pt x="10891" y="9978"/>
                    <a:pt x="11526" y="10381"/>
                  </a:cubicBezTo>
                  <a:cubicBezTo>
                    <a:pt x="12161" y="10784"/>
                    <a:pt x="12524" y="11590"/>
                    <a:pt x="12343" y="12235"/>
                  </a:cubicBezTo>
                  <a:cubicBezTo>
                    <a:pt x="12161" y="12880"/>
                    <a:pt x="11435" y="13363"/>
                    <a:pt x="9529" y="14411"/>
                  </a:cubicBezTo>
                  <a:cubicBezTo>
                    <a:pt x="7624" y="15459"/>
                    <a:pt x="4538" y="17071"/>
                    <a:pt x="2723" y="18280"/>
                  </a:cubicBezTo>
                  <a:cubicBezTo>
                    <a:pt x="908" y="19489"/>
                    <a:pt x="363" y="20295"/>
                    <a:pt x="545" y="20778"/>
                  </a:cubicBezTo>
                  <a:cubicBezTo>
                    <a:pt x="726" y="21262"/>
                    <a:pt x="1634" y="21423"/>
                    <a:pt x="5082" y="21342"/>
                  </a:cubicBezTo>
                  <a:cubicBezTo>
                    <a:pt x="8531" y="21262"/>
                    <a:pt x="14521" y="20939"/>
                    <a:pt x="20511" y="206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8" name="Line"/>
            <p:cNvSpPr/>
            <p:nvPr/>
          </p:nvSpPr>
          <p:spPr>
            <a:xfrm>
              <a:off x="2997827" y="6189111"/>
              <a:ext cx="2222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97" y="2925"/>
                    <a:pt x="6994" y="5850"/>
                    <a:pt x="10594" y="9450"/>
                  </a:cubicBezTo>
                  <a:cubicBezTo>
                    <a:pt x="14194" y="13050"/>
                    <a:pt x="17897" y="1732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9" name="Line"/>
            <p:cNvSpPr/>
            <p:nvPr/>
          </p:nvSpPr>
          <p:spPr>
            <a:xfrm>
              <a:off x="3086727" y="6131961"/>
              <a:ext cx="1714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3436"/>
                    <a:pt x="13600" y="6873"/>
                    <a:pt x="10133" y="9818"/>
                  </a:cubicBezTo>
                  <a:cubicBezTo>
                    <a:pt x="6667" y="12764"/>
                    <a:pt x="3733" y="15218"/>
                    <a:pt x="2133" y="17100"/>
                  </a:cubicBezTo>
                  <a:cubicBezTo>
                    <a:pt x="533" y="18982"/>
                    <a:pt x="267" y="2029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0" name="Line"/>
            <p:cNvSpPr/>
            <p:nvPr/>
          </p:nvSpPr>
          <p:spPr>
            <a:xfrm>
              <a:off x="3283577" y="6341511"/>
              <a:ext cx="1" cy="1143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1" name="Line"/>
            <p:cNvSpPr/>
            <p:nvPr/>
          </p:nvSpPr>
          <p:spPr>
            <a:xfrm>
              <a:off x="3340727" y="6233561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2" name="Line"/>
            <p:cNvSpPr/>
            <p:nvPr/>
          </p:nvSpPr>
          <p:spPr>
            <a:xfrm>
              <a:off x="3347077" y="6125611"/>
              <a:ext cx="166335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600" fill="norm" stroke="1" extrusionOk="0">
                  <a:moveTo>
                    <a:pt x="17010" y="0"/>
                  </a:moveTo>
                  <a:cubicBezTo>
                    <a:pt x="18630" y="1927"/>
                    <a:pt x="20250" y="3854"/>
                    <a:pt x="20925" y="6439"/>
                  </a:cubicBezTo>
                  <a:cubicBezTo>
                    <a:pt x="21600" y="9025"/>
                    <a:pt x="21330" y="12270"/>
                    <a:pt x="17685" y="14907"/>
                  </a:cubicBezTo>
                  <a:cubicBezTo>
                    <a:pt x="14040" y="17544"/>
                    <a:pt x="7020" y="1957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3" name="Line"/>
            <p:cNvSpPr/>
            <p:nvPr/>
          </p:nvSpPr>
          <p:spPr>
            <a:xfrm>
              <a:off x="1532597" y="6144661"/>
              <a:ext cx="233331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600" fill="norm" stroke="1" extrusionOk="0">
                  <a:moveTo>
                    <a:pt x="9029" y="0"/>
                  </a:moveTo>
                  <a:cubicBezTo>
                    <a:pt x="8073" y="101"/>
                    <a:pt x="7117" y="203"/>
                    <a:pt x="5397" y="1572"/>
                  </a:cubicBezTo>
                  <a:cubicBezTo>
                    <a:pt x="3676" y="2941"/>
                    <a:pt x="1191" y="5577"/>
                    <a:pt x="331" y="8315"/>
                  </a:cubicBezTo>
                  <a:cubicBezTo>
                    <a:pt x="-529" y="11054"/>
                    <a:pt x="236" y="13893"/>
                    <a:pt x="3198" y="16073"/>
                  </a:cubicBezTo>
                  <a:cubicBezTo>
                    <a:pt x="6161" y="18254"/>
                    <a:pt x="11322" y="19775"/>
                    <a:pt x="14667" y="20586"/>
                  </a:cubicBezTo>
                  <a:cubicBezTo>
                    <a:pt x="18013" y="21397"/>
                    <a:pt x="19542" y="21499"/>
                    <a:pt x="2107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4" name="Line"/>
            <p:cNvSpPr/>
            <p:nvPr/>
          </p:nvSpPr>
          <p:spPr>
            <a:xfrm>
              <a:off x="3672612" y="6094810"/>
              <a:ext cx="138016" cy="356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409" fill="norm" stroke="1" extrusionOk="0">
                  <a:moveTo>
                    <a:pt x="21021" y="2992"/>
                  </a:moveTo>
                  <a:cubicBezTo>
                    <a:pt x="20699" y="2357"/>
                    <a:pt x="20376" y="1722"/>
                    <a:pt x="19570" y="1150"/>
                  </a:cubicBezTo>
                  <a:cubicBezTo>
                    <a:pt x="18764" y="578"/>
                    <a:pt x="17475" y="70"/>
                    <a:pt x="16024" y="7"/>
                  </a:cubicBezTo>
                  <a:cubicBezTo>
                    <a:pt x="14573" y="-57"/>
                    <a:pt x="12961" y="324"/>
                    <a:pt x="10382" y="1912"/>
                  </a:cubicBezTo>
                  <a:cubicBezTo>
                    <a:pt x="7803" y="3501"/>
                    <a:pt x="4257" y="6296"/>
                    <a:pt x="2161" y="9282"/>
                  </a:cubicBezTo>
                  <a:cubicBezTo>
                    <a:pt x="66" y="12268"/>
                    <a:pt x="-579" y="15444"/>
                    <a:pt x="549" y="17541"/>
                  </a:cubicBezTo>
                  <a:cubicBezTo>
                    <a:pt x="1678" y="19637"/>
                    <a:pt x="4579" y="20654"/>
                    <a:pt x="8125" y="21098"/>
                  </a:cubicBezTo>
                  <a:cubicBezTo>
                    <a:pt x="11672" y="21543"/>
                    <a:pt x="15863" y="21416"/>
                    <a:pt x="20054" y="212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5" name="Line"/>
            <p:cNvSpPr/>
            <p:nvPr/>
          </p:nvSpPr>
          <p:spPr>
            <a:xfrm>
              <a:off x="3899527" y="6201811"/>
              <a:ext cx="254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5760"/>
                    <a:pt x="3600" y="11520"/>
                    <a:pt x="7200" y="15120"/>
                  </a:cubicBezTo>
                  <a:cubicBezTo>
                    <a:pt x="10800" y="18720"/>
                    <a:pt x="16200" y="201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6" name="Line"/>
            <p:cNvSpPr/>
            <p:nvPr/>
          </p:nvSpPr>
          <p:spPr>
            <a:xfrm>
              <a:off x="4013827" y="6303360"/>
              <a:ext cx="146051" cy="2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939" y="11670"/>
                    <a:pt x="1878" y="3363"/>
                    <a:pt x="5478" y="870"/>
                  </a:cubicBezTo>
                  <a:cubicBezTo>
                    <a:pt x="9078" y="-1622"/>
                    <a:pt x="15339" y="1701"/>
                    <a:pt x="21600" y="50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7" name="Line"/>
            <p:cNvSpPr/>
            <p:nvPr/>
          </p:nvSpPr>
          <p:spPr>
            <a:xfrm>
              <a:off x="4304046" y="6161161"/>
              <a:ext cx="300332" cy="280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182" fill="norm" stroke="1" extrusionOk="0">
                  <a:moveTo>
                    <a:pt x="11463" y="2593"/>
                  </a:moveTo>
                  <a:cubicBezTo>
                    <a:pt x="11312" y="1793"/>
                    <a:pt x="11161" y="993"/>
                    <a:pt x="10632" y="593"/>
                  </a:cubicBezTo>
                  <a:cubicBezTo>
                    <a:pt x="10103" y="193"/>
                    <a:pt x="9197" y="193"/>
                    <a:pt x="7762" y="1553"/>
                  </a:cubicBezTo>
                  <a:cubicBezTo>
                    <a:pt x="6327" y="2913"/>
                    <a:pt x="4363" y="5633"/>
                    <a:pt x="2929" y="8593"/>
                  </a:cubicBezTo>
                  <a:cubicBezTo>
                    <a:pt x="1494" y="11553"/>
                    <a:pt x="587" y="14753"/>
                    <a:pt x="210" y="16833"/>
                  </a:cubicBezTo>
                  <a:cubicBezTo>
                    <a:pt x="-168" y="18913"/>
                    <a:pt x="-17" y="19873"/>
                    <a:pt x="512" y="20513"/>
                  </a:cubicBezTo>
                  <a:cubicBezTo>
                    <a:pt x="1040" y="21153"/>
                    <a:pt x="1947" y="21473"/>
                    <a:pt x="3608" y="20833"/>
                  </a:cubicBezTo>
                  <a:cubicBezTo>
                    <a:pt x="5270" y="20193"/>
                    <a:pt x="7687" y="18593"/>
                    <a:pt x="9801" y="16113"/>
                  </a:cubicBezTo>
                  <a:cubicBezTo>
                    <a:pt x="11916" y="13633"/>
                    <a:pt x="13729" y="10273"/>
                    <a:pt x="14559" y="7713"/>
                  </a:cubicBezTo>
                  <a:cubicBezTo>
                    <a:pt x="15390" y="5153"/>
                    <a:pt x="15239" y="3393"/>
                    <a:pt x="14786" y="2193"/>
                  </a:cubicBezTo>
                  <a:cubicBezTo>
                    <a:pt x="14333" y="993"/>
                    <a:pt x="13577" y="353"/>
                    <a:pt x="12294" y="113"/>
                  </a:cubicBezTo>
                  <a:cubicBezTo>
                    <a:pt x="11010" y="-127"/>
                    <a:pt x="9197" y="33"/>
                    <a:pt x="7989" y="433"/>
                  </a:cubicBezTo>
                  <a:cubicBezTo>
                    <a:pt x="6780" y="833"/>
                    <a:pt x="6176" y="1473"/>
                    <a:pt x="5874" y="2353"/>
                  </a:cubicBezTo>
                  <a:cubicBezTo>
                    <a:pt x="5572" y="3233"/>
                    <a:pt x="5572" y="4353"/>
                    <a:pt x="6025" y="5073"/>
                  </a:cubicBezTo>
                  <a:cubicBezTo>
                    <a:pt x="6478" y="5793"/>
                    <a:pt x="7384" y="6113"/>
                    <a:pt x="10028" y="6273"/>
                  </a:cubicBezTo>
                  <a:cubicBezTo>
                    <a:pt x="12671" y="6433"/>
                    <a:pt x="17052" y="6433"/>
                    <a:pt x="21432" y="64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8" name="Line"/>
            <p:cNvSpPr/>
            <p:nvPr/>
          </p:nvSpPr>
          <p:spPr>
            <a:xfrm>
              <a:off x="4617077" y="6043061"/>
              <a:ext cx="129234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9" h="21600" fill="norm" stroke="1" extrusionOk="0">
                  <a:moveTo>
                    <a:pt x="0" y="0"/>
                  </a:moveTo>
                  <a:cubicBezTo>
                    <a:pt x="6314" y="2713"/>
                    <a:pt x="12628" y="5426"/>
                    <a:pt x="16449" y="7617"/>
                  </a:cubicBezTo>
                  <a:cubicBezTo>
                    <a:pt x="20271" y="9809"/>
                    <a:pt x="21600" y="11478"/>
                    <a:pt x="18775" y="13722"/>
                  </a:cubicBezTo>
                  <a:cubicBezTo>
                    <a:pt x="15951" y="15965"/>
                    <a:pt x="8972" y="18783"/>
                    <a:pt x="199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9" name="Line"/>
            <p:cNvSpPr/>
            <p:nvPr/>
          </p:nvSpPr>
          <p:spPr>
            <a:xfrm>
              <a:off x="5112377" y="6220810"/>
              <a:ext cx="349251" cy="2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4320" y="11670"/>
                    <a:pt x="8640" y="3363"/>
                    <a:pt x="12240" y="870"/>
                  </a:cubicBezTo>
                  <a:cubicBezTo>
                    <a:pt x="15840" y="-1622"/>
                    <a:pt x="18720" y="1701"/>
                    <a:pt x="21600" y="50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0" name="Line"/>
            <p:cNvSpPr/>
            <p:nvPr/>
          </p:nvSpPr>
          <p:spPr>
            <a:xfrm>
              <a:off x="5201277" y="6357104"/>
              <a:ext cx="29845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821" y="11375"/>
                    <a:pt x="11643" y="2735"/>
                    <a:pt x="15243" y="575"/>
                  </a:cubicBezTo>
                  <a:cubicBezTo>
                    <a:pt x="18843" y="-1585"/>
                    <a:pt x="20221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1" name="Line"/>
            <p:cNvSpPr/>
            <p:nvPr/>
          </p:nvSpPr>
          <p:spPr>
            <a:xfrm>
              <a:off x="6004074" y="6047485"/>
              <a:ext cx="403704" cy="360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139" fill="norm" stroke="1" extrusionOk="0">
                  <a:moveTo>
                    <a:pt x="11944" y="3465"/>
                  </a:moveTo>
                  <a:cubicBezTo>
                    <a:pt x="11720" y="2844"/>
                    <a:pt x="11496" y="2224"/>
                    <a:pt x="11105" y="1851"/>
                  </a:cubicBezTo>
                  <a:cubicBezTo>
                    <a:pt x="10713" y="1479"/>
                    <a:pt x="10153" y="1355"/>
                    <a:pt x="9090" y="1851"/>
                  </a:cubicBezTo>
                  <a:cubicBezTo>
                    <a:pt x="8027" y="2348"/>
                    <a:pt x="6460" y="3465"/>
                    <a:pt x="4893" y="5637"/>
                  </a:cubicBezTo>
                  <a:cubicBezTo>
                    <a:pt x="3326" y="7810"/>
                    <a:pt x="1760" y="11037"/>
                    <a:pt x="864" y="13644"/>
                  </a:cubicBezTo>
                  <a:cubicBezTo>
                    <a:pt x="-31" y="16251"/>
                    <a:pt x="-255" y="18237"/>
                    <a:pt x="305" y="19541"/>
                  </a:cubicBezTo>
                  <a:cubicBezTo>
                    <a:pt x="864" y="20844"/>
                    <a:pt x="2207" y="21465"/>
                    <a:pt x="4390" y="20968"/>
                  </a:cubicBezTo>
                  <a:cubicBezTo>
                    <a:pt x="6572" y="20472"/>
                    <a:pt x="9594" y="18858"/>
                    <a:pt x="11944" y="16499"/>
                  </a:cubicBezTo>
                  <a:cubicBezTo>
                    <a:pt x="14294" y="14141"/>
                    <a:pt x="15973" y="11037"/>
                    <a:pt x="16644" y="8431"/>
                  </a:cubicBezTo>
                  <a:cubicBezTo>
                    <a:pt x="17316" y="5824"/>
                    <a:pt x="16980" y="3713"/>
                    <a:pt x="16533" y="2348"/>
                  </a:cubicBezTo>
                  <a:cubicBezTo>
                    <a:pt x="16085" y="982"/>
                    <a:pt x="15525" y="362"/>
                    <a:pt x="14686" y="113"/>
                  </a:cubicBezTo>
                  <a:cubicBezTo>
                    <a:pt x="13847" y="-135"/>
                    <a:pt x="12727" y="-11"/>
                    <a:pt x="11552" y="858"/>
                  </a:cubicBezTo>
                  <a:cubicBezTo>
                    <a:pt x="10377" y="1727"/>
                    <a:pt x="9146" y="3341"/>
                    <a:pt x="8530" y="4706"/>
                  </a:cubicBezTo>
                  <a:cubicBezTo>
                    <a:pt x="7915" y="6072"/>
                    <a:pt x="7915" y="7189"/>
                    <a:pt x="8195" y="7996"/>
                  </a:cubicBezTo>
                  <a:cubicBezTo>
                    <a:pt x="8475" y="8803"/>
                    <a:pt x="9034" y="9299"/>
                    <a:pt x="11272" y="9424"/>
                  </a:cubicBezTo>
                  <a:cubicBezTo>
                    <a:pt x="13511" y="9548"/>
                    <a:pt x="17428" y="9299"/>
                    <a:pt x="21345" y="90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2" name="Line"/>
            <p:cNvSpPr/>
            <p:nvPr/>
          </p:nvSpPr>
          <p:spPr>
            <a:xfrm>
              <a:off x="6443593" y="6075760"/>
              <a:ext cx="313435" cy="348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541" fill="norm" stroke="1" extrusionOk="0">
                  <a:moveTo>
                    <a:pt x="21182" y="1119"/>
                  </a:moveTo>
                  <a:cubicBezTo>
                    <a:pt x="20610" y="596"/>
                    <a:pt x="20038" y="72"/>
                    <a:pt x="18607" y="6"/>
                  </a:cubicBezTo>
                  <a:cubicBezTo>
                    <a:pt x="17177" y="-59"/>
                    <a:pt x="14888" y="334"/>
                    <a:pt x="11812" y="1970"/>
                  </a:cubicBezTo>
                  <a:cubicBezTo>
                    <a:pt x="8737" y="3606"/>
                    <a:pt x="4875" y="6486"/>
                    <a:pt x="2586" y="8646"/>
                  </a:cubicBezTo>
                  <a:cubicBezTo>
                    <a:pt x="297" y="10806"/>
                    <a:pt x="-418" y="12246"/>
                    <a:pt x="226" y="13817"/>
                  </a:cubicBezTo>
                  <a:cubicBezTo>
                    <a:pt x="869" y="15388"/>
                    <a:pt x="2872" y="17090"/>
                    <a:pt x="5805" y="18399"/>
                  </a:cubicBezTo>
                  <a:cubicBezTo>
                    <a:pt x="8737" y="19708"/>
                    <a:pt x="12599" y="20625"/>
                    <a:pt x="16461" y="215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3" name="Line"/>
            <p:cNvSpPr/>
            <p:nvPr/>
          </p:nvSpPr>
          <p:spPr>
            <a:xfrm>
              <a:off x="6803494" y="6119261"/>
              <a:ext cx="296434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600" fill="norm" stroke="1" extrusionOk="0">
                  <a:moveTo>
                    <a:pt x="21454" y="0"/>
                  </a:moveTo>
                  <a:cubicBezTo>
                    <a:pt x="17471" y="1543"/>
                    <a:pt x="13488" y="3086"/>
                    <a:pt x="10884" y="4114"/>
                  </a:cubicBezTo>
                  <a:cubicBezTo>
                    <a:pt x="8280" y="5143"/>
                    <a:pt x="7054" y="5657"/>
                    <a:pt x="6135" y="6343"/>
                  </a:cubicBezTo>
                  <a:cubicBezTo>
                    <a:pt x="5216" y="7029"/>
                    <a:pt x="4603" y="7886"/>
                    <a:pt x="4756" y="8486"/>
                  </a:cubicBezTo>
                  <a:cubicBezTo>
                    <a:pt x="4909" y="9086"/>
                    <a:pt x="5828" y="9429"/>
                    <a:pt x="7207" y="9771"/>
                  </a:cubicBezTo>
                  <a:cubicBezTo>
                    <a:pt x="8586" y="10114"/>
                    <a:pt x="10424" y="10457"/>
                    <a:pt x="11573" y="10971"/>
                  </a:cubicBezTo>
                  <a:cubicBezTo>
                    <a:pt x="12722" y="11486"/>
                    <a:pt x="13182" y="12171"/>
                    <a:pt x="12952" y="12771"/>
                  </a:cubicBezTo>
                  <a:cubicBezTo>
                    <a:pt x="12722" y="13371"/>
                    <a:pt x="11803" y="13886"/>
                    <a:pt x="10271" y="14486"/>
                  </a:cubicBezTo>
                  <a:cubicBezTo>
                    <a:pt x="8739" y="15086"/>
                    <a:pt x="6594" y="15771"/>
                    <a:pt x="4756" y="16371"/>
                  </a:cubicBezTo>
                  <a:cubicBezTo>
                    <a:pt x="2918" y="16971"/>
                    <a:pt x="1386" y="17486"/>
                    <a:pt x="620" y="18171"/>
                  </a:cubicBezTo>
                  <a:cubicBezTo>
                    <a:pt x="-146" y="18857"/>
                    <a:pt x="-146" y="19714"/>
                    <a:pt x="314" y="20229"/>
                  </a:cubicBezTo>
                  <a:cubicBezTo>
                    <a:pt x="773" y="20743"/>
                    <a:pt x="1692" y="20914"/>
                    <a:pt x="4756" y="21086"/>
                  </a:cubicBezTo>
                  <a:cubicBezTo>
                    <a:pt x="7820" y="21257"/>
                    <a:pt x="13028" y="21429"/>
                    <a:pt x="1823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4" name="Line"/>
            <p:cNvSpPr/>
            <p:nvPr/>
          </p:nvSpPr>
          <p:spPr>
            <a:xfrm>
              <a:off x="7233277" y="6131961"/>
              <a:ext cx="1714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33" y="3060"/>
                    <a:pt x="5867" y="6120"/>
                    <a:pt x="9467" y="9720"/>
                  </a:cubicBezTo>
                  <a:cubicBezTo>
                    <a:pt x="13067" y="13320"/>
                    <a:pt x="17333" y="174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5" name="Line"/>
            <p:cNvSpPr/>
            <p:nvPr/>
          </p:nvSpPr>
          <p:spPr>
            <a:xfrm>
              <a:off x="7239124" y="6138311"/>
              <a:ext cx="210054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600" fill="norm" stroke="1" extrusionOk="0">
                  <a:moveTo>
                    <a:pt x="21435" y="0"/>
                  </a:moveTo>
                  <a:cubicBezTo>
                    <a:pt x="17547" y="2204"/>
                    <a:pt x="13659" y="4408"/>
                    <a:pt x="10203" y="6759"/>
                  </a:cubicBezTo>
                  <a:cubicBezTo>
                    <a:pt x="6747" y="9110"/>
                    <a:pt x="3723" y="11608"/>
                    <a:pt x="1995" y="13886"/>
                  </a:cubicBezTo>
                  <a:cubicBezTo>
                    <a:pt x="267" y="16163"/>
                    <a:pt x="-165" y="18220"/>
                    <a:pt x="51" y="19469"/>
                  </a:cubicBezTo>
                  <a:cubicBezTo>
                    <a:pt x="267" y="20718"/>
                    <a:pt x="1131" y="21159"/>
                    <a:pt x="199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6" name="Line"/>
            <p:cNvSpPr/>
            <p:nvPr/>
          </p:nvSpPr>
          <p:spPr>
            <a:xfrm>
              <a:off x="7436477" y="6335161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7" name="Line"/>
            <p:cNvSpPr/>
            <p:nvPr/>
          </p:nvSpPr>
          <p:spPr>
            <a:xfrm>
              <a:off x="7499977" y="6214511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8" name="Line"/>
            <p:cNvSpPr/>
            <p:nvPr/>
          </p:nvSpPr>
          <p:spPr>
            <a:xfrm>
              <a:off x="7620627" y="6271098"/>
              <a:ext cx="2095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1964" y="11375"/>
                    <a:pt x="3927" y="2735"/>
                    <a:pt x="7527" y="575"/>
                  </a:cubicBezTo>
                  <a:cubicBezTo>
                    <a:pt x="11127" y="-1585"/>
                    <a:pt x="16364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9" name="Line"/>
            <p:cNvSpPr/>
            <p:nvPr/>
          </p:nvSpPr>
          <p:spPr>
            <a:xfrm>
              <a:off x="7957682" y="6182761"/>
              <a:ext cx="215396" cy="197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493" fill="norm" stroke="1" extrusionOk="0">
                  <a:moveTo>
                    <a:pt x="1855" y="0"/>
                  </a:moveTo>
                  <a:cubicBezTo>
                    <a:pt x="1431" y="6204"/>
                    <a:pt x="1008" y="12409"/>
                    <a:pt x="690" y="16200"/>
                  </a:cubicBezTo>
                  <a:cubicBezTo>
                    <a:pt x="373" y="19991"/>
                    <a:pt x="161" y="21370"/>
                    <a:pt x="55" y="21485"/>
                  </a:cubicBezTo>
                  <a:cubicBezTo>
                    <a:pt x="-51" y="21600"/>
                    <a:pt x="-51" y="20451"/>
                    <a:pt x="478" y="17694"/>
                  </a:cubicBezTo>
                  <a:cubicBezTo>
                    <a:pt x="1008" y="14936"/>
                    <a:pt x="2067" y="10570"/>
                    <a:pt x="3020" y="7813"/>
                  </a:cubicBezTo>
                  <a:cubicBezTo>
                    <a:pt x="3973" y="5055"/>
                    <a:pt x="4820" y="3906"/>
                    <a:pt x="5984" y="3332"/>
                  </a:cubicBezTo>
                  <a:cubicBezTo>
                    <a:pt x="7149" y="2757"/>
                    <a:pt x="8631" y="2757"/>
                    <a:pt x="10749" y="4481"/>
                  </a:cubicBezTo>
                  <a:cubicBezTo>
                    <a:pt x="12867" y="6204"/>
                    <a:pt x="15620" y="9651"/>
                    <a:pt x="17525" y="12753"/>
                  </a:cubicBezTo>
                  <a:cubicBezTo>
                    <a:pt x="19431" y="15855"/>
                    <a:pt x="20490" y="18613"/>
                    <a:pt x="21549" y="213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0" name="Line"/>
            <p:cNvSpPr/>
            <p:nvPr/>
          </p:nvSpPr>
          <p:spPr>
            <a:xfrm>
              <a:off x="8287377" y="6062111"/>
              <a:ext cx="122139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3" h="21600" fill="norm" stroke="1" extrusionOk="0">
                  <a:moveTo>
                    <a:pt x="10800" y="0"/>
                  </a:moveTo>
                  <a:cubicBezTo>
                    <a:pt x="14760" y="2579"/>
                    <a:pt x="18720" y="5158"/>
                    <a:pt x="20160" y="8113"/>
                  </a:cubicBezTo>
                  <a:cubicBezTo>
                    <a:pt x="21600" y="11069"/>
                    <a:pt x="20520" y="14400"/>
                    <a:pt x="16740" y="16710"/>
                  </a:cubicBezTo>
                  <a:cubicBezTo>
                    <a:pt x="12960" y="19021"/>
                    <a:pt x="6480" y="2031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1" name="Line"/>
            <p:cNvSpPr/>
            <p:nvPr/>
          </p:nvSpPr>
          <p:spPr>
            <a:xfrm>
              <a:off x="419727" y="7323317"/>
              <a:ext cx="38100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3360" y="12582"/>
                    <a:pt x="6720" y="4867"/>
                    <a:pt x="10320" y="1782"/>
                  </a:cubicBezTo>
                  <a:cubicBezTo>
                    <a:pt x="13920" y="-1304"/>
                    <a:pt x="17760" y="239"/>
                    <a:pt x="21600" y="1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2" name="Line"/>
            <p:cNvSpPr/>
            <p:nvPr/>
          </p:nvSpPr>
          <p:spPr>
            <a:xfrm>
              <a:off x="546727" y="7401961"/>
              <a:ext cx="2667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71" y="16800"/>
                    <a:pt x="9943" y="12000"/>
                    <a:pt x="13543" y="8400"/>
                  </a:cubicBezTo>
                  <a:cubicBezTo>
                    <a:pt x="17143" y="4800"/>
                    <a:pt x="19371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3" name="Line"/>
            <p:cNvSpPr/>
            <p:nvPr/>
          </p:nvSpPr>
          <p:spPr>
            <a:xfrm>
              <a:off x="754161" y="7211461"/>
              <a:ext cx="199674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600" fill="norm" stroke="1" extrusionOk="0">
                  <a:moveTo>
                    <a:pt x="2250" y="0"/>
                  </a:moveTo>
                  <a:cubicBezTo>
                    <a:pt x="1125" y="0"/>
                    <a:pt x="0" y="0"/>
                    <a:pt x="0" y="0"/>
                  </a:cubicBezTo>
                  <a:cubicBezTo>
                    <a:pt x="0" y="0"/>
                    <a:pt x="1125" y="0"/>
                    <a:pt x="4388" y="1080"/>
                  </a:cubicBezTo>
                  <a:cubicBezTo>
                    <a:pt x="7650" y="2160"/>
                    <a:pt x="13050" y="4320"/>
                    <a:pt x="16538" y="6390"/>
                  </a:cubicBezTo>
                  <a:cubicBezTo>
                    <a:pt x="20025" y="8460"/>
                    <a:pt x="21600" y="10440"/>
                    <a:pt x="21150" y="12780"/>
                  </a:cubicBezTo>
                  <a:cubicBezTo>
                    <a:pt x="20700" y="15120"/>
                    <a:pt x="18225" y="17820"/>
                    <a:pt x="16425" y="19350"/>
                  </a:cubicBezTo>
                  <a:cubicBezTo>
                    <a:pt x="14625" y="20880"/>
                    <a:pt x="13500" y="21240"/>
                    <a:pt x="1237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4" name="Line"/>
            <p:cNvSpPr/>
            <p:nvPr/>
          </p:nvSpPr>
          <p:spPr>
            <a:xfrm>
              <a:off x="1270627" y="7011532"/>
              <a:ext cx="254001" cy="331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0" fill="norm" stroke="1" extrusionOk="0">
                  <a:moveTo>
                    <a:pt x="0" y="4273"/>
                  </a:moveTo>
                  <a:cubicBezTo>
                    <a:pt x="2340" y="2779"/>
                    <a:pt x="4680" y="1284"/>
                    <a:pt x="6390" y="537"/>
                  </a:cubicBezTo>
                  <a:cubicBezTo>
                    <a:pt x="8100" y="-210"/>
                    <a:pt x="9180" y="-210"/>
                    <a:pt x="10170" y="741"/>
                  </a:cubicBezTo>
                  <a:cubicBezTo>
                    <a:pt x="11160" y="1692"/>
                    <a:pt x="12060" y="3594"/>
                    <a:pt x="11160" y="6243"/>
                  </a:cubicBezTo>
                  <a:cubicBezTo>
                    <a:pt x="10260" y="8892"/>
                    <a:pt x="7560" y="12288"/>
                    <a:pt x="5670" y="14598"/>
                  </a:cubicBezTo>
                  <a:cubicBezTo>
                    <a:pt x="3780" y="16907"/>
                    <a:pt x="2700" y="18130"/>
                    <a:pt x="2070" y="19081"/>
                  </a:cubicBezTo>
                  <a:cubicBezTo>
                    <a:pt x="1440" y="20032"/>
                    <a:pt x="1260" y="20711"/>
                    <a:pt x="1620" y="21050"/>
                  </a:cubicBezTo>
                  <a:cubicBezTo>
                    <a:pt x="1980" y="21390"/>
                    <a:pt x="2880" y="21390"/>
                    <a:pt x="5580" y="20915"/>
                  </a:cubicBezTo>
                  <a:cubicBezTo>
                    <a:pt x="8280" y="20439"/>
                    <a:pt x="12780" y="19488"/>
                    <a:pt x="15750" y="18741"/>
                  </a:cubicBezTo>
                  <a:cubicBezTo>
                    <a:pt x="18720" y="17994"/>
                    <a:pt x="20160" y="17450"/>
                    <a:pt x="21600" y="169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5" name="Line"/>
            <p:cNvSpPr/>
            <p:nvPr/>
          </p:nvSpPr>
          <p:spPr>
            <a:xfrm>
              <a:off x="1543677" y="7126642"/>
              <a:ext cx="120651" cy="161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0" fill="norm" stroke="1" extrusionOk="0">
                  <a:moveTo>
                    <a:pt x="0" y="7034"/>
                  </a:moveTo>
                  <a:cubicBezTo>
                    <a:pt x="0" y="12083"/>
                    <a:pt x="0" y="17132"/>
                    <a:pt x="379" y="16431"/>
                  </a:cubicBezTo>
                  <a:cubicBezTo>
                    <a:pt x="758" y="15730"/>
                    <a:pt x="1516" y="9278"/>
                    <a:pt x="2463" y="5491"/>
                  </a:cubicBezTo>
                  <a:cubicBezTo>
                    <a:pt x="3411" y="1704"/>
                    <a:pt x="4547" y="582"/>
                    <a:pt x="6063" y="161"/>
                  </a:cubicBezTo>
                  <a:cubicBezTo>
                    <a:pt x="7579" y="-260"/>
                    <a:pt x="9474" y="21"/>
                    <a:pt x="11937" y="2545"/>
                  </a:cubicBezTo>
                  <a:cubicBezTo>
                    <a:pt x="14400" y="5070"/>
                    <a:pt x="17432" y="9839"/>
                    <a:pt x="19137" y="13345"/>
                  </a:cubicBezTo>
                  <a:cubicBezTo>
                    <a:pt x="20842" y="16852"/>
                    <a:pt x="21221" y="19096"/>
                    <a:pt x="21600" y="213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6" name="Line"/>
            <p:cNvSpPr/>
            <p:nvPr/>
          </p:nvSpPr>
          <p:spPr>
            <a:xfrm>
              <a:off x="1753227" y="7183944"/>
              <a:ext cx="171451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2133" y="12960"/>
                    <a:pt x="4267" y="5400"/>
                    <a:pt x="7867" y="2160"/>
                  </a:cubicBezTo>
                  <a:cubicBezTo>
                    <a:pt x="11467" y="-1080"/>
                    <a:pt x="16533" y="0"/>
                    <a:pt x="21600" y="10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7" name="Line"/>
            <p:cNvSpPr/>
            <p:nvPr/>
          </p:nvSpPr>
          <p:spPr>
            <a:xfrm>
              <a:off x="2115225" y="7014611"/>
              <a:ext cx="184103" cy="231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434" fill="norm" stroke="1" extrusionOk="0">
                  <a:moveTo>
                    <a:pt x="19140" y="0"/>
                  </a:moveTo>
                  <a:cubicBezTo>
                    <a:pt x="15458" y="589"/>
                    <a:pt x="11776" y="1178"/>
                    <a:pt x="8708" y="2062"/>
                  </a:cubicBezTo>
                  <a:cubicBezTo>
                    <a:pt x="5640" y="2945"/>
                    <a:pt x="3185" y="4124"/>
                    <a:pt x="1713" y="5204"/>
                  </a:cubicBezTo>
                  <a:cubicBezTo>
                    <a:pt x="240" y="6284"/>
                    <a:pt x="-251" y="7265"/>
                    <a:pt x="117" y="8149"/>
                  </a:cubicBezTo>
                  <a:cubicBezTo>
                    <a:pt x="485" y="9033"/>
                    <a:pt x="1713" y="9818"/>
                    <a:pt x="3063" y="10211"/>
                  </a:cubicBezTo>
                  <a:cubicBezTo>
                    <a:pt x="4413" y="10604"/>
                    <a:pt x="5885" y="10604"/>
                    <a:pt x="7726" y="10800"/>
                  </a:cubicBezTo>
                  <a:cubicBezTo>
                    <a:pt x="9567" y="10996"/>
                    <a:pt x="11776" y="11389"/>
                    <a:pt x="12390" y="12076"/>
                  </a:cubicBezTo>
                  <a:cubicBezTo>
                    <a:pt x="13004" y="12764"/>
                    <a:pt x="12022" y="13745"/>
                    <a:pt x="10058" y="14825"/>
                  </a:cubicBezTo>
                  <a:cubicBezTo>
                    <a:pt x="8094" y="15905"/>
                    <a:pt x="5149" y="17084"/>
                    <a:pt x="3185" y="17967"/>
                  </a:cubicBezTo>
                  <a:cubicBezTo>
                    <a:pt x="1222" y="18851"/>
                    <a:pt x="240" y="19440"/>
                    <a:pt x="240" y="20127"/>
                  </a:cubicBezTo>
                  <a:cubicBezTo>
                    <a:pt x="240" y="20815"/>
                    <a:pt x="1222" y="21600"/>
                    <a:pt x="4904" y="21404"/>
                  </a:cubicBezTo>
                  <a:cubicBezTo>
                    <a:pt x="8585" y="21207"/>
                    <a:pt x="14967" y="20029"/>
                    <a:pt x="21349" y="188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8" name="Line"/>
            <p:cNvSpPr/>
            <p:nvPr/>
          </p:nvSpPr>
          <p:spPr>
            <a:xfrm>
              <a:off x="2337427" y="7020961"/>
              <a:ext cx="1968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48" y="4447"/>
                    <a:pt x="7897" y="8894"/>
                    <a:pt x="11497" y="12494"/>
                  </a:cubicBezTo>
                  <a:cubicBezTo>
                    <a:pt x="15097" y="16094"/>
                    <a:pt x="18348" y="1884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9" name="Line"/>
            <p:cNvSpPr/>
            <p:nvPr/>
          </p:nvSpPr>
          <p:spPr>
            <a:xfrm>
              <a:off x="2381877" y="6982861"/>
              <a:ext cx="1778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939"/>
                    <a:pt x="14400" y="5878"/>
                    <a:pt x="10929" y="8963"/>
                  </a:cubicBezTo>
                  <a:cubicBezTo>
                    <a:pt x="7457" y="12049"/>
                    <a:pt x="4114" y="15282"/>
                    <a:pt x="2314" y="17412"/>
                  </a:cubicBezTo>
                  <a:cubicBezTo>
                    <a:pt x="514" y="19543"/>
                    <a:pt x="257" y="2057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0" name="Line"/>
            <p:cNvSpPr/>
            <p:nvPr/>
          </p:nvSpPr>
          <p:spPr>
            <a:xfrm>
              <a:off x="2616827" y="7198761"/>
              <a:ext cx="127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1" name="Line"/>
            <p:cNvSpPr/>
            <p:nvPr/>
          </p:nvSpPr>
          <p:spPr>
            <a:xfrm>
              <a:off x="2667627" y="7097161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2" name="Line"/>
            <p:cNvSpPr/>
            <p:nvPr/>
          </p:nvSpPr>
          <p:spPr>
            <a:xfrm>
              <a:off x="2883527" y="7192411"/>
              <a:ext cx="2794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18" y="16200"/>
                    <a:pt x="8836" y="10800"/>
                    <a:pt x="12436" y="7200"/>
                  </a:cubicBezTo>
                  <a:cubicBezTo>
                    <a:pt x="16036" y="3600"/>
                    <a:pt x="18818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3" name="Line"/>
            <p:cNvSpPr/>
            <p:nvPr/>
          </p:nvSpPr>
          <p:spPr>
            <a:xfrm>
              <a:off x="3277227" y="6965692"/>
              <a:ext cx="222251" cy="304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0" fill="norm" stroke="1" extrusionOk="0">
                  <a:moveTo>
                    <a:pt x="0" y="4750"/>
                  </a:moveTo>
                  <a:cubicBezTo>
                    <a:pt x="0" y="3715"/>
                    <a:pt x="0" y="2679"/>
                    <a:pt x="1029" y="1865"/>
                  </a:cubicBezTo>
                  <a:cubicBezTo>
                    <a:pt x="2057" y="1052"/>
                    <a:pt x="4114" y="460"/>
                    <a:pt x="6274" y="164"/>
                  </a:cubicBezTo>
                  <a:cubicBezTo>
                    <a:pt x="8434" y="-132"/>
                    <a:pt x="10697" y="-132"/>
                    <a:pt x="12549" y="1052"/>
                  </a:cubicBezTo>
                  <a:cubicBezTo>
                    <a:pt x="14400" y="2235"/>
                    <a:pt x="15840" y="4602"/>
                    <a:pt x="14914" y="7339"/>
                  </a:cubicBezTo>
                  <a:cubicBezTo>
                    <a:pt x="13989" y="10076"/>
                    <a:pt x="10697" y="13183"/>
                    <a:pt x="8640" y="15032"/>
                  </a:cubicBezTo>
                  <a:cubicBezTo>
                    <a:pt x="6583" y="16882"/>
                    <a:pt x="5760" y="17473"/>
                    <a:pt x="4731" y="18287"/>
                  </a:cubicBezTo>
                  <a:cubicBezTo>
                    <a:pt x="3703" y="19101"/>
                    <a:pt x="2469" y="20136"/>
                    <a:pt x="2469" y="20728"/>
                  </a:cubicBezTo>
                  <a:cubicBezTo>
                    <a:pt x="2469" y="21320"/>
                    <a:pt x="3703" y="21468"/>
                    <a:pt x="7097" y="21098"/>
                  </a:cubicBezTo>
                  <a:cubicBezTo>
                    <a:pt x="10491" y="20728"/>
                    <a:pt x="16046" y="19841"/>
                    <a:pt x="21600" y="189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4" name="Line"/>
            <p:cNvSpPr/>
            <p:nvPr/>
          </p:nvSpPr>
          <p:spPr>
            <a:xfrm>
              <a:off x="3572214" y="7101948"/>
              <a:ext cx="133952" cy="141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0" h="20892" fill="norm" stroke="1" extrusionOk="0">
                  <a:moveTo>
                    <a:pt x="1541" y="3988"/>
                  </a:moveTo>
                  <a:cubicBezTo>
                    <a:pt x="876" y="7431"/>
                    <a:pt x="211" y="10875"/>
                    <a:pt x="45" y="14005"/>
                  </a:cubicBezTo>
                  <a:cubicBezTo>
                    <a:pt x="-121" y="17135"/>
                    <a:pt x="211" y="19953"/>
                    <a:pt x="377" y="20109"/>
                  </a:cubicBezTo>
                  <a:cubicBezTo>
                    <a:pt x="544" y="20266"/>
                    <a:pt x="544" y="17762"/>
                    <a:pt x="1374" y="14162"/>
                  </a:cubicBezTo>
                  <a:cubicBezTo>
                    <a:pt x="2205" y="10562"/>
                    <a:pt x="3867" y="5866"/>
                    <a:pt x="6359" y="3049"/>
                  </a:cubicBezTo>
                  <a:cubicBezTo>
                    <a:pt x="8851" y="231"/>
                    <a:pt x="12174" y="-708"/>
                    <a:pt x="14999" y="544"/>
                  </a:cubicBezTo>
                  <a:cubicBezTo>
                    <a:pt x="17824" y="1796"/>
                    <a:pt x="20150" y="5240"/>
                    <a:pt x="20814" y="8996"/>
                  </a:cubicBezTo>
                  <a:cubicBezTo>
                    <a:pt x="21479" y="12753"/>
                    <a:pt x="20482" y="16822"/>
                    <a:pt x="19485" y="208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5" name="Line"/>
            <p:cNvSpPr/>
            <p:nvPr/>
          </p:nvSpPr>
          <p:spPr>
            <a:xfrm>
              <a:off x="3890660" y="6997932"/>
              <a:ext cx="269218" cy="303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194" fill="norm" stroke="1" extrusionOk="0">
                  <a:moveTo>
                    <a:pt x="11338" y="2941"/>
                  </a:moveTo>
                  <a:cubicBezTo>
                    <a:pt x="10832" y="2349"/>
                    <a:pt x="10325" y="1757"/>
                    <a:pt x="9651" y="1535"/>
                  </a:cubicBezTo>
                  <a:cubicBezTo>
                    <a:pt x="8975" y="1313"/>
                    <a:pt x="8132" y="1461"/>
                    <a:pt x="6782" y="2793"/>
                  </a:cubicBezTo>
                  <a:cubicBezTo>
                    <a:pt x="5432" y="4124"/>
                    <a:pt x="3575" y="6639"/>
                    <a:pt x="2310" y="9450"/>
                  </a:cubicBezTo>
                  <a:cubicBezTo>
                    <a:pt x="1044" y="12261"/>
                    <a:pt x="369" y="15368"/>
                    <a:pt x="116" y="17366"/>
                  </a:cubicBezTo>
                  <a:cubicBezTo>
                    <a:pt x="-137" y="19363"/>
                    <a:pt x="32" y="20250"/>
                    <a:pt x="538" y="20768"/>
                  </a:cubicBezTo>
                  <a:cubicBezTo>
                    <a:pt x="1044" y="21286"/>
                    <a:pt x="1888" y="21434"/>
                    <a:pt x="3660" y="20620"/>
                  </a:cubicBezTo>
                  <a:cubicBezTo>
                    <a:pt x="5432" y="19807"/>
                    <a:pt x="8132" y="18031"/>
                    <a:pt x="10579" y="15294"/>
                  </a:cubicBezTo>
                  <a:cubicBezTo>
                    <a:pt x="13026" y="12557"/>
                    <a:pt x="15219" y="8859"/>
                    <a:pt x="16232" y="6270"/>
                  </a:cubicBezTo>
                  <a:cubicBezTo>
                    <a:pt x="17244" y="3681"/>
                    <a:pt x="17076" y="2201"/>
                    <a:pt x="16485" y="1239"/>
                  </a:cubicBezTo>
                  <a:cubicBezTo>
                    <a:pt x="15894" y="278"/>
                    <a:pt x="14882" y="-166"/>
                    <a:pt x="13026" y="56"/>
                  </a:cubicBezTo>
                  <a:cubicBezTo>
                    <a:pt x="11169" y="278"/>
                    <a:pt x="8469" y="1166"/>
                    <a:pt x="6866" y="1905"/>
                  </a:cubicBezTo>
                  <a:cubicBezTo>
                    <a:pt x="5263" y="2645"/>
                    <a:pt x="4757" y="3237"/>
                    <a:pt x="4335" y="3902"/>
                  </a:cubicBezTo>
                  <a:cubicBezTo>
                    <a:pt x="3913" y="4568"/>
                    <a:pt x="3575" y="5308"/>
                    <a:pt x="3913" y="5900"/>
                  </a:cubicBezTo>
                  <a:cubicBezTo>
                    <a:pt x="4250" y="6492"/>
                    <a:pt x="5263" y="6935"/>
                    <a:pt x="8300" y="7157"/>
                  </a:cubicBezTo>
                  <a:cubicBezTo>
                    <a:pt x="11338" y="7379"/>
                    <a:pt x="16401" y="7379"/>
                    <a:pt x="21463" y="73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6" name="Line"/>
            <p:cNvSpPr/>
            <p:nvPr/>
          </p:nvSpPr>
          <p:spPr>
            <a:xfrm>
              <a:off x="4318627" y="7160661"/>
              <a:ext cx="27305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17673"/>
                  </a:moveTo>
                  <a:cubicBezTo>
                    <a:pt x="2847" y="19636"/>
                    <a:pt x="5693" y="21600"/>
                    <a:pt x="9293" y="18655"/>
                  </a:cubicBezTo>
                  <a:cubicBezTo>
                    <a:pt x="12893" y="15709"/>
                    <a:pt x="17247" y="785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7" name="Line"/>
            <p:cNvSpPr/>
            <p:nvPr/>
          </p:nvSpPr>
          <p:spPr>
            <a:xfrm>
              <a:off x="4496427" y="7065411"/>
              <a:ext cx="317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5526"/>
                    <a:pt x="8640" y="11051"/>
                    <a:pt x="12240" y="14651"/>
                  </a:cubicBezTo>
                  <a:cubicBezTo>
                    <a:pt x="15840" y="18251"/>
                    <a:pt x="18720" y="1992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8" name="Line"/>
            <p:cNvSpPr/>
            <p:nvPr/>
          </p:nvSpPr>
          <p:spPr>
            <a:xfrm>
              <a:off x="4712885" y="7025194"/>
              <a:ext cx="272493" cy="300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418" fill="norm" stroke="1" extrusionOk="0">
                  <a:moveTo>
                    <a:pt x="13016" y="3323"/>
                  </a:moveTo>
                  <a:cubicBezTo>
                    <a:pt x="12347" y="2870"/>
                    <a:pt x="11677" y="2417"/>
                    <a:pt x="10923" y="2190"/>
                  </a:cubicBezTo>
                  <a:cubicBezTo>
                    <a:pt x="10170" y="1964"/>
                    <a:pt x="9333" y="1964"/>
                    <a:pt x="8077" y="2492"/>
                  </a:cubicBezTo>
                  <a:cubicBezTo>
                    <a:pt x="6821" y="3021"/>
                    <a:pt x="5147" y="4078"/>
                    <a:pt x="3723" y="6420"/>
                  </a:cubicBezTo>
                  <a:cubicBezTo>
                    <a:pt x="2300" y="8761"/>
                    <a:pt x="1128" y="12386"/>
                    <a:pt x="542" y="14652"/>
                  </a:cubicBezTo>
                  <a:cubicBezTo>
                    <a:pt x="-44" y="16917"/>
                    <a:pt x="-44" y="17824"/>
                    <a:pt x="40" y="18655"/>
                  </a:cubicBezTo>
                  <a:cubicBezTo>
                    <a:pt x="123" y="19485"/>
                    <a:pt x="291" y="20241"/>
                    <a:pt x="793" y="20769"/>
                  </a:cubicBezTo>
                  <a:cubicBezTo>
                    <a:pt x="1296" y="21298"/>
                    <a:pt x="2133" y="21600"/>
                    <a:pt x="3807" y="21298"/>
                  </a:cubicBezTo>
                  <a:cubicBezTo>
                    <a:pt x="5482" y="20996"/>
                    <a:pt x="7993" y="20090"/>
                    <a:pt x="10337" y="18503"/>
                  </a:cubicBezTo>
                  <a:cubicBezTo>
                    <a:pt x="12682" y="16917"/>
                    <a:pt x="14858" y="14652"/>
                    <a:pt x="16282" y="12386"/>
                  </a:cubicBezTo>
                  <a:cubicBezTo>
                    <a:pt x="17705" y="10120"/>
                    <a:pt x="18375" y="7855"/>
                    <a:pt x="18375" y="5891"/>
                  </a:cubicBezTo>
                  <a:cubicBezTo>
                    <a:pt x="18375" y="3927"/>
                    <a:pt x="17705" y="2266"/>
                    <a:pt x="16449" y="1284"/>
                  </a:cubicBezTo>
                  <a:cubicBezTo>
                    <a:pt x="15193" y="302"/>
                    <a:pt x="13351" y="0"/>
                    <a:pt x="11342" y="0"/>
                  </a:cubicBezTo>
                  <a:cubicBezTo>
                    <a:pt x="9333" y="0"/>
                    <a:pt x="7156" y="302"/>
                    <a:pt x="5733" y="680"/>
                  </a:cubicBezTo>
                  <a:cubicBezTo>
                    <a:pt x="4309" y="1057"/>
                    <a:pt x="3640" y="1510"/>
                    <a:pt x="3221" y="2115"/>
                  </a:cubicBezTo>
                  <a:cubicBezTo>
                    <a:pt x="2803" y="2719"/>
                    <a:pt x="2635" y="3474"/>
                    <a:pt x="2886" y="4078"/>
                  </a:cubicBezTo>
                  <a:cubicBezTo>
                    <a:pt x="3137" y="4683"/>
                    <a:pt x="3807" y="5136"/>
                    <a:pt x="6570" y="5589"/>
                  </a:cubicBezTo>
                  <a:cubicBezTo>
                    <a:pt x="9333" y="6042"/>
                    <a:pt x="14189" y="6495"/>
                    <a:pt x="17035" y="6797"/>
                  </a:cubicBezTo>
                  <a:cubicBezTo>
                    <a:pt x="19882" y="7099"/>
                    <a:pt x="20719" y="7250"/>
                    <a:pt x="21556" y="74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9" name="Line"/>
            <p:cNvSpPr/>
            <p:nvPr/>
          </p:nvSpPr>
          <p:spPr>
            <a:xfrm>
              <a:off x="5036806" y="7020961"/>
              <a:ext cx="272422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600" fill="norm" stroke="1" extrusionOk="0">
                  <a:moveTo>
                    <a:pt x="21384" y="0"/>
                  </a:moveTo>
                  <a:cubicBezTo>
                    <a:pt x="17064" y="1405"/>
                    <a:pt x="12744" y="2810"/>
                    <a:pt x="10086" y="3776"/>
                  </a:cubicBezTo>
                  <a:cubicBezTo>
                    <a:pt x="7427" y="4741"/>
                    <a:pt x="6430" y="5268"/>
                    <a:pt x="5433" y="5971"/>
                  </a:cubicBezTo>
                  <a:cubicBezTo>
                    <a:pt x="4436" y="6673"/>
                    <a:pt x="3439" y="7551"/>
                    <a:pt x="3024" y="8429"/>
                  </a:cubicBezTo>
                  <a:cubicBezTo>
                    <a:pt x="2609" y="9307"/>
                    <a:pt x="2775" y="10185"/>
                    <a:pt x="3356" y="10624"/>
                  </a:cubicBezTo>
                  <a:cubicBezTo>
                    <a:pt x="3938" y="11063"/>
                    <a:pt x="4935" y="11063"/>
                    <a:pt x="6347" y="11063"/>
                  </a:cubicBezTo>
                  <a:cubicBezTo>
                    <a:pt x="7759" y="11063"/>
                    <a:pt x="9587" y="11063"/>
                    <a:pt x="10086" y="11239"/>
                  </a:cubicBezTo>
                  <a:cubicBezTo>
                    <a:pt x="10584" y="11415"/>
                    <a:pt x="9753" y="11766"/>
                    <a:pt x="7926" y="12644"/>
                  </a:cubicBezTo>
                  <a:cubicBezTo>
                    <a:pt x="6098" y="13522"/>
                    <a:pt x="3273" y="14927"/>
                    <a:pt x="1695" y="16068"/>
                  </a:cubicBezTo>
                  <a:cubicBezTo>
                    <a:pt x="116" y="17210"/>
                    <a:pt x="-216" y="18088"/>
                    <a:pt x="116" y="18790"/>
                  </a:cubicBezTo>
                  <a:cubicBezTo>
                    <a:pt x="449" y="19493"/>
                    <a:pt x="1446" y="20020"/>
                    <a:pt x="3689" y="20459"/>
                  </a:cubicBezTo>
                  <a:cubicBezTo>
                    <a:pt x="5932" y="20898"/>
                    <a:pt x="9421" y="21249"/>
                    <a:pt x="1291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0" name="Line"/>
            <p:cNvSpPr/>
            <p:nvPr/>
          </p:nvSpPr>
          <p:spPr>
            <a:xfrm>
              <a:off x="5334627" y="7052711"/>
              <a:ext cx="1460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09" y="4547"/>
                    <a:pt x="10017" y="9095"/>
                    <a:pt x="13617" y="12695"/>
                  </a:cubicBezTo>
                  <a:cubicBezTo>
                    <a:pt x="17217" y="16295"/>
                    <a:pt x="19409" y="1894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1" name="Line"/>
            <p:cNvSpPr/>
            <p:nvPr/>
          </p:nvSpPr>
          <p:spPr>
            <a:xfrm>
              <a:off x="5366377" y="7046361"/>
              <a:ext cx="2032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25" y="1980"/>
                    <a:pt x="14850" y="3960"/>
                    <a:pt x="11475" y="6660"/>
                  </a:cubicBezTo>
                  <a:cubicBezTo>
                    <a:pt x="8100" y="9360"/>
                    <a:pt x="4725" y="12780"/>
                    <a:pt x="2812" y="15390"/>
                  </a:cubicBezTo>
                  <a:cubicBezTo>
                    <a:pt x="900" y="18000"/>
                    <a:pt x="450" y="19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2" name="Line"/>
            <p:cNvSpPr/>
            <p:nvPr/>
          </p:nvSpPr>
          <p:spPr>
            <a:xfrm>
              <a:off x="5544177" y="7224161"/>
              <a:ext cx="190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3" name="Line"/>
            <p:cNvSpPr/>
            <p:nvPr/>
          </p:nvSpPr>
          <p:spPr>
            <a:xfrm>
              <a:off x="5582277" y="7147961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4" name="Line"/>
            <p:cNvSpPr/>
            <p:nvPr/>
          </p:nvSpPr>
          <p:spPr>
            <a:xfrm>
              <a:off x="5956927" y="7211461"/>
              <a:ext cx="2286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5" name="Line"/>
            <p:cNvSpPr/>
            <p:nvPr/>
          </p:nvSpPr>
          <p:spPr>
            <a:xfrm>
              <a:off x="6033127" y="7332111"/>
              <a:ext cx="1968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6" name="Line"/>
            <p:cNvSpPr/>
            <p:nvPr/>
          </p:nvSpPr>
          <p:spPr>
            <a:xfrm>
              <a:off x="6443761" y="7050594"/>
              <a:ext cx="306917" cy="337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0" fill="norm" stroke="1" extrusionOk="0">
                  <a:moveTo>
                    <a:pt x="17131" y="5400"/>
                  </a:moveTo>
                  <a:cubicBezTo>
                    <a:pt x="16684" y="4860"/>
                    <a:pt x="16237" y="4320"/>
                    <a:pt x="15567" y="4050"/>
                  </a:cubicBezTo>
                  <a:cubicBezTo>
                    <a:pt x="14897" y="3780"/>
                    <a:pt x="14003" y="3780"/>
                    <a:pt x="12215" y="4860"/>
                  </a:cubicBezTo>
                  <a:cubicBezTo>
                    <a:pt x="10428" y="5940"/>
                    <a:pt x="7746" y="8100"/>
                    <a:pt x="6033" y="10598"/>
                  </a:cubicBezTo>
                  <a:cubicBezTo>
                    <a:pt x="4320" y="13095"/>
                    <a:pt x="3575" y="15930"/>
                    <a:pt x="3203" y="17685"/>
                  </a:cubicBezTo>
                  <a:cubicBezTo>
                    <a:pt x="2830" y="19440"/>
                    <a:pt x="2830" y="20115"/>
                    <a:pt x="3128" y="20655"/>
                  </a:cubicBezTo>
                  <a:cubicBezTo>
                    <a:pt x="3426" y="21195"/>
                    <a:pt x="4022" y="21600"/>
                    <a:pt x="5437" y="21533"/>
                  </a:cubicBezTo>
                  <a:cubicBezTo>
                    <a:pt x="6852" y="21465"/>
                    <a:pt x="9087" y="20925"/>
                    <a:pt x="11396" y="19440"/>
                  </a:cubicBezTo>
                  <a:cubicBezTo>
                    <a:pt x="13705" y="17955"/>
                    <a:pt x="16088" y="15525"/>
                    <a:pt x="17429" y="12488"/>
                  </a:cubicBezTo>
                  <a:cubicBezTo>
                    <a:pt x="18770" y="9450"/>
                    <a:pt x="19068" y="5805"/>
                    <a:pt x="18397" y="3443"/>
                  </a:cubicBezTo>
                  <a:cubicBezTo>
                    <a:pt x="17727" y="1080"/>
                    <a:pt x="16088" y="0"/>
                    <a:pt x="13630" y="0"/>
                  </a:cubicBezTo>
                  <a:cubicBezTo>
                    <a:pt x="11172" y="0"/>
                    <a:pt x="7895" y="1080"/>
                    <a:pt x="5586" y="2093"/>
                  </a:cubicBezTo>
                  <a:cubicBezTo>
                    <a:pt x="3277" y="3105"/>
                    <a:pt x="1937" y="4050"/>
                    <a:pt x="1117" y="4860"/>
                  </a:cubicBezTo>
                  <a:cubicBezTo>
                    <a:pt x="298" y="5670"/>
                    <a:pt x="0" y="6345"/>
                    <a:pt x="0" y="7088"/>
                  </a:cubicBezTo>
                  <a:cubicBezTo>
                    <a:pt x="0" y="7830"/>
                    <a:pt x="298" y="8640"/>
                    <a:pt x="3054" y="9180"/>
                  </a:cubicBezTo>
                  <a:cubicBezTo>
                    <a:pt x="5810" y="9720"/>
                    <a:pt x="11023" y="9990"/>
                    <a:pt x="14524" y="9990"/>
                  </a:cubicBezTo>
                  <a:cubicBezTo>
                    <a:pt x="18025" y="9990"/>
                    <a:pt x="19812" y="9720"/>
                    <a:pt x="21600" y="94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7" name="Line"/>
            <p:cNvSpPr/>
            <p:nvPr/>
          </p:nvSpPr>
          <p:spPr>
            <a:xfrm>
              <a:off x="6824996" y="7072703"/>
              <a:ext cx="268582" cy="284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529" fill="norm" stroke="1" extrusionOk="0">
                  <a:moveTo>
                    <a:pt x="21412" y="889"/>
                  </a:moveTo>
                  <a:cubicBezTo>
                    <a:pt x="20737" y="409"/>
                    <a:pt x="20062" y="-71"/>
                    <a:pt x="18375" y="9"/>
                  </a:cubicBezTo>
                  <a:cubicBezTo>
                    <a:pt x="16687" y="89"/>
                    <a:pt x="13987" y="729"/>
                    <a:pt x="11456" y="1689"/>
                  </a:cubicBezTo>
                  <a:cubicBezTo>
                    <a:pt x="8925" y="2649"/>
                    <a:pt x="6562" y="3929"/>
                    <a:pt x="5212" y="4969"/>
                  </a:cubicBezTo>
                  <a:cubicBezTo>
                    <a:pt x="3862" y="6009"/>
                    <a:pt x="3525" y="6809"/>
                    <a:pt x="3778" y="7369"/>
                  </a:cubicBezTo>
                  <a:cubicBezTo>
                    <a:pt x="4031" y="7929"/>
                    <a:pt x="4875" y="8249"/>
                    <a:pt x="6309" y="8649"/>
                  </a:cubicBezTo>
                  <a:cubicBezTo>
                    <a:pt x="7743" y="9049"/>
                    <a:pt x="9768" y="9529"/>
                    <a:pt x="11118" y="10089"/>
                  </a:cubicBezTo>
                  <a:cubicBezTo>
                    <a:pt x="12468" y="10649"/>
                    <a:pt x="13143" y="11289"/>
                    <a:pt x="13143" y="11929"/>
                  </a:cubicBezTo>
                  <a:cubicBezTo>
                    <a:pt x="13143" y="12569"/>
                    <a:pt x="12468" y="13209"/>
                    <a:pt x="10696" y="13929"/>
                  </a:cubicBezTo>
                  <a:cubicBezTo>
                    <a:pt x="8925" y="14649"/>
                    <a:pt x="6056" y="15449"/>
                    <a:pt x="4115" y="16089"/>
                  </a:cubicBezTo>
                  <a:cubicBezTo>
                    <a:pt x="2175" y="16729"/>
                    <a:pt x="1162" y="17209"/>
                    <a:pt x="571" y="17849"/>
                  </a:cubicBezTo>
                  <a:cubicBezTo>
                    <a:pt x="-19" y="18489"/>
                    <a:pt x="-188" y="19289"/>
                    <a:pt x="234" y="19849"/>
                  </a:cubicBezTo>
                  <a:cubicBezTo>
                    <a:pt x="656" y="20409"/>
                    <a:pt x="1668" y="20729"/>
                    <a:pt x="4368" y="20969"/>
                  </a:cubicBezTo>
                  <a:cubicBezTo>
                    <a:pt x="7068" y="21209"/>
                    <a:pt x="11456" y="21369"/>
                    <a:pt x="15843" y="215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8" name="Line"/>
            <p:cNvSpPr/>
            <p:nvPr/>
          </p:nvSpPr>
          <p:spPr>
            <a:xfrm>
              <a:off x="7138027" y="7116211"/>
              <a:ext cx="1841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24" y="3291"/>
                    <a:pt x="7448" y="6583"/>
                    <a:pt x="11048" y="10183"/>
                  </a:cubicBezTo>
                  <a:cubicBezTo>
                    <a:pt x="14648" y="13783"/>
                    <a:pt x="18124" y="1769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9" name="Line"/>
            <p:cNvSpPr/>
            <p:nvPr/>
          </p:nvSpPr>
          <p:spPr>
            <a:xfrm>
              <a:off x="7176127" y="7090811"/>
              <a:ext cx="20955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45" y="1694"/>
                    <a:pt x="15491" y="3388"/>
                    <a:pt x="12327" y="6071"/>
                  </a:cubicBezTo>
                  <a:cubicBezTo>
                    <a:pt x="9164" y="8753"/>
                    <a:pt x="5891" y="12424"/>
                    <a:pt x="3818" y="15176"/>
                  </a:cubicBezTo>
                  <a:cubicBezTo>
                    <a:pt x="1745" y="17929"/>
                    <a:pt x="873" y="1976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0" name="Line"/>
            <p:cNvSpPr/>
            <p:nvPr/>
          </p:nvSpPr>
          <p:spPr>
            <a:xfrm>
              <a:off x="7341227" y="7363861"/>
              <a:ext cx="317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1" name="Line"/>
            <p:cNvSpPr/>
            <p:nvPr/>
          </p:nvSpPr>
          <p:spPr>
            <a:xfrm>
              <a:off x="7417427" y="7224161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2" name="Line"/>
            <p:cNvSpPr/>
            <p:nvPr/>
          </p:nvSpPr>
          <p:spPr>
            <a:xfrm>
              <a:off x="7588877" y="7325761"/>
              <a:ext cx="285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" y="15600"/>
                    <a:pt x="960" y="9600"/>
                    <a:pt x="3360" y="6000"/>
                  </a:cubicBezTo>
                  <a:cubicBezTo>
                    <a:pt x="5760" y="2400"/>
                    <a:pt x="10080" y="1200"/>
                    <a:pt x="13440" y="600"/>
                  </a:cubicBezTo>
                  <a:cubicBezTo>
                    <a:pt x="16800" y="0"/>
                    <a:pt x="192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3" name="Line"/>
            <p:cNvSpPr/>
            <p:nvPr/>
          </p:nvSpPr>
          <p:spPr>
            <a:xfrm>
              <a:off x="7932788" y="7175011"/>
              <a:ext cx="176790" cy="203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426" fill="norm" stroke="1" extrusionOk="0">
                  <a:moveTo>
                    <a:pt x="1420" y="494"/>
                  </a:moveTo>
                  <a:cubicBezTo>
                    <a:pt x="1420" y="5393"/>
                    <a:pt x="1420" y="10292"/>
                    <a:pt x="1420" y="13410"/>
                  </a:cubicBezTo>
                  <a:cubicBezTo>
                    <a:pt x="1420" y="16527"/>
                    <a:pt x="1420" y="17863"/>
                    <a:pt x="1163" y="19088"/>
                  </a:cubicBezTo>
                  <a:cubicBezTo>
                    <a:pt x="906" y="20313"/>
                    <a:pt x="391" y="21426"/>
                    <a:pt x="134" y="21426"/>
                  </a:cubicBezTo>
                  <a:cubicBezTo>
                    <a:pt x="-123" y="21426"/>
                    <a:pt x="-123" y="20313"/>
                    <a:pt x="1163" y="17084"/>
                  </a:cubicBezTo>
                  <a:cubicBezTo>
                    <a:pt x="2448" y="13855"/>
                    <a:pt x="5020" y="8511"/>
                    <a:pt x="6948" y="5282"/>
                  </a:cubicBezTo>
                  <a:cubicBezTo>
                    <a:pt x="8877" y="2053"/>
                    <a:pt x="10163" y="939"/>
                    <a:pt x="11448" y="383"/>
                  </a:cubicBezTo>
                  <a:cubicBezTo>
                    <a:pt x="12734" y="-174"/>
                    <a:pt x="14020" y="-174"/>
                    <a:pt x="15563" y="717"/>
                  </a:cubicBezTo>
                  <a:cubicBezTo>
                    <a:pt x="17106" y="1607"/>
                    <a:pt x="18906" y="3389"/>
                    <a:pt x="19934" y="6729"/>
                  </a:cubicBezTo>
                  <a:cubicBezTo>
                    <a:pt x="20963" y="10069"/>
                    <a:pt x="21220" y="14968"/>
                    <a:pt x="21477" y="198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4" name="Line"/>
            <p:cNvSpPr/>
            <p:nvPr/>
          </p:nvSpPr>
          <p:spPr>
            <a:xfrm>
              <a:off x="8286125" y="7124317"/>
              <a:ext cx="388603" cy="332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222" fill="norm" stroke="1" extrusionOk="0">
                  <a:moveTo>
                    <a:pt x="8826" y="1913"/>
                  </a:moveTo>
                  <a:cubicBezTo>
                    <a:pt x="8359" y="1508"/>
                    <a:pt x="7892" y="1103"/>
                    <a:pt x="7075" y="1036"/>
                  </a:cubicBezTo>
                  <a:cubicBezTo>
                    <a:pt x="6258" y="968"/>
                    <a:pt x="5090" y="1238"/>
                    <a:pt x="3806" y="2791"/>
                  </a:cubicBezTo>
                  <a:cubicBezTo>
                    <a:pt x="2521" y="4343"/>
                    <a:pt x="1120" y="7178"/>
                    <a:pt x="478" y="10215"/>
                  </a:cubicBezTo>
                  <a:cubicBezTo>
                    <a:pt x="-164" y="13253"/>
                    <a:pt x="-47" y="16493"/>
                    <a:pt x="186" y="18383"/>
                  </a:cubicBezTo>
                  <a:cubicBezTo>
                    <a:pt x="420" y="20273"/>
                    <a:pt x="770" y="20813"/>
                    <a:pt x="1646" y="21083"/>
                  </a:cubicBezTo>
                  <a:cubicBezTo>
                    <a:pt x="2521" y="21353"/>
                    <a:pt x="3922" y="21353"/>
                    <a:pt x="6082" y="19935"/>
                  </a:cubicBezTo>
                  <a:cubicBezTo>
                    <a:pt x="8242" y="18518"/>
                    <a:pt x="11161" y="15683"/>
                    <a:pt x="12913" y="12645"/>
                  </a:cubicBezTo>
                  <a:cubicBezTo>
                    <a:pt x="14664" y="9608"/>
                    <a:pt x="15248" y="6368"/>
                    <a:pt x="14956" y="4141"/>
                  </a:cubicBezTo>
                  <a:cubicBezTo>
                    <a:pt x="14664" y="1913"/>
                    <a:pt x="13497" y="698"/>
                    <a:pt x="12037" y="226"/>
                  </a:cubicBezTo>
                  <a:cubicBezTo>
                    <a:pt x="10578" y="-247"/>
                    <a:pt x="8826" y="23"/>
                    <a:pt x="7425" y="1036"/>
                  </a:cubicBezTo>
                  <a:cubicBezTo>
                    <a:pt x="6024" y="2048"/>
                    <a:pt x="4973" y="3803"/>
                    <a:pt x="4448" y="5153"/>
                  </a:cubicBezTo>
                  <a:cubicBezTo>
                    <a:pt x="3922" y="6503"/>
                    <a:pt x="3922" y="7448"/>
                    <a:pt x="4156" y="8123"/>
                  </a:cubicBezTo>
                  <a:cubicBezTo>
                    <a:pt x="4390" y="8798"/>
                    <a:pt x="4857" y="9203"/>
                    <a:pt x="7133" y="9608"/>
                  </a:cubicBezTo>
                  <a:cubicBezTo>
                    <a:pt x="9410" y="10013"/>
                    <a:pt x="13497" y="10418"/>
                    <a:pt x="16182" y="10756"/>
                  </a:cubicBezTo>
                  <a:cubicBezTo>
                    <a:pt x="18867" y="11093"/>
                    <a:pt x="20152" y="11363"/>
                    <a:pt x="21436" y="116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915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6757027" y="6836811"/>
              <a:ext cx="844551" cy="806451"/>
            </a:xfrm>
            <a:prstGeom prst="rect">
              <a:avLst/>
            </a:prstGeom>
            <a:effectLst/>
          </p:spPr>
        </p:pic>
        <p:pic>
          <p:nvPicPr>
            <p:cNvPr id="2917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4813927" y="6754081"/>
              <a:ext cx="591774" cy="825681"/>
            </a:xfrm>
            <a:prstGeom prst="rect">
              <a:avLst/>
            </a:prstGeom>
            <a:effectLst/>
          </p:spPr>
        </p:pic>
        <p:pic>
          <p:nvPicPr>
            <p:cNvPr id="2919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7785727" y="6881057"/>
              <a:ext cx="1014678" cy="863805"/>
            </a:xfrm>
            <a:prstGeom prst="rect">
              <a:avLst/>
            </a:prstGeom>
            <a:effectLst/>
          </p:spPr>
        </p:pic>
        <p:pic>
          <p:nvPicPr>
            <p:cNvPr id="2921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3080377" y="6786011"/>
              <a:ext cx="552451" cy="730251"/>
            </a:xfrm>
            <a:prstGeom prst="rect">
              <a:avLst/>
            </a:prstGeom>
            <a:effectLst/>
          </p:spPr>
        </p:pic>
        <p:sp>
          <p:nvSpPr>
            <p:cNvPr id="2923" name="Line"/>
            <p:cNvSpPr/>
            <p:nvPr/>
          </p:nvSpPr>
          <p:spPr>
            <a:xfrm>
              <a:off x="9011277" y="7288603"/>
              <a:ext cx="3429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4800" y="6132"/>
                    <a:pt x="9600" y="-1068"/>
                    <a:pt x="13200" y="132"/>
                  </a:cubicBezTo>
                  <a:cubicBezTo>
                    <a:pt x="16800" y="1332"/>
                    <a:pt x="19200" y="10932"/>
                    <a:pt x="21600" y="205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4" name="Line"/>
            <p:cNvSpPr/>
            <p:nvPr/>
          </p:nvSpPr>
          <p:spPr>
            <a:xfrm>
              <a:off x="9096545" y="7408311"/>
              <a:ext cx="321134" cy="12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150" fill="norm" stroke="1" extrusionOk="0">
                  <a:moveTo>
                    <a:pt x="2784" y="0"/>
                  </a:moveTo>
                  <a:cubicBezTo>
                    <a:pt x="1513" y="3600"/>
                    <a:pt x="243" y="7200"/>
                    <a:pt x="31" y="10800"/>
                  </a:cubicBezTo>
                  <a:cubicBezTo>
                    <a:pt x="-181" y="14400"/>
                    <a:pt x="666" y="18000"/>
                    <a:pt x="3913" y="19800"/>
                  </a:cubicBezTo>
                  <a:cubicBezTo>
                    <a:pt x="7160" y="21600"/>
                    <a:pt x="12807" y="21600"/>
                    <a:pt x="16125" y="19800"/>
                  </a:cubicBezTo>
                  <a:cubicBezTo>
                    <a:pt x="19443" y="18000"/>
                    <a:pt x="20431" y="14400"/>
                    <a:pt x="21419" y="10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5" name="Line"/>
            <p:cNvSpPr/>
            <p:nvPr/>
          </p:nvSpPr>
          <p:spPr>
            <a:xfrm>
              <a:off x="9338212" y="7222260"/>
              <a:ext cx="161019" cy="313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440" fill="norm" stroke="1" extrusionOk="0">
                  <a:moveTo>
                    <a:pt x="2116" y="1870"/>
                  </a:moveTo>
                  <a:cubicBezTo>
                    <a:pt x="994" y="1145"/>
                    <a:pt x="-128" y="420"/>
                    <a:pt x="12" y="130"/>
                  </a:cubicBezTo>
                  <a:cubicBezTo>
                    <a:pt x="153" y="-160"/>
                    <a:pt x="1555" y="-15"/>
                    <a:pt x="4781" y="1072"/>
                  </a:cubicBezTo>
                  <a:cubicBezTo>
                    <a:pt x="8007" y="2159"/>
                    <a:pt x="13056" y="4189"/>
                    <a:pt x="16423" y="5856"/>
                  </a:cubicBezTo>
                  <a:cubicBezTo>
                    <a:pt x="19789" y="7523"/>
                    <a:pt x="21472" y="8828"/>
                    <a:pt x="21332" y="10278"/>
                  </a:cubicBezTo>
                  <a:cubicBezTo>
                    <a:pt x="21191" y="11727"/>
                    <a:pt x="19228" y="13322"/>
                    <a:pt x="16423" y="15206"/>
                  </a:cubicBezTo>
                  <a:cubicBezTo>
                    <a:pt x="13617" y="17091"/>
                    <a:pt x="9971" y="19266"/>
                    <a:pt x="6324" y="214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6" name="Line"/>
            <p:cNvSpPr/>
            <p:nvPr/>
          </p:nvSpPr>
          <p:spPr>
            <a:xfrm>
              <a:off x="9736553" y="7207008"/>
              <a:ext cx="335175" cy="394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286" fill="norm" stroke="1" extrusionOk="0">
                  <a:moveTo>
                    <a:pt x="13277" y="2983"/>
                  </a:moveTo>
                  <a:cubicBezTo>
                    <a:pt x="13007" y="2069"/>
                    <a:pt x="12737" y="1154"/>
                    <a:pt x="12197" y="754"/>
                  </a:cubicBezTo>
                  <a:cubicBezTo>
                    <a:pt x="11657" y="354"/>
                    <a:pt x="10847" y="469"/>
                    <a:pt x="9227" y="1383"/>
                  </a:cubicBezTo>
                  <a:cubicBezTo>
                    <a:pt x="7607" y="2297"/>
                    <a:pt x="5177" y="4012"/>
                    <a:pt x="3422" y="6240"/>
                  </a:cubicBezTo>
                  <a:cubicBezTo>
                    <a:pt x="1667" y="8469"/>
                    <a:pt x="587" y="11212"/>
                    <a:pt x="182" y="13554"/>
                  </a:cubicBezTo>
                  <a:cubicBezTo>
                    <a:pt x="-223" y="15897"/>
                    <a:pt x="47" y="17840"/>
                    <a:pt x="992" y="19154"/>
                  </a:cubicBezTo>
                  <a:cubicBezTo>
                    <a:pt x="1937" y="20469"/>
                    <a:pt x="3557" y="21154"/>
                    <a:pt x="5312" y="21269"/>
                  </a:cubicBezTo>
                  <a:cubicBezTo>
                    <a:pt x="7067" y="21383"/>
                    <a:pt x="8957" y="20926"/>
                    <a:pt x="10847" y="19383"/>
                  </a:cubicBezTo>
                  <a:cubicBezTo>
                    <a:pt x="12737" y="17840"/>
                    <a:pt x="14627" y="15212"/>
                    <a:pt x="15572" y="12354"/>
                  </a:cubicBezTo>
                  <a:cubicBezTo>
                    <a:pt x="16517" y="9497"/>
                    <a:pt x="16517" y="6412"/>
                    <a:pt x="16112" y="4354"/>
                  </a:cubicBezTo>
                  <a:cubicBezTo>
                    <a:pt x="15707" y="2297"/>
                    <a:pt x="14897" y="1269"/>
                    <a:pt x="13682" y="640"/>
                  </a:cubicBezTo>
                  <a:cubicBezTo>
                    <a:pt x="12467" y="12"/>
                    <a:pt x="10847" y="-217"/>
                    <a:pt x="9160" y="240"/>
                  </a:cubicBezTo>
                  <a:cubicBezTo>
                    <a:pt x="7472" y="697"/>
                    <a:pt x="5717" y="1840"/>
                    <a:pt x="4570" y="3097"/>
                  </a:cubicBezTo>
                  <a:cubicBezTo>
                    <a:pt x="3422" y="4354"/>
                    <a:pt x="2882" y="5726"/>
                    <a:pt x="2747" y="6697"/>
                  </a:cubicBezTo>
                  <a:cubicBezTo>
                    <a:pt x="2612" y="7669"/>
                    <a:pt x="2882" y="8240"/>
                    <a:pt x="3895" y="8697"/>
                  </a:cubicBezTo>
                  <a:cubicBezTo>
                    <a:pt x="4907" y="9154"/>
                    <a:pt x="6662" y="9497"/>
                    <a:pt x="9700" y="9497"/>
                  </a:cubicBezTo>
                  <a:cubicBezTo>
                    <a:pt x="12737" y="9497"/>
                    <a:pt x="17057" y="9154"/>
                    <a:pt x="21377" y="88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7" name="Line"/>
            <p:cNvSpPr/>
            <p:nvPr/>
          </p:nvSpPr>
          <p:spPr>
            <a:xfrm>
              <a:off x="10141577" y="7440061"/>
              <a:ext cx="1587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8" name="Line"/>
            <p:cNvSpPr/>
            <p:nvPr/>
          </p:nvSpPr>
          <p:spPr>
            <a:xfrm>
              <a:off x="10202758" y="7579761"/>
              <a:ext cx="192820" cy="16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0601" fill="norm" stroke="1" extrusionOk="0">
                  <a:moveTo>
                    <a:pt x="3075" y="8100"/>
                  </a:moveTo>
                  <a:cubicBezTo>
                    <a:pt x="1431" y="13500"/>
                    <a:pt x="-212" y="18900"/>
                    <a:pt x="23" y="20250"/>
                  </a:cubicBezTo>
                  <a:cubicBezTo>
                    <a:pt x="258" y="21600"/>
                    <a:pt x="2371" y="18900"/>
                    <a:pt x="6245" y="14850"/>
                  </a:cubicBezTo>
                  <a:cubicBezTo>
                    <a:pt x="10118" y="10800"/>
                    <a:pt x="15753" y="5400"/>
                    <a:pt x="2138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9" name="Line"/>
            <p:cNvSpPr/>
            <p:nvPr/>
          </p:nvSpPr>
          <p:spPr>
            <a:xfrm>
              <a:off x="10630595" y="7161653"/>
              <a:ext cx="272983" cy="346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408" fill="norm" stroke="1" extrusionOk="0">
                  <a:moveTo>
                    <a:pt x="992" y="2295"/>
                  </a:moveTo>
                  <a:cubicBezTo>
                    <a:pt x="2654" y="1379"/>
                    <a:pt x="4315" y="463"/>
                    <a:pt x="6143" y="135"/>
                  </a:cubicBezTo>
                  <a:cubicBezTo>
                    <a:pt x="7971" y="-192"/>
                    <a:pt x="9964" y="70"/>
                    <a:pt x="11294" y="986"/>
                  </a:cubicBezTo>
                  <a:cubicBezTo>
                    <a:pt x="12623" y="1903"/>
                    <a:pt x="13287" y="3473"/>
                    <a:pt x="12374" y="5895"/>
                  </a:cubicBezTo>
                  <a:cubicBezTo>
                    <a:pt x="11460" y="8317"/>
                    <a:pt x="8967" y="11590"/>
                    <a:pt x="6724" y="13946"/>
                  </a:cubicBezTo>
                  <a:cubicBezTo>
                    <a:pt x="4481" y="16303"/>
                    <a:pt x="2487" y="17743"/>
                    <a:pt x="1324" y="18790"/>
                  </a:cubicBezTo>
                  <a:cubicBezTo>
                    <a:pt x="161" y="19837"/>
                    <a:pt x="-171" y="20492"/>
                    <a:pt x="78" y="20884"/>
                  </a:cubicBezTo>
                  <a:cubicBezTo>
                    <a:pt x="327" y="21277"/>
                    <a:pt x="1158" y="21408"/>
                    <a:pt x="4232" y="21408"/>
                  </a:cubicBezTo>
                  <a:cubicBezTo>
                    <a:pt x="7306" y="21408"/>
                    <a:pt x="12623" y="21277"/>
                    <a:pt x="15863" y="21146"/>
                  </a:cubicBezTo>
                  <a:cubicBezTo>
                    <a:pt x="19103" y="21015"/>
                    <a:pt x="20266" y="20884"/>
                    <a:pt x="21429" y="207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0" name="Line"/>
            <p:cNvSpPr/>
            <p:nvPr/>
          </p:nvSpPr>
          <p:spPr>
            <a:xfrm>
              <a:off x="10928977" y="7313061"/>
              <a:ext cx="2476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77" y="14400"/>
                    <a:pt x="7754" y="7200"/>
                    <a:pt x="11354" y="3600"/>
                  </a:cubicBezTo>
                  <a:cubicBezTo>
                    <a:pt x="14954" y="0"/>
                    <a:pt x="18277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1" name="Line"/>
            <p:cNvSpPr/>
            <p:nvPr/>
          </p:nvSpPr>
          <p:spPr>
            <a:xfrm>
              <a:off x="11392267" y="7074848"/>
              <a:ext cx="254261" cy="228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435" fill="norm" stroke="1" extrusionOk="0">
                  <a:moveTo>
                    <a:pt x="21443" y="2089"/>
                  </a:moveTo>
                  <a:cubicBezTo>
                    <a:pt x="21443" y="1098"/>
                    <a:pt x="21443" y="107"/>
                    <a:pt x="20640" y="8"/>
                  </a:cubicBezTo>
                  <a:cubicBezTo>
                    <a:pt x="19836" y="-91"/>
                    <a:pt x="18230" y="702"/>
                    <a:pt x="15374" y="2089"/>
                  </a:cubicBezTo>
                  <a:cubicBezTo>
                    <a:pt x="12517" y="3476"/>
                    <a:pt x="8412" y="5458"/>
                    <a:pt x="5823" y="6746"/>
                  </a:cubicBezTo>
                  <a:cubicBezTo>
                    <a:pt x="3235" y="8034"/>
                    <a:pt x="2164" y="8628"/>
                    <a:pt x="1360" y="9322"/>
                  </a:cubicBezTo>
                  <a:cubicBezTo>
                    <a:pt x="557" y="10015"/>
                    <a:pt x="22" y="10808"/>
                    <a:pt x="111" y="11502"/>
                  </a:cubicBezTo>
                  <a:cubicBezTo>
                    <a:pt x="200" y="12195"/>
                    <a:pt x="914" y="12790"/>
                    <a:pt x="1717" y="13186"/>
                  </a:cubicBezTo>
                  <a:cubicBezTo>
                    <a:pt x="2521" y="13582"/>
                    <a:pt x="3413" y="13781"/>
                    <a:pt x="4484" y="14177"/>
                  </a:cubicBezTo>
                  <a:cubicBezTo>
                    <a:pt x="5555" y="14573"/>
                    <a:pt x="6805" y="15168"/>
                    <a:pt x="7073" y="15762"/>
                  </a:cubicBezTo>
                  <a:cubicBezTo>
                    <a:pt x="7341" y="16357"/>
                    <a:pt x="6626" y="16951"/>
                    <a:pt x="5734" y="17348"/>
                  </a:cubicBezTo>
                  <a:cubicBezTo>
                    <a:pt x="4841" y="17744"/>
                    <a:pt x="3770" y="17942"/>
                    <a:pt x="2610" y="18437"/>
                  </a:cubicBezTo>
                  <a:cubicBezTo>
                    <a:pt x="1450" y="18933"/>
                    <a:pt x="200" y="19726"/>
                    <a:pt x="22" y="20320"/>
                  </a:cubicBezTo>
                  <a:cubicBezTo>
                    <a:pt x="-157" y="20915"/>
                    <a:pt x="736" y="21311"/>
                    <a:pt x="3413" y="21410"/>
                  </a:cubicBezTo>
                  <a:cubicBezTo>
                    <a:pt x="6091" y="21509"/>
                    <a:pt x="10554" y="21311"/>
                    <a:pt x="13588" y="20915"/>
                  </a:cubicBezTo>
                  <a:cubicBezTo>
                    <a:pt x="16623" y="20518"/>
                    <a:pt x="18230" y="19924"/>
                    <a:pt x="19836" y="193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2" name="Line"/>
            <p:cNvSpPr/>
            <p:nvPr/>
          </p:nvSpPr>
          <p:spPr>
            <a:xfrm>
              <a:off x="11703677" y="7097161"/>
              <a:ext cx="1651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38" y="5110"/>
                    <a:pt x="11077" y="10219"/>
                    <a:pt x="14677" y="13819"/>
                  </a:cubicBezTo>
                  <a:cubicBezTo>
                    <a:pt x="18277" y="17419"/>
                    <a:pt x="19938" y="1951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3" name="Line"/>
            <p:cNvSpPr/>
            <p:nvPr/>
          </p:nvSpPr>
          <p:spPr>
            <a:xfrm>
              <a:off x="11716377" y="7084461"/>
              <a:ext cx="1905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80" y="1280"/>
                    <a:pt x="15360" y="2560"/>
                    <a:pt x="12000" y="5040"/>
                  </a:cubicBezTo>
                  <a:cubicBezTo>
                    <a:pt x="8640" y="7520"/>
                    <a:pt x="5040" y="11200"/>
                    <a:pt x="3000" y="14160"/>
                  </a:cubicBezTo>
                  <a:cubicBezTo>
                    <a:pt x="960" y="17120"/>
                    <a:pt x="480" y="1936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4" name="Line"/>
            <p:cNvSpPr/>
            <p:nvPr/>
          </p:nvSpPr>
          <p:spPr>
            <a:xfrm>
              <a:off x="11900527" y="7274961"/>
              <a:ext cx="190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5" name="Line"/>
            <p:cNvSpPr/>
            <p:nvPr/>
          </p:nvSpPr>
          <p:spPr>
            <a:xfrm>
              <a:off x="11969742" y="7192411"/>
              <a:ext cx="127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6" name="Line"/>
            <p:cNvSpPr/>
            <p:nvPr/>
          </p:nvSpPr>
          <p:spPr>
            <a:xfrm>
              <a:off x="11405227" y="7494534"/>
              <a:ext cx="41275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1329" y="20157"/>
                  </a:moveTo>
                  <a:cubicBezTo>
                    <a:pt x="665" y="20157"/>
                    <a:pt x="0" y="20157"/>
                    <a:pt x="0" y="20157"/>
                  </a:cubicBezTo>
                  <a:cubicBezTo>
                    <a:pt x="0" y="20157"/>
                    <a:pt x="665" y="20157"/>
                    <a:pt x="2935" y="16230"/>
                  </a:cubicBezTo>
                  <a:cubicBezTo>
                    <a:pt x="5206" y="12302"/>
                    <a:pt x="9083" y="4448"/>
                    <a:pt x="12462" y="1502"/>
                  </a:cubicBezTo>
                  <a:cubicBezTo>
                    <a:pt x="15840" y="-1443"/>
                    <a:pt x="18720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7" name="Line"/>
            <p:cNvSpPr/>
            <p:nvPr/>
          </p:nvSpPr>
          <p:spPr>
            <a:xfrm>
              <a:off x="11494127" y="7609146"/>
              <a:ext cx="171501" cy="186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148" fill="norm" stroke="1" extrusionOk="0">
                  <a:moveTo>
                    <a:pt x="0" y="3868"/>
                  </a:moveTo>
                  <a:cubicBezTo>
                    <a:pt x="790" y="2908"/>
                    <a:pt x="1580" y="1948"/>
                    <a:pt x="1976" y="2068"/>
                  </a:cubicBezTo>
                  <a:cubicBezTo>
                    <a:pt x="2371" y="2188"/>
                    <a:pt x="2371" y="3388"/>
                    <a:pt x="2371" y="5068"/>
                  </a:cubicBezTo>
                  <a:cubicBezTo>
                    <a:pt x="2371" y="6748"/>
                    <a:pt x="2371" y="8908"/>
                    <a:pt x="2371" y="10828"/>
                  </a:cubicBezTo>
                  <a:cubicBezTo>
                    <a:pt x="2371" y="12748"/>
                    <a:pt x="2371" y="14428"/>
                    <a:pt x="2502" y="14668"/>
                  </a:cubicBezTo>
                  <a:cubicBezTo>
                    <a:pt x="2634" y="14908"/>
                    <a:pt x="2898" y="13708"/>
                    <a:pt x="4083" y="11188"/>
                  </a:cubicBezTo>
                  <a:cubicBezTo>
                    <a:pt x="5268" y="8668"/>
                    <a:pt x="7376" y="4828"/>
                    <a:pt x="9878" y="2548"/>
                  </a:cubicBezTo>
                  <a:cubicBezTo>
                    <a:pt x="12380" y="268"/>
                    <a:pt x="15278" y="-452"/>
                    <a:pt x="17385" y="268"/>
                  </a:cubicBezTo>
                  <a:cubicBezTo>
                    <a:pt x="19493" y="988"/>
                    <a:pt x="20810" y="3148"/>
                    <a:pt x="21205" y="6868"/>
                  </a:cubicBezTo>
                  <a:cubicBezTo>
                    <a:pt x="21600" y="10588"/>
                    <a:pt x="21073" y="15868"/>
                    <a:pt x="20546" y="211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8" name="Line"/>
            <p:cNvSpPr/>
            <p:nvPr/>
          </p:nvSpPr>
          <p:spPr>
            <a:xfrm>
              <a:off x="9785977" y="6951186"/>
              <a:ext cx="203201" cy="192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7" fill="norm" stroke="1" extrusionOk="0">
                  <a:moveTo>
                    <a:pt x="7425" y="7575"/>
                  </a:moveTo>
                  <a:cubicBezTo>
                    <a:pt x="5400" y="11481"/>
                    <a:pt x="3375" y="15387"/>
                    <a:pt x="2025" y="17800"/>
                  </a:cubicBezTo>
                  <a:cubicBezTo>
                    <a:pt x="675" y="20213"/>
                    <a:pt x="0" y="21132"/>
                    <a:pt x="0" y="20902"/>
                  </a:cubicBezTo>
                  <a:cubicBezTo>
                    <a:pt x="0" y="20672"/>
                    <a:pt x="675" y="19294"/>
                    <a:pt x="2700" y="16077"/>
                  </a:cubicBezTo>
                  <a:cubicBezTo>
                    <a:pt x="4725" y="12860"/>
                    <a:pt x="8100" y="7804"/>
                    <a:pt x="10462" y="4817"/>
                  </a:cubicBezTo>
                  <a:cubicBezTo>
                    <a:pt x="12825" y="1830"/>
                    <a:pt x="14175" y="911"/>
                    <a:pt x="15413" y="336"/>
                  </a:cubicBezTo>
                  <a:cubicBezTo>
                    <a:pt x="16650" y="-238"/>
                    <a:pt x="17775" y="-468"/>
                    <a:pt x="18788" y="2979"/>
                  </a:cubicBezTo>
                  <a:cubicBezTo>
                    <a:pt x="19800" y="6426"/>
                    <a:pt x="20700" y="13549"/>
                    <a:pt x="21600" y="206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9" name="Line"/>
            <p:cNvSpPr/>
            <p:nvPr/>
          </p:nvSpPr>
          <p:spPr>
            <a:xfrm>
              <a:off x="9801037" y="7749094"/>
              <a:ext cx="226241" cy="296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438" fill="norm" stroke="1" extrusionOk="0">
                  <a:moveTo>
                    <a:pt x="2777" y="21294"/>
                  </a:moveTo>
                  <a:cubicBezTo>
                    <a:pt x="1577" y="21447"/>
                    <a:pt x="377" y="21600"/>
                    <a:pt x="77" y="21064"/>
                  </a:cubicBezTo>
                  <a:cubicBezTo>
                    <a:pt x="-223" y="20528"/>
                    <a:pt x="377" y="19302"/>
                    <a:pt x="1477" y="16391"/>
                  </a:cubicBezTo>
                  <a:cubicBezTo>
                    <a:pt x="2577" y="13481"/>
                    <a:pt x="4177" y="8885"/>
                    <a:pt x="5177" y="6128"/>
                  </a:cubicBezTo>
                  <a:cubicBezTo>
                    <a:pt x="6177" y="3370"/>
                    <a:pt x="6577" y="2451"/>
                    <a:pt x="6977" y="1609"/>
                  </a:cubicBezTo>
                  <a:cubicBezTo>
                    <a:pt x="7377" y="766"/>
                    <a:pt x="7777" y="0"/>
                    <a:pt x="8277" y="0"/>
                  </a:cubicBezTo>
                  <a:cubicBezTo>
                    <a:pt x="8777" y="0"/>
                    <a:pt x="9377" y="766"/>
                    <a:pt x="9877" y="1532"/>
                  </a:cubicBezTo>
                  <a:cubicBezTo>
                    <a:pt x="10377" y="2298"/>
                    <a:pt x="10777" y="3064"/>
                    <a:pt x="11077" y="3830"/>
                  </a:cubicBezTo>
                  <a:cubicBezTo>
                    <a:pt x="11377" y="4596"/>
                    <a:pt x="11577" y="5362"/>
                    <a:pt x="12177" y="5821"/>
                  </a:cubicBezTo>
                  <a:cubicBezTo>
                    <a:pt x="12777" y="6281"/>
                    <a:pt x="13777" y="6434"/>
                    <a:pt x="14577" y="6204"/>
                  </a:cubicBezTo>
                  <a:cubicBezTo>
                    <a:pt x="15377" y="5974"/>
                    <a:pt x="15977" y="5362"/>
                    <a:pt x="16577" y="5438"/>
                  </a:cubicBezTo>
                  <a:cubicBezTo>
                    <a:pt x="17177" y="5515"/>
                    <a:pt x="17777" y="6281"/>
                    <a:pt x="18577" y="8043"/>
                  </a:cubicBezTo>
                  <a:cubicBezTo>
                    <a:pt x="19377" y="9804"/>
                    <a:pt x="20377" y="12562"/>
                    <a:pt x="21377" y="153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0" name="Line"/>
            <p:cNvSpPr/>
            <p:nvPr/>
          </p:nvSpPr>
          <p:spPr>
            <a:xfrm>
              <a:off x="10062566" y="7802011"/>
              <a:ext cx="129812" cy="212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427" fill="norm" stroke="1" extrusionOk="0">
                  <a:moveTo>
                    <a:pt x="13005" y="0"/>
                  </a:moveTo>
                  <a:cubicBezTo>
                    <a:pt x="9521" y="3208"/>
                    <a:pt x="6037" y="6416"/>
                    <a:pt x="3772" y="9410"/>
                  </a:cubicBezTo>
                  <a:cubicBezTo>
                    <a:pt x="1508" y="12404"/>
                    <a:pt x="463" y="15184"/>
                    <a:pt x="114" y="17109"/>
                  </a:cubicBezTo>
                  <a:cubicBezTo>
                    <a:pt x="-234" y="19034"/>
                    <a:pt x="114" y="20103"/>
                    <a:pt x="2553" y="20745"/>
                  </a:cubicBezTo>
                  <a:cubicBezTo>
                    <a:pt x="4992" y="21386"/>
                    <a:pt x="9521" y="21600"/>
                    <a:pt x="13005" y="21279"/>
                  </a:cubicBezTo>
                  <a:cubicBezTo>
                    <a:pt x="16489" y="20958"/>
                    <a:pt x="18927" y="20103"/>
                    <a:pt x="21366" y="192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1" name="Line"/>
            <p:cNvSpPr/>
            <p:nvPr/>
          </p:nvSpPr>
          <p:spPr>
            <a:xfrm>
              <a:off x="10221701" y="7811682"/>
              <a:ext cx="154827" cy="212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268" fill="norm" stroke="1" extrusionOk="0">
                  <a:moveTo>
                    <a:pt x="19600" y="939"/>
                  </a:moveTo>
                  <a:cubicBezTo>
                    <a:pt x="18432" y="303"/>
                    <a:pt x="17265" y="-332"/>
                    <a:pt x="14637" y="197"/>
                  </a:cubicBezTo>
                  <a:cubicBezTo>
                    <a:pt x="12010" y="727"/>
                    <a:pt x="7924" y="2421"/>
                    <a:pt x="5005" y="5068"/>
                  </a:cubicBezTo>
                  <a:cubicBezTo>
                    <a:pt x="2086" y="7715"/>
                    <a:pt x="335" y="11315"/>
                    <a:pt x="43" y="14174"/>
                  </a:cubicBezTo>
                  <a:cubicBezTo>
                    <a:pt x="-249" y="17033"/>
                    <a:pt x="919" y="19150"/>
                    <a:pt x="4713" y="20209"/>
                  </a:cubicBezTo>
                  <a:cubicBezTo>
                    <a:pt x="8508" y="21268"/>
                    <a:pt x="14929" y="21268"/>
                    <a:pt x="21351" y="212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2" name="Line"/>
            <p:cNvSpPr/>
            <p:nvPr/>
          </p:nvSpPr>
          <p:spPr>
            <a:xfrm>
              <a:off x="10243177" y="7941711"/>
              <a:ext cx="165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25" name="Drawing"/>
          <p:cNvGrpSpPr/>
          <p:nvPr/>
        </p:nvGrpSpPr>
        <p:grpSpPr>
          <a:xfrm>
            <a:off x="831849" y="1283650"/>
            <a:ext cx="11586296" cy="8285800"/>
            <a:chOff x="0" y="0"/>
            <a:chExt cx="11586294" cy="8285799"/>
          </a:xfrm>
        </p:grpSpPr>
        <p:sp>
          <p:nvSpPr>
            <p:cNvPr id="2945" name="Line"/>
            <p:cNvSpPr/>
            <p:nvPr/>
          </p:nvSpPr>
          <p:spPr>
            <a:xfrm>
              <a:off x="1565539" y="54461"/>
              <a:ext cx="183193" cy="788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1" h="21447" fill="norm" stroke="1" extrusionOk="0">
                  <a:moveTo>
                    <a:pt x="3210" y="8514"/>
                  </a:moveTo>
                  <a:cubicBezTo>
                    <a:pt x="3450" y="10530"/>
                    <a:pt x="3690" y="12546"/>
                    <a:pt x="4530" y="14591"/>
                  </a:cubicBezTo>
                  <a:cubicBezTo>
                    <a:pt x="5370" y="16636"/>
                    <a:pt x="6810" y="18709"/>
                    <a:pt x="7530" y="19919"/>
                  </a:cubicBezTo>
                  <a:cubicBezTo>
                    <a:pt x="8250" y="21128"/>
                    <a:pt x="8250" y="21474"/>
                    <a:pt x="8010" y="21445"/>
                  </a:cubicBezTo>
                  <a:cubicBezTo>
                    <a:pt x="7770" y="21416"/>
                    <a:pt x="7290" y="21013"/>
                    <a:pt x="6210" y="19631"/>
                  </a:cubicBezTo>
                  <a:cubicBezTo>
                    <a:pt x="5130" y="18248"/>
                    <a:pt x="3450" y="15887"/>
                    <a:pt x="2250" y="13583"/>
                  </a:cubicBezTo>
                  <a:cubicBezTo>
                    <a:pt x="1050" y="11279"/>
                    <a:pt x="330" y="9032"/>
                    <a:pt x="90" y="7016"/>
                  </a:cubicBezTo>
                  <a:cubicBezTo>
                    <a:pt x="-150" y="5000"/>
                    <a:pt x="90" y="3215"/>
                    <a:pt x="810" y="2034"/>
                  </a:cubicBezTo>
                  <a:cubicBezTo>
                    <a:pt x="1530" y="853"/>
                    <a:pt x="2730" y="277"/>
                    <a:pt x="4770" y="76"/>
                  </a:cubicBezTo>
                  <a:cubicBezTo>
                    <a:pt x="6810" y="-126"/>
                    <a:pt x="9690" y="47"/>
                    <a:pt x="12810" y="911"/>
                  </a:cubicBezTo>
                  <a:cubicBezTo>
                    <a:pt x="15930" y="1775"/>
                    <a:pt x="19290" y="3330"/>
                    <a:pt x="20370" y="4712"/>
                  </a:cubicBezTo>
                  <a:cubicBezTo>
                    <a:pt x="21450" y="6095"/>
                    <a:pt x="20250" y="7304"/>
                    <a:pt x="17970" y="8197"/>
                  </a:cubicBezTo>
                  <a:cubicBezTo>
                    <a:pt x="15690" y="9090"/>
                    <a:pt x="12330" y="9666"/>
                    <a:pt x="9810" y="9983"/>
                  </a:cubicBezTo>
                  <a:cubicBezTo>
                    <a:pt x="7290" y="10300"/>
                    <a:pt x="5610" y="10357"/>
                    <a:pt x="4170" y="10328"/>
                  </a:cubicBezTo>
                  <a:cubicBezTo>
                    <a:pt x="2730" y="10300"/>
                    <a:pt x="1530" y="10184"/>
                    <a:pt x="1530" y="10069"/>
                  </a:cubicBezTo>
                  <a:cubicBezTo>
                    <a:pt x="1530" y="9954"/>
                    <a:pt x="2730" y="9839"/>
                    <a:pt x="4050" y="9752"/>
                  </a:cubicBezTo>
                  <a:cubicBezTo>
                    <a:pt x="5370" y="9666"/>
                    <a:pt x="6810" y="9608"/>
                    <a:pt x="8250" y="95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6" name="Line"/>
            <p:cNvSpPr/>
            <p:nvPr/>
          </p:nvSpPr>
          <p:spPr>
            <a:xfrm>
              <a:off x="1788497" y="462599"/>
              <a:ext cx="262553" cy="291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530" fill="norm" stroke="1" extrusionOk="0">
                  <a:moveTo>
                    <a:pt x="2772" y="5165"/>
                  </a:moveTo>
                  <a:cubicBezTo>
                    <a:pt x="1908" y="4539"/>
                    <a:pt x="1044" y="3913"/>
                    <a:pt x="525" y="3130"/>
                  </a:cubicBezTo>
                  <a:cubicBezTo>
                    <a:pt x="7" y="2348"/>
                    <a:pt x="-166" y="1409"/>
                    <a:pt x="180" y="861"/>
                  </a:cubicBezTo>
                  <a:cubicBezTo>
                    <a:pt x="525" y="313"/>
                    <a:pt x="1389" y="157"/>
                    <a:pt x="2944" y="783"/>
                  </a:cubicBezTo>
                  <a:cubicBezTo>
                    <a:pt x="4500" y="1409"/>
                    <a:pt x="6746" y="2817"/>
                    <a:pt x="8474" y="5791"/>
                  </a:cubicBezTo>
                  <a:cubicBezTo>
                    <a:pt x="10202" y="8765"/>
                    <a:pt x="11412" y="13304"/>
                    <a:pt x="11930" y="16043"/>
                  </a:cubicBezTo>
                  <a:cubicBezTo>
                    <a:pt x="12448" y="18783"/>
                    <a:pt x="12276" y="19722"/>
                    <a:pt x="11844" y="20426"/>
                  </a:cubicBezTo>
                  <a:cubicBezTo>
                    <a:pt x="11412" y="21130"/>
                    <a:pt x="10720" y="21600"/>
                    <a:pt x="10116" y="21522"/>
                  </a:cubicBezTo>
                  <a:cubicBezTo>
                    <a:pt x="9511" y="21443"/>
                    <a:pt x="8992" y="20817"/>
                    <a:pt x="8560" y="18626"/>
                  </a:cubicBezTo>
                  <a:cubicBezTo>
                    <a:pt x="8128" y="16435"/>
                    <a:pt x="7783" y="12678"/>
                    <a:pt x="8560" y="9391"/>
                  </a:cubicBezTo>
                  <a:cubicBezTo>
                    <a:pt x="9338" y="6104"/>
                    <a:pt x="11239" y="3287"/>
                    <a:pt x="13572" y="1800"/>
                  </a:cubicBezTo>
                  <a:cubicBezTo>
                    <a:pt x="15904" y="313"/>
                    <a:pt x="18669" y="157"/>
                    <a:pt x="2143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7" name="Line"/>
            <p:cNvSpPr/>
            <p:nvPr/>
          </p:nvSpPr>
          <p:spPr>
            <a:xfrm>
              <a:off x="2088882" y="472006"/>
              <a:ext cx="129713" cy="239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1" h="20872" fill="norm" stroke="1" extrusionOk="0">
                  <a:moveTo>
                    <a:pt x="13414" y="3056"/>
                  </a:moveTo>
                  <a:cubicBezTo>
                    <a:pt x="12386" y="1764"/>
                    <a:pt x="11357" y="471"/>
                    <a:pt x="9986" y="102"/>
                  </a:cubicBezTo>
                  <a:cubicBezTo>
                    <a:pt x="8614" y="-267"/>
                    <a:pt x="6900" y="287"/>
                    <a:pt x="4843" y="2964"/>
                  </a:cubicBezTo>
                  <a:cubicBezTo>
                    <a:pt x="2786" y="5641"/>
                    <a:pt x="386" y="10441"/>
                    <a:pt x="43" y="13948"/>
                  </a:cubicBezTo>
                  <a:cubicBezTo>
                    <a:pt x="-300" y="17456"/>
                    <a:pt x="1414" y="19671"/>
                    <a:pt x="4500" y="20502"/>
                  </a:cubicBezTo>
                  <a:cubicBezTo>
                    <a:pt x="7586" y="21333"/>
                    <a:pt x="12043" y="20779"/>
                    <a:pt x="15300" y="18656"/>
                  </a:cubicBezTo>
                  <a:cubicBezTo>
                    <a:pt x="18557" y="16533"/>
                    <a:pt x="20614" y="12841"/>
                    <a:pt x="20957" y="10348"/>
                  </a:cubicBezTo>
                  <a:cubicBezTo>
                    <a:pt x="21300" y="7856"/>
                    <a:pt x="19929" y="6564"/>
                    <a:pt x="18386" y="5733"/>
                  </a:cubicBezTo>
                  <a:cubicBezTo>
                    <a:pt x="16843" y="4902"/>
                    <a:pt x="15129" y="4533"/>
                    <a:pt x="14100" y="4995"/>
                  </a:cubicBezTo>
                  <a:cubicBezTo>
                    <a:pt x="13071" y="5456"/>
                    <a:pt x="12729" y="6748"/>
                    <a:pt x="12386" y="80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8" name="Line"/>
            <p:cNvSpPr/>
            <p:nvPr/>
          </p:nvSpPr>
          <p:spPr>
            <a:xfrm>
              <a:off x="2324099" y="402050"/>
              <a:ext cx="152401" cy="537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5" fill="norm" stroke="1" extrusionOk="0">
                  <a:moveTo>
                    <a:pt x="0" y="5367"/>
                  </a:moveTo>
                  <a:cubicBezTo>
                    <a:pt x="600" y="8025"/>
                    <a:pt x="1200" y="10684"/>
                    <a:pt x="1800" y="13425"/>
                  </a:cubicBezTo>
                  <a:cubicBezTo>
                    <a:pt x="2400" y="16167"/>
                    <a:pt x="3000" y="18992"/>
                    <a:pt x="3300" y="20279"/>
                  </a:cubicBezTo>
                  <a:cubicBezTo>
                    <a:pt x="3600" y="21567"/>
                    <a:pt x="3600" y="21318"/>
                    <a:pt x="3300" y="19739"/>
                  </a:cubicBezTo>
                  <a:cubicBezTo>
                    <a:pt x="3000" y="18161"/>
                    <a:pt x="2400" y="15253"/>
                    <a:pt x="1950" y="12470"/>
                  </a:cubicBezTo>
                  <a:cubicBezTo>
                    <a:pt x="1500" y="9687"/>
                    <a:pt x="1200" y="7029"/>
                    <a:pt x="2100" y="5035"/>
                  </a:cubicBezTo>
                  <a:cubicBezTo>
                    <a:pt x="3000" y="3041"/>
                    <a:pt x="5100" y="1712"/>
                    <a:pt x="6900" y="964"/>
                  </a:cubicBezTo>
                  <a:cubicBezTo>
                    <a:pt x="8700" y="216"/>
                    <a:pt x="10200" y="50"/>
                    <a:pt x="11700" y="9"/>
                  </a:cubicBezTo>
                  <a:cubicBezTo>
                    <a:pt x="13200" y="-33"/>
                    <a:pt x="14700" y="50"/>
                    <a:pt x="16800" y="756"/>
                  </a:cubicBezTo>
                  <a:cubicBezTo>
                    <a:pt x="18900" y="1462"/>
                    <a:pt x="21600" y="2792"/>
                    <a:pt x="21600" y="4329"/>
                  </a:cubicBezTo>
                  <a:cubicBezTo>
                    <a:pt x="21600" y="5865"/>
                    <a:pt x="18900" y="7610"/>
                    <a:pt x="15900" y="8732"/>
                  </a:cubicBezTo>
                  <a:cubicBezTo>
                    <a:pt x="12900" y="9853"/>
                    <a:pt x="9600" y="10352"/>
                    <a:pt x="7050" y="10601"/>
                  </a:cubicBezTo>
                  <a:cubicBezTo>
                    <a:pt x="4500" y="10850"/>
                    <a:pt x="2700" y="10850"/>
                    <a:pt x="1650" y="10642"/>
                  </a:cubicBezTo>
                  <a:cubicBezTo>
                    <a:pt x="600" y="10435"/>
                    <a:pt x="300" y="10019"/>
                    <a:pt x="750" y="9645"/>
                  </a:cubicBezTo>
                  <a:cubicBezTo>
                    <a:pt x="1200" y="9272"/>
                    <a:pt x="2400" y="8939"/>
                    <a:pt x="3600" y="86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9" name="Line"/>
            <p:cNvSpPr/>
            <p:nvPr/>
          </p:nvSpPr>
          <p:spPr>
            <a:xfrm>
              <a:off x="2582333" y="414885"/>
              <a:ext cx="186267" cy="199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1" fill="norm" stroke="1" extrusionOk="0">
                  <a:moveTo>
                    <a:pt x="2455" y="6422"/>
                  </a:moveTo>
                  <a:cubicBezTo>
                    <a:pt x="1227" y="6647"/>
                    <a:pt x="0" y="6872"/>
                    <a:pt x="0" y="7209"/>
                  </a:cubicBezTo>
                  <a:cubicBezTo>
                    <a:pt x="0" y="7547"/>
                    <a:pt x="1227" y="7997"/>
                    <a:pt x="3068" y="7660"/>
                  </a:cubicBezTo>
                  <a:cubicBezTo>
                    <a:pt x="4909" y="7322"/>
                    <a:pt x="7364" y="6197"/>
                    <a:pt x="8836" y="5072"/>
                  </a:cubicBezTo>
                  <a:cubicBezTo>
                    <a:pt x="10309" y="3947"/>
                    <a:pt x="10800" y="2822"/>
                    <a:pt x="10677" y="1809"/>
                  </a:cubicBezTo>
                  <a:cubicBezTo>
                    <a:pt x="10555" y="797"/>
                    <a:pt x="9818" y="-103"/>
                    <a:pt x="8468" y="9"/>
                  </a:cubicBezTo>
                  <a:cubicBezTo>
                    <a:pt x="7118" y="122"/>
                    <a:pt x="5155" y="1247"/>
                    <a:pt x="3436" y="4059"/>
                  </a:cubicBezTo>
                  <a:cubicBezTo>
                    <a:pt x="1718" y="6872"/>
                    <a:pt x="245" y="11372"/>
                    <a:pt x="859" y="14859"/>
                  </a:cubicBezTo>
                  <a:cubicBezTo>
                    <a:pt x="1473" y="18347"/>
                    <a:pt x="4173" y="20822"/>
                    <a:pt x="7977" y="21160"/>
                  </a:cubicBezTo>
                  <a:cubicBezTo>
                    <a:pt x="11782" y="21497"/>
                    <a:pt x="16691" y="19697"/>
                    <a:pt x="21600" y="178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0" name="Line"/>
            <p:cNvSpPr/>
            <p:nvPr/>
          </p:nvSpPr>
          <p:spPr>
            <a:xfrm>
              <a:off x="2800350" y="360999"/>
              <a:ext cx="158750" cy="252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fill="norm" stroke="1" extrusionOk="0">
                  <a:moveTo>
                    <a:pt x="0" y="2160"/>
                  </a:moveTo>
                  <a:cubicBezTo>
                    <a:pt x="3168" y="5760"/>
                    <a:pt x="6336" y="9360"/>
                    <a:pt x="7776" y="12420"/>
                  </a:cubicBezTo>
                  <a:cubicBezTo>
                    <a:pt x="9216" y="15480"/>
                    <a:pt x="8928" y="18000"/>
                    <a:pt x="8208" y="19530"/>
                  </a:cubicBezTo>
                  <a:cubicBezTo>
                    <a:pt x="7488" y="21060"/>
                    <a:pt x="6336" y="21600"/>
                    <a:pt x="5184" y="21420"/>
                  </a:cubicBezTo>
                  <a:cubicBezTo>
                    <a:pt x="4032" y="21240"/>
                    <a:pt x="2880" y="20340"/>
                    <a:pt x="2304" y="18720"/>
                  </a:cubicBezTo>
                  <a:cubicBezTo>
                    <a:pt x="1728" y="17100"/>
                    <a:pt x="1728" y="14760"/>
                    <a:pt x="5040" y="11520"/>
                  </a:cubicBezTo>
                  <a:cubicBezTo>
                    <a:pt x="8352" y="8280"/>
                    <a:pt x="14976" y="41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1" name="Line"/>
            <p:cNvSpPr/>
            <p:nvPr/>
          </p:nvSpPr>
          <p:spPr>
            <a:xfrm>
              <a:off x="3024716" y="157799"/>
              <a:ext cx="124884" cy="463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2929" y="0"/>
                  </a:moveTo>
                  <a:cubicBezTo>
                    <a:pt x="2197" y="3421"/>
                    <a:pt x="1464" y="6842"/>
                    <a:pt x="915" y="10165"/>
                  </a:cubicBezTo>
                  <a:cubicBezTo>
                    <a:pt x="366" y="13488"/>
                    <a:pt x="0" y="16713"/>
                    <a:pt x="0" y="18570"/>
                  </a:cubicBezTo>
                  <a:cubicBezTo>
                    <a:pt x="0" y="20427"/>
                    <a:pt x="366" y="20916"/>
                    <a:pt x="1831" y="21209"/>
                  </a:cubicBezTo>
                  <a:cubicBezTo>
                    <a:pt x="3295" y="21502"/>
                    <a:pt x="5858" y="21600"/>
                    <a:pt x="9336" y="20720"/>
                  </a:cubicBezTo>
                  <a:cubicBezTo>
                    <a:pt x="12814" y="19841"/>
                    <a:pt x="17207" y="17984"/>
                    <a:pt x="21600" y="161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2" name="Line"/>
            <p:cNvSpPr/>
            <p:nvPr/>
          </p:nvSpPr>
          <p:spPr>
            <a:xfrm>
              <a:off x="3009900" y="384518"/>
              <a:ext cx="171450" cy="224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6" fill="norm" stroke="1" extrusionOk="0">
                  <a:moveTo>
                    <a:pt x="0" y="3208"/>
                  </a:moveTo>
                  <a:cubicBezTo>
                    <a:pt x="5867" y="1997"/>
                    <a:pt x="11733" y="785"/>
                    <a:pt x="15333" y="281"/>
                  </a:cubicBezTo>
                  <a:cubicBezTo>
                    <a:pt x="18933" y="-224"/>
                    <a:pt x="20267" y="-22"/>
                    <a:pt x="20933" y="684"/>
                  </a:cubicBezTo>
                  <a:cubicBezTo>
                    <a:pt x="21600" y="1391"/>
                    <a:pt x="21600" y="2602"/>
                    <a:pt x="21600" y="6135"/>
                  </a:cubicBezTo>
                  <a:cubicBezTo>
                    <a:pt x="21600" y="9668"/>
                    <a:pt x="21600" y="15522"/>
                    <a:pt x="21600" y="213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3" name="Line"/>
            <p:cNvSpPr/>
            <p:nvPr/>
          </p:nvSpPr>
          <p:spPr>
            <a:xfrm>
              <a:off x="3200400" y="322899"/>
              <a:ext cx="127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4" name="Line"/>
            <p:cNvSpPr/>
            <p:nvPr/>
          </p:nvSpPr>
          <p:spPr>
            <a:xfrm>
              <a:off x="3263900" y="343656"/>
              <a:ext cx="286897" cy="271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465" fill="norm" stroke="1" extrusionOk="0">
                  <a:moveTo>
                    <a:pt x="0" y="5391"/>
                  </a:moveTo>
                  <a:cubicBezTo>
                    <a:pt x="0" y="6395"/>
                    <a:pt x="0" y="7400"/>
                    <a:pt x="394" y="8070"/>
                  </a:cubicBezTo>
                  <a:cubicBezTo>
                    <a:pt x="788" y="8739"/>
                    <a:pt x="1577" y="9074"/>
                    <a:pt x="2838" y="8907"/>
                  </a:cubicBezTo>
                  <a:cubicBezTo>
                    <a:pt x="4099" y="8739"/>
                    <a:pt x="5834" y="8070"/>
                    <a:pt x="6937" y="7316"/>
                  </a:cubicBezTo>
                  <a:cubicBezTo>
                    <a:pt x="8041" y="6563"/>
                    <a:pt x="8514" y="5725"/>
                    <a:pt x="8908" y="4888"/>
                  </a:cubicBezTo>
                  <a:cubicBezTo>
                    <a:pt x="9302" y="4051"/>
                    <a:pt x="9618" y="3214"/>
                    <a:pt x="9381" y="2628"/>
                  </a:cubicBezTo>
                  <a:cubicBezTo>
                    <a:pt x="9145" y="2042"/>
                    <a:pt x="8356" y="1707"/>
                    <a:pt x="7174" y="2628"/>
                  </a:cubicBezTo>
                  <a:cubicBezTo>
                    <a:pt x="5991" y="3549"/>
                    <a:pt x="4415" y="5725"/>
                    <a:pt x="3390" y="7902"/>
                  </a:cubicBezTo>
                  <a:cubicBezTo>
                    <a:pt x="2365" y="10079"/>
                    <a:pt x="1892" y="12256"/>
                    <a:pt x="1813" y="13846"/>
                  </a:cubicBezTo>
                  <a:cubicBezTo>
                    <a:pt x="1734" y="15437"/>
                    <a:pt x="2050" y="16442"/>
                    <a:pt x="2996" y="17195"/>
                  </a:cubicBezTo>
                  <a:cubicBezTo>
                    <a:pt x="3942" y="17949"/>
                    <a:pt x="5518" y="18451"/>
                    <a:pt x="7726" y="17781"/>
                  </a:cubicBezTo>
                  <a:cubicBezTo>
                    <a:pt x="9933" y="17112"/>
                    <a:pt x="12771" y="15270"/>
                    <a:pt x="15057" y="12674"/>
                  </a:cubicBezTo>
                  <a:cubicBezTo>
                    <a:pt x="17343" y="10079"/>
                    <a:pt x="19077" y="6730"/>
                    <a:pt x="20023" y="4637"/>
                  </a:cubicBezTo>
                  <a:cubicBezTo>
                    <a:pt x="20969" y="2544"/>
                    <a:pt x="21127" y="1707"/>
                    <a:pt x="20891" y="1037"/>
                  </a:cubicBezTo>
                  <a:cubicBezTo>
                    <a:pt x="20654" y="367"/>
                    <a:pt x="20023" y="-135"/>
                    <a:pt x="19235" y="32"/>
                  </a:cubicBezTo>
                  <a:cubicBezTo>
                    <a:pt x="18447" y="200"/>
                    <a:pt x="17501" y="1037"/>
                    <a:pt x="17264" y="2628"/>
                  </a:cubicBezTo>
                  <a:cubicBezTo>
                    <a:pt x="17028" y="4218"/>
                    <a:pt x="17501" y="6563"/>
                    <a:pt x="18368" y="8656"/>
                  </a:cubicBezTo>
                  <a:cubicBezTo>
                    <a:pt x="19235" y="10749"/>
                    <a:pt x="20496" y="12591"/>
                    <a:pt x="21048" y="14349"/>
                  </a:cubicBezTo>
                  <a:cubicBezTo>
                    <a:pt x="21600" y="16107"/>
                    <a:pt x="21442" y="17781"/>
                    <a:pt x="20575" y="18953"/>
                  </a:cubicBezTo>
                  <a:cubicBezTo>
                    <a:pt x="19708" y="20125"/>
                    <a:pt x="18131" y="20795"/>
                    <a:pt x="16555" y="214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5" name="Line"/>
            <p:cNvSpPr/>
            <p:nvPr/>
          </p:nvSpPr>
          <p:spPr>
            <a:xfrm>
              <a:off x="4274481" y="110085"/>
              <a:ext cx="570570" cy="878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387" fill="norm" stroke="1" extrusionOk="0">
                  <a:moveTo>
                    <a:pt x="7350" y="8894"/>
                  </a:moveTo>
                  <a:cubicBezTo>
                    <a:pt x="6874" y="8276"/>
                    <a:pt x="6397" y="7657"/>
                    <a:pt x="6000" y="7271"/>
                  </a:cubicBezTo>
                  <a:cubicBezTo>
                    <a:pt x="5603" y="6884"/>
                    <a:pt x="5285" y="6729"/>
                    <a:pt x="4690" y="6729"/>
                  </a:cubicBezTo>
                  <a:cubicBezTo>
                    <a:pt x="4094" y="6729"/>
                    <a:pt x="3221" y="6884"/>
                    <a:pt x="2307" y="7683"/>
                  </a:cubicBezTo>
                  <a:cubicBezTo>
                    <a:pt x="1394" y="8482"/>
                    <a:pt x="441" y="9925"/>
                    <a:pt x="124" y="10956"/>
                  </a:cubicBezTo>
                  <a:cubicBezTo>
                    <a:pt x="-194" y="11987"/>
                    <a:pt x="124" y="12606"/>
                    <a:pt x="799" y="12838"/>
                  </a:cubicBezTo>
                  <a:cubicBezTo>
                    <a:pt x="1474" y="13070"/>
                    <a:pt x="2506" y="12915"/>
                    <a:pt x="3538" y="12245"/>
                  </a:cubicBezTo>
                  <a:cubicBezTo>
                    <a:pt x="4571" y="11575"/>
                    <a:pt x="5603" y="10389"/>
                    <a:pt x="5722" y="9023"/>
                  </a:cubicBezTo>
                  <a:cubicBezTo>
                    <a:pt x="5841" y="7657"/>
                    <a:pt x="5047" y="6111"/>
                    <a:pt x="4491" y="5183"/>
                  </a:cubicBezTo>
                  <a:cubicBezTo>
                    <a:pt x="3935" y="4255"/>
                    <a:pt x="3618" y="3945"/>
                    <a:pt x="3657" y="3765"/>
                  </a:cubicBezTo>
                  <a:cubicBezTo>
                    <a:pt x="3697" y="3585"/>
                    <a:pt x="4094" y="3533"/>
                    <a:pt x="5524" y="3121"/>
                  </a:cubicBezTo>
                  <a:cubicBezTo>
                    <a:pt x="6953" y="2708"/>
                    <a:pt x="9415" y="1935"/>
                    <a:pt x="10924" y="1419"/>
                  </a:cubicBezTo>
                  <a:cubicBezTo>
                    <a:pt x="12432" y="904"/>
                    <a:pt x="12988" y="646"/>
                    <a:pt x="13465" y="414"/>
                  </a:cubicBezTo>
                  <a:cubicBezTo>
                    <a:pt x="13941" y="182"/>
                    <a:pt x="14338" y="-24"/>
                    <a:pt x="14457" y="2"/>
                  </a:cubicBezTo>
                  <a:cubicBezTo>
                    <a:pt x="14577" y="28"/>
                    <a:pt x="14418" y="285"/>
                    <a:pt x="13703" y="1445"/>
                  </a:cubicBezTo>
                  <a:cubicBezTo>
                    <a:pt x="12988" y="2605"/>
                    <a:pt x="11718" y="4667"/>
                    <a:pt x="10646" y="6678"/>
                  </a:cubicBezTo>
                  <a:cubicBezTo>
                    <a:pt x="9574" y="8688"/>
                    <a:pt x="8700" y="10647"/>
                    <a:pt x="7946" y="12606"/>
                  </a:cubicBezTo>
                  <a:cubicBezTo>
                    <a:pt x="7191" y="14565"/>
                    <a:pt x="6556" y="16524"/>
                    <a:pt x="6437" y="17967"/>
                  </a:cubicBezTo>
                  <a:cubicBezTo>
                    <a:pt x="6318" y="19411"/>
                    <a:pt x="6715" y="20339"/>
                    <a:pt x="7350" y="20880"/>
                  </a:cubicBezTo>
                  <a:cubicBezTo>
                    <a:pt x="7985" y="21421"/>
                    <a:pt x="8859" y="21576"/>
                    <a:pt x="9971" y="21112"/>
                  </a:cubicBezTo>
                  <a:cubicBezTo>
                    <a:pt x="11082" y="20648"/>
                    <a:pt x="12432" y="19565"/>
                    <a:pt x="13306" y="18509"/>
                  </a:cubicBezTo>
                  <a:cubicBezTo>
                    <a:pt x="14180" y="17452"/>
                    <a:pt x="14577" y="16421"/>
                    <a:pt x="14497" y="15622"/>
                  </a:cubicBezTo>
                  <a:cubicBezTo>
                    <a:pt x="14418" y="14823"/>
                    <a:pt x="13862" y="14256"/>
                    <a:pt x="13346" y="13972"/>
                  </a:cubicBezTo>
                  <a:cubicBezTo>
                    <a:pt x="12830" y="13689"/>
                    <a:pt x="12353" y="13689"/>
                    <a:pt x="12274" y="13586"/>
                  </a:cubicBezTo>
                  <a:cubicBezTo>
                    <a:pt x="12194" y="13482"/>
                    <a:pt x="12512" y="13276"/>
                    <a:pt x="14100" y="12812"/>
                  </a:cubicBezTo>
                  <a:cubicBezTo>
                    <a:pt x="15688" y="12348"/>
                    <a:pt x="18547" y="11627"/>
                    <a:pt x="21406" y="109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6" name="Line"/>
            <p:cNvSpPr/>
            <p:nvPr/>
          </p:nvSpPr>
          <p:spPr>
            <a:xfrm>
              <a:off x="5709179" y="0"/>
              <a:ext cx="310622" cy="591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465" fill="norm" stroke="1" extrusionOk="0">
                  <a:moveTo>
                    <a:pt x="3049" y="12187"/>
                  </a:moveTo>
                  <a:cubicBezTo>
                    <a:pt x="2608" y="13878"/>
                    <a:pt x="2167" y="15569"/>
                    <a:pt x="1947" y="16838"/>
                  </a:cubicBezTo>
                  <a:cubicBezTo>
                    <a:pt x="1726" y="18106"/>
                    <a:pt x="1726" y="18951"/>
                    <a:pt x="1579" y="19759"/>
                  </a:cubicBezTo>
                  <a:cubicBezTo>
                    <a:pt x="1432" y="20566"/>
                    <a:pt x="1139" y="21334"/>
                    <a:pt x="845" y="21450"/>
                  </a:cubicBezTo>
                  <a:cubicBezTo>
                    <a:pt x="551" y="21565"/>
                    <a:pt x="257" y="21027"/>
                    <a:pt x="110" y="19182"/>
                  </a:cubicBezTo>
                  <a:cubicBezTo>
                    <a:pt x="-37" y="17337"/>
                    <a:pt x="-37" y="14186"/>
                    <a:pt x="110" y="11111"/>
                  </a:cubicBezTo>
                  <a:cubicBezTo>
                    <a:pt x="257" y="8036"/>
                    <a:pt x="551" y="5038"/>
                    <a:pt x="845" y="3309"/>
                  </a:cubicBezTo>
                  <a:cubicBezTo>
                    <a:pt x="1139" y="1579"/>
                    <a:pt x="1432" y="1118"/>
                    <a:pt x="1800" y="734"/>
                  </a:cubicBezTo>
                  <a:cubicBezTo>
                    <a:pt x="2167" y="349"/>
                    <a:pt x="2608" y="42"/>
                    <a:pt x="3122" y="3"/>
                  </a:cubicBezTo>
                  <a:cubicBezTo>
                    <a:pt x="3636" y="-35"/>
                    <a:pt x="4224" y="196"/>
                    <a:pt x="5326" y="1272"/>
                  </a:cubicBezTo>
                  <a:cubicBezTo>
                    <a:pt x="6428" y="2348"/>
                    <a:pt x="8045" y="4270"/>
                    <a:pt x="9073" y="5384"/>
                  </a:cubicBezTo>
                  <a:cubicBezTo>
                    <a:pt x="10102" y="6499"/>
                    <a:pt x="10543" y="6806"/>
                    <a:pt x="11057" y="7152"/>
                  </a:cubicBezTo>
                  <a:cubicBezTo>
                    <a:pt x="11571" y="7498"/>
                    <a:pt x="12159" y="7882"/>
                    <a:pt x="12820" y="7998"/>
                  </a:cubicBezTo>
                  <a:cubicBezTo>
                    <a:pt x="13481" y="8113"/>
                    <a:pt x="14216" y="7959"/>
                    <a:pt x="15098" y="7229"/>
                  </a:cubicBezTo>
                  <a:cubicBezTo>
                    <a:pt x="15979" y="6499"/>
                    <a:pt x="17008" y="5192"/>
                    <a:pt x="17816" y="4270"/>
                  </a:cubicBezTo>
                  <a:cubicBezTo>
                    <a:pt x="18624" y="3347"/>
                    <a:pt x="19212" y="2809"/>
                    <a:pt x="19800" y="2732"/>
                  </a:cubicBezTo>
                  <a:cubicBezTo>
                    <a:pt x="20387" y="2655"/>
                    <a:pt x="20975" y="3040"/>
                    <a:pt x="21269" y="4270"/>
                  </a:cubicBezTo>
                  <a:cubicBezTo>
                    <a:pt x="21563" y="5500"/>
                    <a:pt x="21563" y="7575"/>
                    <a:pt x="21416" y="9612"/>
                  </a:cubicBezTo>
                  <a:cubicBezTo>
                    <a:pt x="21269" y="11649"/>
                    <a:pt x="20975" y="13648"/>
                    <a:pt x="20975" y="14877"/>
                  </a:cubicBezTo>
                  <a:cubicBezTo>
                    <a:pt x="20975" y="16107"/>
                    <a:pt x="21269" y="16569"/>
                    <a:pt x="21563" y="170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7" name="Line"/>
            <p:cNvSpPr/>
            <p:nvPr/>
          </p:nvSpPr>
          <p:spPr>
            <a:xfrm>
              <a:off x="6150779" y="24449"/>
              <a:ext cx="294472" cy="452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475" fill="norm" stroke="1" extrusionOk="0">
                  <a:moveTo>
                    <a:pt x="7115" y="0"/>
                  </a:moveTo>
                  <a:cubicBezTo>
                    <a:pt x="6190" y="3014"/>
                    <a:pt x="5264" y="6028"/>
                    <a:pt x="4261" y="8941"/>
                  </a:cubicBezTo>
                  <a:cubicBezTo>
                    <a:pt x="3258" y="11855"/>
                    <a:pt x="2178" y="14668"/>
                    <a:pt x="1484" y="16476"/>
                  </a:cubicBezTo>
                  <a:cubicBezTo>
                    <a:pt x="790" y="18285"/>
                    <a:pt x="481" y="19088"/>
                    <a:pt x="250" y="19792"/>
                  </a:cubicBezTo>
                  <a:cubicBezTo>
                    <a:pt x="18" y="20495"/>
                    <a:pt x="-136" y="21098"/>
                    <a:pt x="173" y="21349"/>
                  </a:cubicBezTo>
                  <a:cubicBezTo>
                    <a:pt x="481" y="21600"/>
                    <a:pt x="1253" y="21500"/>
                    <a:pt x="4184" y="20847"/>
                  </a:cubicBezTo>
                  <a:cubicBezTo>
                    <a:pt x="7115" y="20193"/>
                    <a:pt x="12207" y="18988"/>
                    <a:pt x="15447" y="18184"/>
                  </a:cubicBezTo>
                  <a:cubicBezTo>
                    <a:pt x="18687" y="17380"/>
                    <a:pt x="20075" y="16979"/>
                    <a:pt x="21464" y="165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8" name="Line"/>
            <p:cNvSpPr/>
            <p:nvPr/>
          </p:nvSpPr>
          <p:spPr>
            <a:xfrm>
              <a:off x="6554379" y="3886"/>
              <a:ext cx="265521" cy="402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371" fill="norm" stroke="1" extrusionOk="0">
                  <a:moveTo>
                    <a:pt x="21504" y="2780"/>
                  </a:moveTo>
                  <a:cubicBezTo>
                    <a:pt x="21504" y="1880"/>
                    <a:pt x="21504" y="980"/>
                    <a:pt x="21075" y="474"/>
                  </a:cubicBezTo>
                  <a:cubicBezTo>
                    <a:pt x="20647" y="-32"/>
                    <a:pt x="19790" y="-145"/>
                    <a:pt x="17904" y="193"/>
                  </a:cubicBezTo>
                  <a:cubicBezTo>
                    <a:pt x="16018" y="530"/>
                    <a:pt x="13104" y="1318"/>
                    <a:pt x="10361" y="3286"/>
                  </a:cubicBezTo>
                  <a:cubicBezTo>
                    <a:pt x="7618" y="5255"/>
                    <a:pt x="5047" y="8405"/>
                    <a:pt x="3333" y="11105"/>
                  </a:cubicBezTo>
                  <a:cubicBezTo>
                    <a:pt x="1618" y="13805"/>
                    <a:pt x="761" y="16055"/>
                    <a:pt x="333" y="17517"/>
                  </a:cubicBezTo>
                  <a:cubicBezTo>
                    <a:pt x="-96" y="18980"/>
                    <a:pt x="-96" y="19655"/>
                    <a:pt x="247" y="20217"/>
                  </a:cubicBezTo>
                  <a:cubicBezTo>
                    <a:pt x="590" y="20780"/>
                    <a:pt x="1275" y="21230"/>
                    <a:pt x="3675" y="21343"/>
                  </a:cubicBezTo>
                  <a:cubicBezTo>
                    <a:pt x="6075" y="21455"/>
                    <a:pt x="10190" y="21230"/>
                    <a:pt x="13104" y="20668"/>
                  </a:cubicBezTo>
                  <a:cubicBezTo>
                    <a:pt x="16018" y="20105"/>
                    <a:pt x="17733" y="19205"/>
                    <a:pt x="19447" y="183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9" name="Line"/>
            <p:cNvSpPr/>
            <p:nvPr/>
          </p:nvSpPr>
          <p:spPr>
            <a:xfrm>
              <a:off x="6603999" y="229766"/>
              <a:ext cx="317501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76" y="10800"/>
                    <a:pt x="8352" y="0"/>
                    <a:pt x="11952" y="0"/>
                  </a:cubicBezTo>
                  <a:cubicBezTo>
                    <a:pt x="15552" y="0"/>
                    <a:pt x="18576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0" name="Line"/>
            <p:cNvSpPr/>
            <p:nvPr/>
          </p:nvSpPr>
          <p:spPr>
            <a:xfrm>
              <a:off x="1377949" y="646749"/>
              <a:ext cx="5302251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1" y="20842"/>
                    <a:pt x="742" y="20084"/>
                    <a:pt x="1095" y="19421"/>
                  </a:cubicBezTo>
                  <a:cubicBezTo>
                    <a:pt x="1449" y="18758"/>
                    <a:pt x="1785" y="18189"/>
                    <a:pt x="2113" y="17716"/>
                  </a:cubicBezTo>
                  <a:cubicBezTo>
                    <a:pt x="2440" y="17242"/>
                    <a:pt x="2759" y="16863"/>
                    <a:pt x="3087" y="16484"/>
                  </a:cubicBezTo>
                  <a:cubicBezTo>
                    <a:pt x="3415" y="16105"/>
                    <a:pt x="3751" y="15726"/>
                    <a:pt x="4104" y="15205"/>
                  </a:cubicBezTo>
                  <a:cubicBezTo>
                    <a:pt x="4458" y="14684"/>
                    <a:pt x="4829" y="14021"/>
                    <a:pt x="5118" y="13547"/>
                  </a:cubicBezTo>
                  <a:cubicBezTo>
                    <a:pt x="5406" y="13074"/>
                    <a:pt x="5613" y="12789"/>
                    <a:pt x="5812" y="12458"/>
                  </a:cubicBezTo>
                  <a:cubicBezTo>
                    <a:pt x="6010" y="12126"/>
                    <a:pt x="6200" y="11747"/>
                    <a:pt x="6420" y="11368"/>
                  </a:cubicBezTo>
                  <a:cubicBezTo>
                    <a:pt x="6640" y="10989"/>
                    <a:pt x="6890" y="10611"/>
                    <a:pt x="7109" y="10232"/>
                  </a:cubicBezTo>
                  <a:cubicBezTo>
                    <a:pt x="7329" y="9853"/>
                    <a:pt x="7519" y="9474"/>
                    <a:pt x="7748" y="9095"/>
                  </a:cubicBezTo>
                  <a:cubicBezTo>
                    <a:pt x="7976" y="8716"/>
                    <a:pt x="8243" y="8337"/>
                    <a:pt x="8472" y="8005"/>
                  </a:cubicBezTo>
                  <a:cubicBezTo>
                    <a:pt x="8700" y="7674"/>
                    <a:pt x="8890" y="7389"/>
                    <a:pt x="9127" y="7011"/>
                  </a:cubicBezTo>
                  <a:cubicBezTo>
                    <a:pt x="9364" y="6632"/>
                    <a:pt x="9649" y="6158"/>
                    <a:pt x="9912" y="5779"/>
                  </a:cubicBezTo>
                  <a:cubicBezTo>
                    <a:pt x="10175" y="5400"/>
                    <a:pt x="10416" y="5116"/>
                    <a:pt x="10666" y="4832"/>
                  </a:cubicBezTo>
                  <a:cubicBezTo>
                    <a:pt x="10916" y="4547"/>
                    <a:pt x="11175" y="4263"/>
                    <a:pt x="11421" y="3979"/>
                  </a:cubicBezTo>
                  <a:cubicBezTo>
                    <a:pt x="11667" y="3695"/>
                    <a:pt x="11899" y="3411"/>
                    <a:pt x="12149" y="3126"/>
                  </a:cubicBezTo>
                  <a:cubicBezTo>
                    <a:pt x="12400" y="2842"/>
                    <a:pt x="12667" y="2558"/>
                    <a:pt x="12921" y="2274"/>
                  </a:cubicBezTo>
                  <a:cubicBezTo>
                    <a:pt x="13176" y="1989"/>
                    <a:pt x="13417" y="1705"/>
                    <a:pt x="13654" y="1516"/>
                  </a:cubicBezTo>
                  <a:cubicBezTo>
                    <a:pt x="13891" y="1326"/>
                    <a:pt x="14124" y="1232"/>
                    <a:pt x="14486" y="1042"/>
                  </a:cubicBezTo>
                  <a:cubicBezTo>
                    <a:pt x="14848" y="853"/>
                    <a:pt x="15340" y="568"/>
                    <a:pt x="15685" y="379"/>
                  </a:cubicBezTo>
                  <a:cubicBezTo>
                    <a:pt x="16030" y="189"/>
                    <a:pt x="16228" y="95"/>
                    <a:pt x="16538" y="47"/>
                  </a:cubicBezTo>
                  <a:cubicBezTo>
                    <a:pt x="16849" y="0"/>
                    <a:pt x="17271" y="0"/>
                    <a:pt x="17685" y="0"/>
                  </a:cubicBezTo>
                  <a:cubicBezTo>
                    <a:pt x="18099" y="0"/>
                    <a:pt x="18504" y="0"/>
                    <a:pt x="18961" y="47"/>
                  </a:cubicBezTo>
                  <a:cubicBezTo>
                    <a:pt x="19418" y="95"/>
                    <a:pt x="19927" y="189"/>
                    <a:pt x="20376" y="379"/>
                  </a:cubicBezTo>
                  <a:cubicBezTo>
                    <a:pt x="20824" y="568"/>
                    <a:pt x="21212" y="853"/>
                    <a:pt x="21600" y="11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1" name="Line"/>
            <p:cNvSpPr/>
            <p:nvPr/>
          </p:nvSpPr>
          <p:spPr>
            <a:xfrm>
              <a:off x="1733549" y="856299"/>
              <a:ext cx="4356101" cy="565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8" y="21196"/>
                    <a:pt x="777" y="20791"/>
                    <a:pt x="1160" y="20387"/>
                  </a:cubicBezTo>
                  <a:cubicBezTo>
                    <a:pt x="1543" y="19982"/>
                    <a:pt x="1921" y="19578"/>
                    <a:pt x="2257" y="19133"/>
                  </a:cubicBezTo>
                  <a:cubicBezTo>
                    <a:pt x="2592" y="18688"/>
                    <a:pt x="2886" y="18202"/>
                    <a:pt x="3206" y="17717"/>
                  </a:cubicBezTo>
                  <a:cubicBezTo>
                    <a:pt x="3527" y="17231"/>
                    <a:pt x="3873" y="16746"/>
                    <a:pt x="4245" y="16180"/>
                  </a:cubicBezTo>
                  <a:cubicBezTo>
                    <a:pt x="4618" y="15613"/>
                    <a:pt x="5017" y="14966"/>
                    <a:pt x="5426" y="14360"/>
                  </a:cubicBezTo>
                  <a:cubicBezTo>
                    <a:pt x="5836" y="13753"/>
                    <a:pt x="6255" y="13187"/>
                    <a:pt x="6680" y="12620"/>
                  </a:cubicBezTo>
                  <a:cubicBezTo>
                    <a:pt x="7106" y="12054"/>
                    <a:pt x="7536" y="11488"/>
                    <a:pt x="7877" y="11083"/>
                  </a:cubicBezTo>
                  <a:cubicBezTo>
                    <a:pt x="8218" y="10679"/>
                    <a:pt x="8470" y="10436"/>
                    <a:pt x="8706" y="10193"/>
                  </a:cubicBezTo>
                  <a:cubicBezTo>
                    <a:pt x="8942" y="9951"/>
                    <a:pt x="9163" y="9708"/>
                    <a:pt x="9504" y="9303"/>
                  </a:cubicBezTo>
                  <a:cubicBezTo>
                    <a:pt x="9845" y="8899"/>
                    <a:pt x="10307" y="8333"/>
                    <a:pt x="10664" y="7928"/>
                  </a:cubicBezTo>
                  <a:cubicBezTo>
                    <a:pt x="11020" y="7524"/>
                    <a:pt x="11272" y="7281"/>
                    <a:pt x="11519" y="7038"/>
                  </a:cubicBezTo>
                  <a:cubicBezTo>
                    <a:pt x="11766" y="6796"/>
                    <a:pt x="12007" y="6553"/>
                    <a:pt x="12254" y="6310"/>
                  </a:cubicBezTo>
                  <a:cubicBezTo>
                    <a:pt x="12500" y="6067"/>
                    <a:pt x="12752" y="5825"/>
                    <a:pt x="12988" y="5622"/>
                  </a:cubicBezTo>
                  <a:cubicBezTo>
                    <a:pt x="13224" y="5420"/>
                    <a:pt x="13445" y="5258"/>
                    <a:pt x="13692" y="5056"/>
                  </a:cubicBezTo>
                  <a:cubicBezTo>
                    <a:pt x="13938" y="4854"/>
                    <a:pt x="14211" y="4611"/>
                    <a:pt x="14573" y="4369"/>
                  </a:cubicBezTo>
                  <a:cubicBezTo>
                    <a:pt x="14935" y="4126"/>
                    <a:pt x="15387" y="3883"/>
                    <a:pt x="15833" y="3600"/>
                  </a:cubicBezTo>
                  <a:cubicBezTo>
                    <a:pt x="16279" y="3317"/>
                    <a:pt x="16720" y="2993"/>
                    <a:pt x="17155" y="2751"/>
                  </a:cubicBezTo>
                  <a:cubicBezTo>
                    <a:pt x="17591" y="2508"/>
                    <a:pt x="18021" y="2346"/>
                    <a:pt x="18514" y="2103"/>
                  </a:cubicBezTo>
                  <a:cubicBezTo>
                    <a:pt x="19008" y="1861"/>
                    <a:pt x="19564" y="1537"/>
                    <a:pt x="20089" y="1173"/>
                  </a:cubicBezTo>
                  <a:cubicBezTo>
                    <a:pt x="20613" y="809"/>
                    <a:pt x="21107" y="40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2" name="Line"/>
            <p:cNvSpPr/>
            <p:nvPr/>
          </p:nvSpPr>
          <p:spPr>
            <a:xfrm>
              <a:off x="7308849" y="272099"/>
              <a:ext cx="6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3" name="Line"/>
            <p:cNvSpPr/>
            <p:nvPr/>
          </p:nvSpPr>
          <p:spPr>
            <a:xfrm>
              <a:off x="7238999" y="564199"/>
              <a:ext cx="317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4" name="Line"/>
            <p:cNvSpPr/>
            <p:nvPr/>
          </p:nvSpPr>
          <p:spPr>
            <a:xfrm>
              <a:off x="437605" y="1726249"/>
              <a:ext cx="38645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6" h="21600" fill="norm" stroke="1" extrusionOk="0">
                  <a:moveTo>
                    <a:pt x="10524" y="0"/>
                  </a:moveTo>
                  <a:cubicBezTo>
                    <a:pt x="5977" y="2250"/>
                    <a:pt x="1430" y="4500"/>
                    <a:pt x="293" y="6975"/>
                  </a:cubicBezTo>
                  <a:cubicBezTo>
                    <a:pt x="-844" y="9450"/>
                    <a:pt x="1430" y="12150"/>
                    <a:pt x="5409" y="14625"/>
                  </a:cubicBezTo>
                  <a:cubicBezTo>
                    <a:pt x="9388" y="17100"/>
                    <a:pt x="15072" y="19350"/>
                    <a:pt x="2075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5" name="Line"/>
            <p:cNvSpPr/>
            <p:nvPr/>
          </p:nvSpPr>
          <p:spPr>
            <a:xfrm>
              <a:off x="603662" y="2081849"/>
              <a:ext cx="31338" cy="47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7" h="21170" fill="norm" stroke="1" extrusionOk="0">
                  <a:moveTo>
                    <a:pt x="19987" y="0"/>
                  </a:moveTo>
                  <a:cubicBezTo>
                    <a:pt x="14587" y="3757"/>
                    <a:pt x="9187" y="7513"/>
                    <a:pt x="5137" y="11739"/>
                  </a:cubicBezTo>
                  <a:cubicBezTo>
                    <a:pt x="1087" y="15965"/>
                    <a:pt x="-1613" y="20661"/>
                    <a:pt x="1087" y="21130"/>
                  </a:cubicBezTo>
                  <a:cubicBezTo>
                    <a:pt x="3787" y="21600"/>
                    <a:pt x="11887" y="17843"/>
                    <a:pt x="19987" y="140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6" name="Line"/>
            <p:cNvSpPr/>
            <p:nvPr/>
          </p:nvSpPr>
          <p:spPr>
            <a:xfrm>
              <a:off x="1313967" y="1793104"/>
              <a:ext cx="267183" cy="44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111" fill="norm" stroke="1" extrusionOk="0">
                  <a:moveTo>
                    <a:pt x="14720" y="3142"/>
                  </a:moveTo>
                  <a:cubicBezTo>
                    <a:pt x="14720" y="2642"/>
                    <a:pt x="14720" y="2142"/>
                    <a:pt x="14382" y="1742"/>
                  </a:cubicBezTo>
                  <a:cubicBezTo>
                    <a:pt x="14045" y="1342"/>
                    <a:pt x="13370" y="1042"/>
                    <a:pt x="12020" y="1042"/>
                  </a:cubicBezTo>
                  <a:cubicBezTo>
                    <a:pt x="10670" y="1042"/>
                    <a:pt x="8645" y="1342"/>
                    <a:pt x="6535" y="2842"/>
                  </a:cubicBezTo>
                  <a:cubicBezTo>
                    <a:pt x="4426" y="4342"/>
                    <a:pt x="2232" y="7042"/>
                    <a:pt x="1051" y="9842"/>
                  </a:cubicBezTo>
                  <a:cubicBezTo>
                    <a:pt x="-130" y="12642"/>
                    <a:pt x="-299" y="15542"/>
                    <a:pt x="460" y="17542"/>
                  </a:cubicBezTo>
                  <a:cubicBezTo>
                    <a:pt x="1220" y="19542"/>
                    <a:pt x="2907" y="20642"/>
                    <a:pt x="4679" y="20992"/>
                  </a:cubicBezTo>
                  <a:cubicBezTo>
                    <a:pt x="6451" y="21342"/>
                    <a:pt x="8307" y="20942"/>
                    <a:pt x="10417" y="19542"/>
                  </a:cubicBezTo>
                  <a:cubicBezTo>
                    <a:pt x="12526" y="18142"/>
                    <a:pt x="14888" y="15742"/>
                    <a:pt x="15985" y="12992"/>
                  </a:cubicBezTo>
                  <a:cubicBezTo>
                    <a:pt x="17082" y="10242"/>
                    <a:pt x="16913" y="7142"/>
                    <a:pt x="16323" y="4942"/>
                  </a:cubicBezTo>
                  <a:cubicBezTo>
                    <a:pt x="15732" y="2742"/>
                    <a:pt x="14720" y="1442"/>
                    <a:pt x="13285" y="692"/>
                  </a:cubicBezTo>
                  <a:cubicBezTo>
                    <a:pt x="11851" y="-58"/>
                    <a:pt x="9995" y="-258"/>
                    <a:pt x="8138" y="392"/>
                  </a:cubicBezTo>
                  <a:cubicBezTo>
                    <a:pt x="6282" y="1042"/>
                    <a:pt x="4426" y="2542"/>
                    <a:pt x="3498" y="3542"/>
                  </a:cubicBezTo>
                  <a:cubicBezTo>
                    <a:pt x="2570" y="4542"/>
                    <a:pt x="2570" y="5042"/>
                    <a:pt x="2907" y="5442"/>
                  </a:cubicBezTo>
                  <a:cubicBezTo>
                    <a:pt x="3245" y="5842"/>
                    <a:pt x="3920" y="6142"/>
                    <a:pt x="5354" y="6142"/>
                  </a:cubicBezTo>
                  <a:cubicBezTo>
                    <a:pt x="6788" y="6142"/>
                    <a:pt x="8982" y="5842"/>
                    <a:pt x="11767" y="5092"/>
                  </a:cubicBezTo>
                  <a:cubicBezTo>
                    <a:pt x="14551" y="4342"/>
                    <a:pt x="17926" y="3142"/>
                    <a:pt x="21301" y="19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7" name="Line"/>
            <p:cNvSpPr/>
            <p:nvPr/>
          </p:nvSpPr>
          <p:spPr>
            <a:xfrm>
              <a:off x="1422735" y="1577112"/>
              <a:ext cx="126665" cy="79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19734" fill="norm" stroke="1" extrusionOk="0">
                  <a:moveTo>
                    <a:pt x="7380" y="2349"/>
                  </a:moveTo>
                  <a:cubicBezTo>
                    <a:pt x="5610" y="2349"/>
                    <a:pt x="3839" y="2349"/>
                    <a:pt x="2777" y="3929"/>
                  </a:cubicBezTo>
                  <a:cubicBezTo>
                    <a:pt x="1715" y="5510"/>
                    <a:pt x="1360" y="8671"/>
                    <a:pt x="829" y="12359"/>
                  </a:cubicBezTo>
                  <a:cubicBezTo>
                    <a:pt x="298" y="16046"/>
                    <a:pt x="-410" y="20261"/>
                    <a:pt x="298" y="18417"/>
                  </a:cubicBezTo>
                  <a:cubicBezTo>
                    <a:pt x="1006" y="16573"/>
                    <a:pt x="3131" y="8671"/>
                    <a:pt x="5079" y="4193"/>
                  </a:cubicBezTo>
                  <a:cubicBezTo>
                    <a:pt x="7026" y="-285"/>
                    <a:pt x="8797" y="-1339"/>
                    <a:pt x="11452" y="1822"/>
                  </a:cubicBezTo>
                  <a:cubicBezTo>
                    <a:pt x="14108" y="4983"/>
                    <a:pt x="17649" y="12359"/>
                    <a:pt x="21190" y="197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8" name="Line"/>
            <p:cNvSpPr/>
            <p:nvPr/>
          </p:nvSpPr>
          <p:spPr>
            <a:xfrm>
              <a:off x="1606549" y="2161136"/>
              <a:ext cx="196851" cy="301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1" fill="norm" stroke="1" extrusionOk="0">
                  <a:moveTo>
                    <a:pt x="0" y="21531"/>
                  </a:moveTo>
                  <a:cubicBezTo>
                    <a:pt x="0" y="18057"/>
                    <a:pt x="0" y="14583"/>
                    <a:pt x="232" y="11260"/>
                  </a:cubicBezTo>
                  <a:cubicBezTo>
                    <a:pt x="465" y="7937"/>
                    <a:pt x="929" y="4765"/>
                    <a:pt x="1277" y="2801"/>
                  </a:cubicBezTo>
                  <a:cubicBezTo>
                    <a:pt x="1626" y="837"/>
                    <a:pt x="1858" y="82"/>
                    <a:pt x="2439" y="7"/>
                  </a:cubicBezTo>
                  <a:cubicBezTo>
                    <a:pt x="3019" y="-69"/>
                    <a:pt x="3948" y="535"/>
                    <a:pt x="5458" y="1668"/>
                  </a:cubicBezTo>
                  <a:cubicBezTo>
                    <a:pt x="6968" y="2801"/>
                    <a:pt x="9058" y="4462"/>
                    <a:pt x="10103" y="5746"/>
                  </a:cubicBezTo>
                  <a:cubicBezTo>
                    <a:pt x="11148" y="7030"/>
                    <a:pt x="11148" y="7937"/>
                    <a:pt x="11032" y="8767"/>
                  </a:cubicBezTo>
                  <a:cubicBezTo>
                    <a:pt x="10916" y="9598"/>
                    <a:pt x="10684" y="10353"/>
                    <a:pt x="10800" y="10353"/>
                  </a:cubicBezTo>
                  <a:cubicBezTo>
                    <a:pt x="10916" y="10353"/>
                    <a:pt x="11381" y="9598"/>
                    <a:pt x="12194" y="8390"/>
                  </a:cubicBezTo>
                  <a:cubicBezTo>
                    <a:pt x="13006" y="7181"/>
                    <a:pt x="14168" y="5520"/>
                    <a:pt x="15213" y="4462"/>
                  </a:cubicBezTo>
                  <a:cubicBezTo>
                    <a:pt x="16258" y="3405"/>
                    <a:pt x="17187" y="2952"/>
                    <a:pt x="17768" y="3103"/>
                  </a:cubicBezTo>
                  <a:cubicBezTo>
                    <a:pt x="18348" y="3254"/>
                    <a:pt x="18581" y="4009"/>
                    <a:pt x="18697" y="5746"/>
                  </a:cubicBezTo>
                  <a:cubicBezTo>
                    <a:pt x="18813" y="7483"/>
                    <a:pt x="18813" y="10202"/>
                    <a:pt x="19277" y="12393"/>
                  </a:cubicBezTo>
                  <a:cubicBezTo>
                    <a:pt x="19742" y="14583"/>
                    <a:pt x="20671" y="16244"/>
                    <a:pt x="21600" y="179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9" name="Line"/>
            <p:cNvSpPr/>
            <p:nvPr/>
          </p:nvSpPr>
          <p:spPr>
            <a:xfrm>
              <a:off x="1873249" y="2183449"/>
              <a:ext cx="120651" cy="234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0" fill="norm" stroke="1" extrusionOk="0">
                  <a:moveTo>
                    <a:pt x="3411" y="0"/>
                  </a:moveTo>
                  <a:cubicBezTo>
                    <a:pt x="2274" y="771"/>
                    <a:pt x="1137" y="1543"/>
                    <a:pt x="568" y="4146"/>
                  </a:cubicBezTo>
                  <a:cubicBezTo>
                    <a:pt x="0" y="6750"/>
                    <a:pt x="0" y="11186"/>
                    <a:pt x="0" y="13886"/>
                  </a:cubicBezTo>
                  <a:cubicBezTo>
                    <a:pt x="0" y="16586"/>
                    <a:pt x="0" y="17550"/>
                    <a:pt x="0" y="18611"/>
                  </a:cubicBezTo>
                  <a:cubicBezTo>
                    <a:pt x="0" y="19671"/>
                    <a:pt x="0" y="20829"/>
                    <a:pt x="947" y="21214"/>
                  </a:cubicBezTo>
                  <a:cubicBezTo>
                    <a:pt x="1895" y="21600"/>
                    <a:pt x="3789" y="21214"/>
                    <a:pt x="7389" y="20154"/>
                  </a:cubicBezTo>
                  <a:cubicBezTo>
                    <a:pt x="10989" y="19093"/>
                    <a:pt x="16295" y="17357"/>
                    <a:pt x="21600" y="156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0" name="Line"/>
            <p:cNvSpPr/>
            <p:nvPr/>
          </p:nvSpPr>
          <p:spPr>
            <a:xfrm>
              <a:off x="2001227" y="2166965"/>
              <a:ext cx="189523" cy="26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234" fill="norm" stroke="1" extrusionOk="0">
                  <a:moveTo>
                    <a:pt x="17169" y="3845"/>
                  </a:moveTo>
                  <a:cubicBezTo>
                    <a:pt x="17649" y="2495"/>
                    <a:pt x="18129" y="1145"/>
                    <a:pt x="17649" y="470"/>
                  </a:cubicBezTo>
                  <a:cubicBezTo>
                    <a:pt x="17169" y="-205"/>
                    <a:pt x="15729" y="-205"/>
                    <a:pt x="13689" y="807"/>
                  </a:cubicBezTo>
                  <a:cubicBezTo>
                    <a:pt x="11649" y="1820"/>
                    <a:pt x="9009" y="3845"/>
                    <a:pt x="6609" y="6545"/>
                  </a:cubicBezTo>
                  <a:cubicBezTo>
                    <a:pt x="4209" y="9245"/>
                    <a:pt x="2049" y="12620"/>
                    <a:pt x="969" y="14729"/>
                  </a:cubicBezTo>
                  <a:cubicBezTo>
                    <a:pt x="-111" y="16839"/>
                    <a:pt x="-111" y="17683"/>
                    <a:pt x="129" y="18526"/>
                  </a:cubicBezTo>
                  <a:cubicBezTo>
                    <a:pt x="369" y="19370"/>
                    <a:pt x="849" y="20214"/>
                    <a:pt x="1689" y="20720"/>
                  </a:cubicBezTo>
                  <a:cubicBezTo>
                    <a:pt x="2529" y="21226"/>
                    <a:pt x="3729" y="21395"/>
                    <a:pt x="6489" y="21057"/>
                  </a:cubicBezTo>
                  <a:cubicBezTo>
                    <a:pt x="9249" y="20720"/>
                    <a:pt x="13569" y="19876"/>
                    <a:pt x="16329" y="19032"/>
                  </a:cubicBezTo>
                  <a:cubicBezTo>
                    <a:pt x="19089" y="18189"/>
                    <a:pt x="20289" y="17345"/>
                    <a:pt x="21489" y="165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1" name="Line"/>
            <p:cNvSpPr/>
            <p:nvPr/>
          </p:nvSpPr>
          <p:spPr>
            <a:xfrm>
              <a:off x="2057399" y="2310449"/>
              <a:ext cx="2095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2" name="Line"/>
            <p:cNvSpPr/>
            <p:nvPr/>
          </p:nvSpPr>
          <p:spPr>
            <a:xfrm>
              <a:off x="2940050" y="1910399"/>
              <a:ext cx="63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3" name="Line"/>
            <p:cNvSpPr/>
            <p:nvPr/>
          </p:nvSpPr>
          <p:spPr>
            <a:xfrm>
              <a:off x="2918737" y="1767434"/>
              <a:ext cx="34013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0702" fill="norm" stroke="1" extrusionOk="0">
                  <a:moveTo>
                    <a:pt x="1358" y="20702"/>
                  </a:moveTo>
                  <a:cubicBezTo>
                    <a:pt x="88" y="10884"/>
                    <a:pt x="-1183" y="1066"/>
                    <a:pt x="1993" y="84"/>
                  </a:cubicBezTo>
                  <a:cubicBezTo>
                    <a:pt x="5170" y="-898"/>
                    <a:pt x="12793" y="6957"/>
                    <a:pt x="20417" y="148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4" name="Line"/>
            <p:cNvSpPr/>
            <p:nvPr/>
          </p:nvSpPr>
          <p:spPr>
            <a:xfrm>
              <a:off x="3005931" y="1797095"/>
              <a:ext cx="124619" cy="253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208" fill="norm" stroke="1" extrusionOk="0">
                  <a:moveTo>
                    <a:pt x="21195" y="448"/>
                  </a:moveTo>
                  <a:cubicBezTo>
                    <a:pt x="17235" y="94"/>
                    <a:pt x="13275" y="-260"/>
                    <a:pt x="9675" y="271"/>
                  </a:cubicBezTo>
                  <a:cubicBezTo>
                    <a:pt x="6075" y="802"/>
                    <a:pt x="2835" y="2219"/>
                    <a:pt x="1215" y="3901"/>
                  </a:cubicBezTo>
                  <a:cubicBezTo>
                    <a:pt x="-405" y="5583"/>
                    <a:pt x="-405" y="7530"/>
                    <a:pt x="1215" y="9124"/>
                  </a:cubicBezTo>
                  <a:cubicBezTo>
                    <a:pt x="2835" y="10717"/>
                    <a:pt x="6075" y="11956"/>
                    <a:pt x="9675" y="13284"/>
                  </a:cubicBezTo>
                  <a:cubicBezTo>
                    <a:pt x="13275" y="14612"/>
                    <a:pt x="17235" y="16029"/>
                    <a:pt x="19215" y="17268"/>
                  </a:cubicBezTo>
                  <a:cubicBezTo>
                    <a:pt x="21195" y="18507"/>
                    <a:pt x="21195" y="19570"/>
                    <a:pt x="20295" y="20278"/>
                  </a:cubicBezTo>
                  <a:cubicBezTo>
                    <a:pt x="19395" y="20986"/>
                    <a:pt x="17595" y="21340"/>
                    <a:pt x="14535" y="21163"/>
                  </a:cubicBezTo>
                  <a:cubicBezTo>
                    <a:pt x="11475" y="20986"/>
                    <a:pt x="7155" y="20278"/>
                    <a:pt x="2835" y="195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5" name="Line"/>
            <p:cNvSpPr/>
            <p:nvPr/>
          </p:nvSpPr>
          <p:spPr>
            <a:xfrm>
              <a:off x="3982421" y="1776780"/>
              <a:ext cx="189530" cy="209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0987" fill="norm" stroke="1" extrusionOk="0">
                  <a:moveTo>
                    <a:pt x="14684" y="2568"/>
                  </a:moveTo>
                  <a:cubicBezTo>
                    <a:pt x="13980" y="1721"/>
                    <a:pt x="13275" y="874"/>
                    <a:pt x="12336" y="344"/>
                  </a:cubicBezTo>
                  <a:cubicBezTo>
                    <a:pt x="11397" y="-185"/>
                    <a:pt x="10223" y="-397"/>
                    <a:pt x="7993" y="1932"/>
                  </a:cubicBezTo>
                  <a:cubicBezTo>
                    <a:pt x="5762" y="4262"/>
                    <a:pt x="2475" y="9132"/>
                    <a:pt x="949" y="12627"/>
                  </a:cubicBezTo>
                  <a:cubicBezTo>
                    <a:pt x="-577" y="16121"/>
                    <a:pt x="-342" y="18238"/>
                    <a:pt x="2240" y="19509"/>
                  </a:cubicBezTo>
                  <a:cubicBezTo>
                    <a:pt x="4823" y="20779"/>
                    <a:pt x="9753" y="21203"/>
                    <a:pt x="13275" y="20885"/>
                  </a:cubicBezTo>
                  <a:cubicBezTo>
                    <a:pt x="16797" y="20568"/>
                    <a:pt x="18910" y="19509"/>
                    <a:pt x="21023" y="184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6" name="Line"/>
            <p:cNvSpPr/>
            <p:nvPr/>
          </p:nvSpPr>
          <p:spPr>
            <a:xfrm>
              <a:off x="4204569" y="1807388"/>
              <a:ext cx="138832" cy="160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4" h="20745" fill="norm" stroke="1" extrusionOk="0">
                  <a:moveTo>
                    <a:pt x="20834" y="182"/>
                  </a:moveTo>
                  <a:cubicBezTo>
                    <a:pt x="17022" y="-92"/>
                    <a:pt x="13210" y="-365"/>
                    <a:pt x="9399" y="1822"/>
                  </a:cubicBezTo>
                  <a:cubicBezTo>
                    <a:pt x="5587" y="4010"/>
                    <a:pt x="1775" y="8658"/>
                    <a:pt x="505" y="12212"/>
                  </a:cubicBezTo>
                  <a:cubicBezTo>
                    <a:pt x="-766" y="15767"/>
                    <a:pt x="505" y="18227"/>
                    <a:pt x="2728" y="19594"/>
                  </a:cubicBezTo>
                  <a:cubicBezTo>
                    <a:pt x="4952" y="20962"/>
                    <a:pt x="8128" y="21235"/>
                    <a:pt x="11146" y="19731"/>
                  </a:cubicBezTo>
                  <a:cubicBezTo>
                    <a:pt x="14163" y="18227"/>
                    <a:pt x="17022" y="14946"/>
                    <a:pt x="17975" y="11665"/>
                  </a:cubicBezTo>
                  <a:cubicBezTo>
                    <a:pt x="18928" y="8384"/>
                    <a:pt x="17975" y="5103"/>
                    <a:pt x="16546" y="3463"/>
                  </a:cubicBezTo>
                  <a:cubicBezTo>
                    <a:pt x="15116" y="1822"/>
                    <a:pt x="13210" y="1822"/>
                    <a:pt x="12416" y="2506"/>
                  </a:cubicBezTo>
                  <a:cubicBezTo>
                    <a:pt x="11622" y="3189"/>
                    <a:pt x="11940" y="4557"/>
                    <a:pt x="12258" y="59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7" name="Line"/>
            <p:cNvSpPr/>
            <p:nvPr/>
          </p:nvSpPr>
          <p:spPr>
            <a:xfrm>
              <a:off x="4413250" y="1795928"/>
              <a:ext cx="127000" cy="190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9" fill="norm" stroke="1" extrusionOk="0">
                  <a:moveTo>
                    <a:pt x="0" y="6358"/>
                  </a:moveTo>
                  <a:cubicBezTo>
                    <a:pt x="1080" y="6592"/>
                    <a:pt x="2160" y="6827"/>
                    <a:pt x="3420" y="5771"/>
                  </a:cubicBezTo>
                  <a:cubicBezTo>
                    <a:pt x="4680" y="4714"/>
                    <a:pt x="6120" y="2366"/>
                    <a:pt x="7740" y="1075"/>
                  </a:cubicBezTo>
                  <a:cubicBezTo>
                    <a:pt x="9360" y="-216"/>
                    <a:pt x="11160" y="-451"/>
                    <a:pt x="12960" y="958"/>
                  </a:cubicBezTo>
                  <a:cubicBezTo>
                    <a:pt x="14760" y="2366"/>
                    <a:pt x="16560" y="5419"/>
                    <a:pt x="17820" y="8236"/>
                  </a:cubicBezTo>
                  <a:cubicBezTo>
                    <a:pt x="19080" y="11053"/>
                    <a:pt x="19800" y="13636"/>
                    <a:pt x="20160" y="15632"/>
                  </a:cubicBezTo>
                  <a:cubicBezTo>
                    <a:pt x="20520" y="17627"/>
                    <a:pt x="20520" y="19036"/>
                    <a:pt x="20700" y="19858"/>
                  </a:cubicBezTo>
                  <a:cubicBezTo>
                    <a:pt x="20880" y="20679"/>
                    <a:pt x="21240" y="20914"/>
                    <a:pt x="21600" y="211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8" name="Line"/>
            <p:cNvSpPr/>
            <p:nvPr/>
          </p:nvSpPr>
          <p:spPr>
            <a:xfrm>
              <a:off x="4599516" y="1785736"/>
              <a:ext cx="143934" cy="20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8" fill="norm" stroke="1" extrusionOk="0">
                  <a:moveTo>
                    <a:pt x="21600" y="3002"/>
                  </a:moveTo>
                  <a:cubicBezTo>
                    <a:pt x="20012" y="1706"/>
                    <a:pt x="18424" y="410"/>
                    <a:pt x="15247" y="86"/>
                  </a:cubicBezTo>
                  <a:cubicBezTo>
                    <a:pt x="12071" y="-238"/>
                    <a:pt x="7306" y="410"/>
                    <a:pt x="4288" y="1166"/>
                  </a:cubicBezTo>
                  <a:cubicBezTo>
                    <a:pt x="1271" y="1922"/>
                    <a:pt x="0" y="2786"/>
                    <a:pt x="0" y="4190"/>
                  </a:cubicBezTo>
                  <a:cubicBezTo>
                    <a:pt x="0" y="5594"/>
                    <a:pt x="1271" y="7538"/>
                    <a:pt x="3653" y="9374"/>
                  </a:cubicBezTo>
                  <a:cubicBezTo>
                    <a:pt x="6035" y="11210"/>
                    <a:pt x="9529" y="12938"/>
                    <a:pt x="11912" y="14342"/>
                  </a:cubicBezTo>
                  <a:cubicBezTo>
                    <a:pt x="14294" y="15746"/>
                    <a:pt x="15565" y="16826"/>
                    <a:pt x="15088" y="18014"/>
                  </a:cubicBezTo>
                  <a:cubicBezTo>
                    <a:pt x="14612" y="19202"/>
                    <a:pt x="12388" y="20498"/>
                    <a:pt x="10482" y="20930"/>
                  </a:cubicBezTo>
                  <a:cubicBezTo>
                    <a:pt x="8576" y="21362"/>
                    <a:pt x="6988" y="20930"/>
                    <a:pt x="5400" y="204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9" name="Line"/>
            <p:cNvSpPr/>
            <p:nvPr/>
          </p:nvSpPr>
          <p:spPr>
            <a:xfrm>
              <a:off x="4428066" y="1867110"/>
              <a:ext cx="23284" cy="138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1" fill="norm" stroke="1" extrusionOk="0">
                  <a:moveTo>
                    <a:pt x="3927" y="2725"/>
                  </a:moveTo>
                  <a:cubicBezTo>
                    <a:pt x="1964" y="1113"/>
                    <a:pt x="0" y="-499"/>
                    <a:pt x="0" y="146"/>
                  </a:cubicBezTo>
                  <a:cubicBezTo>
                    <a:pt x="0" y="791"/>
                    <a:pt x="1964" y="3692"/>
                    <a:pt x="2945" y="6916"/>
                  </a:cubicBezTo>
                  <a:cubicBezTo>
                    <a:pt x="3927" y="10140"/>
                    <a:pt x="3927" y="13686"/>
                    <a:pt x="6873" y="16104"/>
                  </a:cubicBezTo>
                  <a:cubicBezTo>
                    <a:pt x="9818" y="18522"/>
                    <a:pt x="15709" y="19811"/>
                    <a:pt x="21600" y="211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0" name="Line"/>
            <p:cNvSpPr/>
            <p:nvPr/>
          </p:nvSpPr>
          <p:spPr>
            <a:xfrm>
              <a:off x="4826000" y="1859599"/>
              <a:ext cx="190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1440"/>
                    <a:pt x="7200" y="2880"/>
                    <a:pt x="3600" y="6480"/>
                  </a:cubicBezTo>
                  <a:cubicBezTo>
                    <a:pt x="0" y="10080"/>
                    <a:pt x="0" y="1584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1" name="Line"/>
            <p:cNvSpPr/>
            <p:nvPr/>
          </p:nvSpPr>
          <p:spPr>
            <a:xfrm>
              <a:off x="4838700" y="1764349"/>
              <a:ext cx="4445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2" name="Line"/>
            <p:cNvSpPr/>
            <p:nvPr/>
          </p:nvSpPr>
          <p:spPr>
            <a:xfrm>
              <a:off x="4934396" y="1764883"/>
              <a:ext cx="113855" cy="237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7" h="21431" fill="norm" stroke="1" extrusionOk="0">
                  <a:moveTo>
                    <a:pt x="20747" y="3393"/>
                  </a:moveTo>
                  <a:cubicBezTo>
                    <a:pt x="20361" y="2246"/>
                    <a:pt x="19976" y="1099"/>
                    <a:pt x="18818" y="525"/>
                  </a:cubicBezTo>
                  <a:cubicBezTo>
                    <a:pt x="17661" y="-48"/>
                    <a:pt x="15733" y="-48"/>
                    <a:pt x="12840" y="48"/>
                  </a:cubicBezTo>
                  <a:cubicBezTo>
                    <a:pt x="9947" y="143"/>
                    <a:pt x="6090" y="334"/>
                    <a:pt x="3390" y="1481"/>
                  </a:cubicBezTo>
                  <a:cubicBezTo>
                    <a:pt x="690" y="2628"/>
                    <a:pt x="-853" y="4731"/>
                    <a:pt x="497" y="7025"/>
                  </a:cubicBezTo>
                  <a:cubicBezTo>
                    <a:pt x="1847" y="9318"/>
                    <a:pt x="6090" y="11803"/>
                    <a:pt x="8983" y="13619"/>
                  </a:cubicBezTo>
                  <a:cubicBezTo>
                    <a:pt x="11876" y="15435"/>
                    <a:pt x="13418" y="16582"/>
                    <a:pt x="14383" y="17729"/>
                  </a:cubicBezTo>
                  <a:cubicBezTo>
                    <a:pt x="15347" y="18876"/>
                    <a:pt x="15733" y="20023"/>
                    <a:pt x="14768" y="20692"/>
                  </a:cubicBezTo>
                  <a:cubicBezTo>
                    <a:pt x="13804" y="21361"/>
                    <a:pt x="11490" y="21552"/>
                    <a:pt x="9561" y="21361"/>
                  </a:cubicBezTo>
                  <a:cubicBezTo>
                    <a:pt x="7633" y="21170"/>
                    <a:pt x="6090" y="20596"/>
                    <a:pt x="5511" y="18971"/>
                  </a:cubicBezTo>
                  <a:cubicBezTo>
                    <a:pt x="4933" y="17347"/>
                    <a:pt x="5318" y="14671"/>
                    <a:pt x="5704" y="119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3" name="Line"/>
            <p:cNvSpPr/>
            <p:nvPr/>
          </p:nvSpPr>
          <p:spPr>
            <a:xfrm>
              <a:off x="5143499" y="1593769"/>
              <a:ext cx="114301" cy="406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8" fill="norm" stroke="1" extrusionOk="0">
                  <a:moveTo>
                    <a:pt x="0" y="2613"/>
                  </a:moveTo>
                  <a:cubicBezTo>
                    <a:pt x="2000" y="1838"/>
                    <a:pt x="4000" y="1062"/>
                    <a:pt x="6000" y="564"/>
                  </a:cubicBezTo>
                  <a:cubicBezTo>
                    <a:pt x="8000" y="66"/>
                    <a:pt x="10000" y="-156"/>
                    <a:pt x="11000" y="121"/>
                  </a:cubicBezTo>
                  <a:cubicBezTo>
                    <a:pt x="12000" y="398"/>
                    <a:pt x="12000" y="1173"/>
                    <a:pt x="10400" y="3278"/>
                  </a:cubicBezTo>
                  <a:cubicBezTo>
                    <a:pt x="8800" y="5382"/>
                    <a:pt x="5600" y="8816"/>
                    <a:pt x="3600" y="11696"/>
                  </a:cubicBezTo>
                  <a:cubicBezTo>
                    <a:pt x="1600" y="14576"/>
                    <a:pt x="800" y="16902"/>
                    <a:pt x="400" y="18398"/>
                  </a:cubicBezTo>
                  <a:cubicBezTo>
                    <a:pt x="0" y="19893"/>
                    <a:pt x="0" y="20558"/>
                    <a:pt x="1200" y="20946"/>
                  </a:cubicBezTo>
                  <a:cubicBezTo>
                    <a:pt x="2400" y="21333"/>
                    <a:pt x="4800" y="21444"/>
                    <a:pt x="8400" y="21001"/>
                  </a:cubicBezTo>
                  <a:cubicBezTo>
                    <a:pt x="12000" y="20558"/>
                    <a:pt x="16800" y="19561"/>
                    <a:pt x="21600" y="185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4" name="Line"/>
            <p:cNvSpPr/>
            <p:nvPr/>
          </p:nvSpPr>
          <p:spPr>
            <a:xfrm>
              <a:off x="5149849" y="1815149"/>
              <a:ext cx="158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4400"/>
                    <a:pt x="11520" y="7200"/>
                    <a:pt x="15120" y="3600"/>
                  </a:cubicBezTo>
                  <a:cubicBezTo>
                    <a:pt x="18720" y="0"/>
                    <a:pt x="2016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5" name="Line"/>
            <p:cNvSpPr/>
            <p:nvPr/>
          </p:nvSpPr>
          <p:spPr>
            <a:xfrm>
              <a:off x="5311165" y="1796184"/>
              <a:ext cx="130786" cy="185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065" fill="norm" stroke="1" extrusionOk="0">
                  <a:moveTo>
                    <a:pt x="9870" y="5750"/>
                  </a:moveTo>
                  <a:cubicBezTo>
                    <a:pt x="10898" y="4790"/>
                    <a:pt x="11927" y="3830"/>
                    <a:pt x="12613" y="2750"/>
                  </a:cubicBezTo>
                  <a:cubicBezTo>
                    <a:pt x="13298" y="1670"/>
                    <a:pt x="13641" y="470"/>
                    <a:pt x="12784" y="110"/>
                  </a:cubicBezTo>
                  <a:cubicBezTo>
                    <a:pt x="11927" y="-250"/>
                    <a:pt x="9870" y="230"/>
                    <a:pt x="7470" y="2150"/>
                  </a:cubicBezTo>
                  <a:cubicBezTo>
                    <a:pt x="5070" y="4070"/>
                    <a:pt x="2327" y="7430"/>
                    <a:pt x="955" y="10550"/>
                  </a:cubicBezTo>
                  <a:cubicBezTo>
                    <a:pt x="-416" y="13670"/>
                    <a:pt x="-416" y="16550"/>
                    <a:pt x="1641" y="18470"/>
                  </a:cubicBezTo>
                  <a:cubicBezTo>
                    <a:pt x="3698" y="20390"/>
                    <a:pt x="7813" y="21350"/>
                    <a:pt x="11413" y="20990"/>
                  </a:cubicBezTo>
                  <a:cubicBezTo>
                    <a:pt x="15013" y="20630"/>
                    <a:pt x="18098" y="18950"/>
                    <a:pt x="21184" y="172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6" name="Line"/>
            <p:cNvSpPr/>
            <p:nvPr/>
          </p:nvSpPr>
          <p:spPr>
            <a:xfrm>
              <a:off x="5471392" y="1805712"/>
              <a:ext cx="173759" cy="157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0295" fill="norm" stroke="1" extrusionOk="0">
                  <a:moveTo>
                    <a:pt x="2626" y="4500"/>
                  </a:moveTo>
                  <a:cubicBezTo>
                    <a:pt x="1845" y="8875"/>
                    <a:pt x="1064" y="13249"/>
                    <a:pt x="544" y="16257"/>
                  </a:cubicBezTo>
                  <a:cubicBezTo>
                    <a:pt x="23" y="19264"/>
                    <a:pt x="-237" y="20905"/>
                    <a:pt x="283" y="20085"/>
                  </a:cubicBezTo>
                  <a:cubicBezTo>
                    <a:pt x="804" y="19264"/>
                    <a:pt x="2105" y="15983"/>
                    <a:pt x="3797" y="12292"/>
                  </a:cubicBezTo>
                  <a:cubicBezTo>
                    <a:pt x="5488" y="8601"/>
                    <a:pt x="7570" y="4500"/>
                    <a:pt x="9522" y="2176"/>
                  </a:cubicBezTo>
                  <a:cubicBezTo>
                    <a:pt x="11474" y="-148"/>
                    <a:pt x="13296" y="-695"/>
                    <a:pt x="14727" y="946"/>
                  </a:cubicBezTo>
                  <a:cubicBezTo>
                    <a:pt x="16158" y="2586"/>
                    <a:pt x="17199" y="6414"/>
                    <a:pt x="17720" y="9011"/>
                  </a:cubicBezTo>
                  <a:cubicBezTo>
                    <a:pt x="18240" y="11609"/>
                    <a:pt x="18240" y="12976"/>
                    <a:pt x="18240" y="14343"/>
                  </a:cubicBezTo>
                  <a:cubicBezTo>
                    <a:pt x="18240" y="15710"/>
                    <a:pt x="18240" y="17077"/>
                    <a:pt x="18761" y="17077"/>
                  </a:cubicBezTo>
                  <a:cubicBezTo>
                    <a:pt x="19281" y="17077"/>
                    <a:pt x="20322" y="15710"/>
                    <a:pt x="21363" y="143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7" name="Line"/>
            <p:cNvSpPr/>
            <p:nvPr/>
          </p:nvSpPr>
          <p:spPr>
            <a:xfrm>
              <a:off x="5728976" y="1556916"/>
              <a:ext cx="138424" cy="441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554" fill="norm" stroke="1" extrusionOk="0">
                  <a:moveTo>
                    <a:pt x="5694" y="1447"/>
                  </a:moveTo>
                  <a:cubicBezTo>
                    <a:pt x="6676" y="723"/>
                    <a:pt x="7658" y="0"/>
                    <a:pt x="8148" y="0"/>
                  </a:cubicBezTo>
                  <a:cubicBezTo>
                    <a:pt x="8639" y="0"/>
                    <a:pt x="8639" y="723"/>
                    <a:pt x="7167" y="2945"/>
                  </a:cubicBezTo>
                  <a:cubicBezTo>
                    <a:pt x="5694" y="5167"/>
                    <a:pt x="2748" y="8888"/>
                    <a:pt x="1276" y="12092"/>
                  </a:cubicBezTo>
                  <a:cubicBezTo>
                    <a:pt x="-197" y="15296"/>
                    <a:pt x="-197" y="17983"/>
                    <a:pt x="294" y="19533"/>
                  </a:cubicBezTo>
                  <a:cubicBezTo>
                    <a:pt x="785" y="21083"/>
                    <a:pt x="1767" y="21497"/>
                    <a:pt x="4058" y="21548"/>
                  </a:cubicBezTo>
                  <a:cubicBezTo>
                    <a:pt x="6348" y="21600"/>
                    <a:pt x="9948" y="21290"/>
                    <a:pt x="13058" y="20567"/>
                  </a:cubicBezTo>
                  <a:cubicBezTo>
                    <a:pt x="16167" y="19843"/>
                    <a:pt x="18785" y="18706"/>
                    <a:pt x="21403" y="175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8" name="Line"/>
            <p:cNvSpPr/>
            <p:nvPr/>
          </p:nvSpPr>
          <p:spPr>
            <a:xfrm>
              <a:off x="5727699" y="1713549"/>
              <a:ext cx="2222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51" y="18000"/>
                    <a:pt x="3703" y="14400"/>
                    <a:pt x="7303" y="10800"/>
                  </a:cubicBezTo>
                  <a:cubicBezTo>
                    <a:pt x="10903" y="7200"/>
                    <a:pt x="16251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9" name="Line"/>
            <p:cNvSpPr/>
            <p:nvPr/>
          </p:nvSpPr>
          <p:spPr>
            <a:xfrm>
              <a:off x="329724" y="3335458"/>
              <a:ext cx="286226" cy="427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403" fill="norm" stroke="1" extrusionOk="0">
                  <a:moveTo>
                    <a:pt x="3819" y="4949"/>
                  </a:moveTo>
                  <a:cubicBezTo>
                    <a:pt x="2873" y="4843"/>
                    <a:pt x="1927" y="4738"/>
                    <a:pt x="1375" y="4314"/>
                  </a:cubicBezTo>
                  <a:cubicBezTo>
                    <a:pt x="824" y="3891"/>
                    <a:pt x="666" y="3149"/>
                    <a:pt x="1139" y="2355"/>
                  </a:cubicBezTo>
                  <a:cubicBezTo>
                    <a:pt x="1612" y="1561"/>
                    <a:pt x="2716" y="714"/>
                    <a:pt x="4056" y="291"/>
                  </a:cubicBezTo>
                  <a:cubicBezTo>
                    <a:pt x="5396" y="-133"/>
                    <a:pt x="6973" y="-133"/>
                    <a:pt x="8313" y="555"/>
                  </a:cubicBezTo>
                  <a:cubicBezTo>
                    <a:pt x="9653" y="1243"/>
                    <a:pt x="10756" y="2620"/>
                    <a:pt x="10756" y="4685"/>
                  </a:cubicBezTo>
                  <a:cubicBezTo>
                    <a:pt x="10756" y="6749"/>
                    <a:pt x="9653" y="9502"/>
                    <a:pt x="7840" y="12096"/>
                  </a:cubicBezTo>
                  <a:cubicBezTo>
                    <a:pt x="6027" y="14691"/>
                    <a:pt x="3504" y="17126"/>
                    <a:pt x="1927" y="18661"/>
                  </a:cubicBezTo>
                  <a:cubicBezTo>
                    <a:pt x="351" y="20196"/>
                    <a:pt x="-280" y="20832"/>
                    <a:pt x="114" y="21149"/>
                  </a:cubicBezTo>
                  <a:cubicBezTo>
                    <a:pt x="508" y="21467"/>
                    <a:pt x="1927" y="21467"/>
                    <a:pt x="5632" y="21255"/>
                  </a:cubicBezTo>
                  <a:cubicBezTo>
                    <a:pt x="9338" y="21043"/>
                    <a:pt x="15329" y="20620"/>
                    <a:pt x="21320" y="201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0" name="Line"/>
            <p:cNvSpPr/>
            <p:nvPr/>
          </p:nvSpPr>
          <p:spPr>
            <a:xfrm>
              <a:off x="711200" y="3675699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1" name="Line"/>
            <p:cNvSpPr/>
            <p:nvPr/>
          </p:nvSpPr>
          <p:spPr>
            <a:xfrm>
              <a:off x="1188757" y="3345749"/>
              <a:ext cx="284443" cy="438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302" fill="norm" stroke="1" extrusionOk="0">
                  <a:moveTo>
                    <a:pt x="13243" y="4308"/>
                  </a:moveTo>
                  <a:cubicBezTo>
                    <a:pt x="12925" y="3793"/>
                    <a:pt x="12608" y="3279"/>
                    <a:pt x="12211" y="2816"/>
                  </a:cubicBezTo>
                  <a:cubicBezTo>
                    <a:pt x="11814" y="2353"/>
                    <a:pt x="11337" y="1942"/>
                    <a:pt x="10702" y="1736"/>
                  </a:cubicBezTo>
                  <a:cubicBezTo>
                    <a:pt x="10067" y="1531"/>
                    <a:pt x="9272" y="1531"/>
                    <a:pt x="8081" y="2302"/>
                  </a:cubicBezTo>
                  <a:cubicBezTo>
                    <a:pt x="6890" y="3073"/>
                    <a:pt x="5302" y="4616"/>
                    <a:pt x="3793" y="7085"/>
                  </a:cubicBezTo>
                  <a:cubicBezTo>
                    <a:pt x="2284" y="9553"/>
                    <a:pt x="855" y="12948"/>
                    <a:pt x="299" y="15313"/>
                  </a:cubicBezTo>
                  <a:cubicBezTo>
                    <a:pt x="-257" y="17679"/>
                    <a:pt x="61" y="19016"/>
                    <a:pt x="458" y="19891"/>
                  </a:cubicBezTo>
                  <a:cubicBezTo>
                    <a:pt x="855" y="20765"/>
                    <a:pt x="1331" y="21176"/>
                    <a:pt x="2602" y="21279"/>
                  </a:cubicBezTo>
                  <a:cubicBezTo>
                    <a:pt x="3872" y="21382"/>
                    <a:pt x="5937" y="21176"/>
                    <a:pt x="8399" y="19942"/>
                  </a:cubicBezTo>
                  <a:cubicBezTo>
                    <a:pt x="10861" y="18708"/>
                    <a:pt x="13719" y="16445"/>
                    <a:pt x="15467" y="13771"/>
                  </a:cubicBezTo>
                  <a:cubicBezTo>
                    <a:pt x="17214" y="11096"/>
                    <a:pt x="17849" y="8011"/>
                    <a:pt x="17452" y="5593"/>
                  </a:cubicBezTo>
                  <a:cubicBezTo>
                    <a:pt x="17055" y="3176"/>
                    <a:pt x="15625" y="1428"/>
                    <a:pt x="13561" y="605"/>
                  </a:cubicBezTo>
                  <a:cubicBezTo>
                    <a:pt x="11496" y="-218"/>
                    <a:pt x="8796" y="-115"/>
                    <a:pt x="6811" y="399"/>
                  </a:cubicBezTo>
                  <a:cubicBezTo>
                    <a:pt x="4825" y="913"/>
                    <a:pt x="3555" y="1839"/>
                    <a:pt x="2999" y="2919"/>
                  </a:cubicBezTo>
                  <a:cubicBezTo>
                    <a:pt x="2443" y="3999"/>
                    <a:pt x="2602" y="5233"/>
                    <a:pt x="3872" y="6108"/>
                  </a:cubicBezTo>
                  <a:cubicBezTo>
                    <a:pt x="5143" y="6982"/>
                    <a:pt x="7525" y="7496"/>
                    <a:pt x="10622" y="7291"/>
                  </a:cubicBezTo>
                  <a:cubicBezTo>
                    <a:pt x="13719" y="7085"/>
                    <a:pt x="17531" y="6159"/>
                    <a:pt x="21343" y="52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2" name="Line"/>
            <p:cNvSpPr/>
            <p:nvPr/>
          </p:nvSpPr>
          <p:spPr>
            <a:xfrm>
              <a:off x="1311027" y="3107209"/>
              <a:ext cx="143123" cy="206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290" fill="norm" stroke="1" extrusionOk="0">
                  <a:moveTo>
                    <a:pt x="5278" y="3617"/>
                  </a:moveTo>
                  <a:cubicBezTo>
                    <a:pt x="4007" y="6017"/>
                    <a:pt x="2737" y="8417"/>
                    <a:pt x="1784" y="10599"/>
                  </a:cubicBezTo>
                  <a:cubicBezTo>
                    <a:pt x="831" y="12781"/>
                    <a:pt x="196" y="14745"/>
                    <a:pt x="37" y="15181"/>
                  </a:cubicBezTo>
                  <a:cubicBezTo>
                    <a:pt x="-122" y="15617"/>
                    <a:pt x="196" y="14526"/>
                    <a:pt x="1625" y="11908"/>
                  </a:cubicBezTo>
                  <a:cubicBezTo>
                    <a:pt x="3054" y="9290"/>
                    <a:pt x="5596" y="5145"/>
                    <a:pt x="7502" y="2745"/>
                  </a:cubicBezTo>
                  <a:cubicBezTo>
                    <a:pt x="9407" y="345"/>
                    <a:pt x="10678" y="-310"/>
                    <a:pt x="11631" y="126"/>
                  </a:cubicBezTo>
                  <a:cubicBezTo>
                    <a:pt x="12584" y="563"/>
                    <a:pt x="13219" y="2090"/>
                    <a:pt x="14807" y="5799"/>
                  </a:cubicBezTo>
                  <a:cubicBezTo>
                    <a:pt x="16396" y="9508"/>
                    <a:pt x="18937" y="15399"/>
                    <a:pt x="21478" y="212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3" name="Line"/>
            <p:cNvSpPr/>
            <p:nvPr/>
          </p:nvSpPr>
          <p:spPr>
            <a:xfrm>
              <a:off x="1466849" y="3654533"/>
              <a:ext cx="203201" cy="268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25" y="15817"/>
                    <a:pt x="2250" y="10035"/>
                    <a:pt x="3038" y="6718"/>
                  </a:cubicBezTo>
                  <a:cubicBezTo>
                    <a:pt x="3825" y="3402"/>
                    <a:pt x="4275" y="2551"/>
                    <a:pt x="4613" y="1701"/>
                  </a:cubicBezTo>
                  <a:cubicBezTo>
                    <a:pt x="4950" y="850"/>
                    <a:pt x="5175" y="0"/>
                    <a:pt x="5400" y="0"/>
                  </a:cubicBezTo>
                  <a:cubicBezTo>
                    <a:pt x="5625" y="0"/>
                    <a:pt x="5850" y="850"/>
                    <a:pt x="6075" y="1786"/>
                  </a:cubicBezTo>
                  <a:cubicBezTo>
                    <a:pt x="6300" y="2721"/>
                    <a:pt x="6525" y="3742"/>
                    <a:pt x="6863" y="4677"/>
                  </a:cubicBezTo>
                  <a:cubicBezTo>
                    <a:pt x="7200" y="5613"/>
                    <a:pt x="7650" y="6463"/>
                    <a:pt x="8438" y="6803"/>
                  </a:cubicBezTo>
                  <a:cubicBezTo>
                    <a:pt x="9225" y="7143"/>
                    <a:pt x="10350" y="6973"/>
                    <a:pt x="11587" y="6293"/>
                  </a:cubicBezTo>
                  <a:cubicBezTo>
                    <a:pt x="12825" y="5613"/>
                    <a:pt x="14175" y="4422"/>
                    <a:pt x="15300" y="3572"/>
                  </a:cubicBezTo>
                  <a:cubicBezTo>
                    <a:pt x="16425" y="2721"/>
                    <a:pt x="17325" y="2211"/>
                    <a:pt x="17888" y="2381"/>
                  </a:cubicBezTo>
                  <a:cubicBezTo>
                    <a:pt x="18450" y="2551"/>
                    <a:pt x="18675" y="3402"/>
                    <a:pt x="19238" y="5613"/>
                  </a:cubicBezTo>
                  <a:cubicBezTo>
                    <a:pt x="19800" y="7824"/>
                    <a:pt x="20700" y="11395"/>
                    <a:pt x="21600" y="149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4" name="Line"/>
            <p:cNvSpPr/>
            <p:nvPr/>
          </p:nvSpPr>
          <p:spPr>
            <a:xfrm>
              <a:off x="1709158" y="3656649"/>
              <a:ext cx="138692" cy="251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420" fill="norm" stroke="1" extrusionOk="0">
                  <a:moveTo>
                    <a:pt x="8680" y="0"/>
                  </a:moveTo>
                  <a:cubicBezTo>
                    <a:pt x="6717" y="3060"/>
                    <a:pt x="4753" y="6120"/>
                    <a:pt x="3280" y="9000"/>
                  </a:cubicBezTo>
                  <a:cubicBezTo>
                    <a:pt x="1808" y="11880"/>
                    <a:pt x="826" y="14580"/>
                    <a:pt x="335" y="16650"/>
                  </a:cubicBezTo>
                  <a:cubicBezTo>
                    <a:pt x="-156" y="18720"/>
                    <a:pt x="-156" y="20160"/>
                    <a:pt x="662" y="20880"/>
                  </a:cubicBezTo>
                  <a:cubicBezTo>
                    <a:pt x="1480" y="21600"/>
                    <a:pt x="3117" y="21600"/>
                    <a:pt x="6717" y="20880"/>
                  </a:cubicBezTo>
                  <a:cubicBezTo>
                    <a:pt x="10317" y="20160"/>
                    <a:pt x="15880" y="18720"/>
                    <a:pt x="21444" y="172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5" name="Line"/>
            <p:cNvSpPr/>
            <p:nvPr/>
          </p:nvSpPr>
          <p:spPr>
            <a:xfrm>
              <a:off x="1876193" y="3646280"/>
              <a:ext cx="181207" cy="266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231" fill="norm" stroke="1" extrusionOk="0">
                  <a:moveTo>
                    <a:pt x="21502" y="827"/>
                  </a:moveTo>
                  <a:cubicBezTo>
                    <a:pt x="18488" y="320"/>
                    <a:pt x="15474" y="-186"/>
                    <a:pt x="12837" y="67"/>
                  </a:cubicBezTo>
                  <a:cubicBezTo>
                    <a:pt x="10200" y="320"/>
                    <a:pt x="7939" y="1333"/>
                    <a:pt x="6055" y="3189"/>
                  </a:cubicBezTo>
                  <a:cubicBezTo>
                    <a:pt x="4172" y="5045"/>
                    <a:pt x="2665" y="7745"/>
                    <a:pt x="1660" y="10445"/>
                  </a:cubicBezTo>
                  <a:cubicBezTo>
                    <a:pt x="655" y="13145"/>
                    <a:pt x="153" y="15845"/>
                    <a:pt x="28" y="17617"/>
                  </a:cubicBezTo>
                  <a:cubicBezTo>
                    <a:pt x="-98" y="19389"/>
                    <a:pt x="153" y="20233"/>
                    <a:pt x="1911" y="20739"/>
                  </a:cubicBezTo>
                  <a:cubicBezTo>
                    <a:pt x="3669" y="21245"/>
                    <a:pt x="6935" y="21414"/>
                    <a:pt x="10451" y="20992"/>
                  </a:cubicBezTo>
                  <a:cubicBezTo>
                    <a:pt x="13967" y="20570"/>
                    <a:pt x="17735" y="19558"/>
                    <a:pt x="21502" y="185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6" name="Line"/>
            <p:cNvSpPr/>
            <p:nvPr/>
          </p:nvSpPr>
          <p:spPr>
            <a:xfrm>
              <a:off x="1930399" y="3809049"/>
              <a:ext cx="184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7" name="Line"/>
            <p:cNvSpPr/>
            <p:nvPr/>
          </p:nvSpPr>
          <p:spPr>
            <a:xfrm>
              <a:off x="2813050" y="3402649"/>
              <a:ext cx="1270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8" name="Line"/>
            <p:cNvSpPr/>
            <p:nvPr/>
          </p:nvSpPr>
          <p:spPr>
            <a:xfrm>
              <a:off x="2827451" y="3307349"/>
              <a:ext cx="23699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19978" fill="norm" stroke="1" extrusionOk="0">
                  <a:moveTo>
                    <a:pt x="9353" y="19978"/>
                  </a:moveTo>
                  <a:cubicBezTo>
                    <a:pt x="3953" y="11670"/>
                    <a:pt x="-1447" y="3363"/>
                    <a:pt x="353" y="870"/>
                  </a:cubicBezTo>
                  <a:cubicBezTo>
                    <a:pt x="2153" y="-1622"/>
                    <a:pt x="11153" y="1701"/>
                    <a:pt x="20153" y="50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9" name="Line"/>
            <p:cNvSpPr/>
            <p:nvPr/>
          </p:nvSpPr>
          <p:spPr>
            <a:xfrm>
              <a:off x="2890951" y="3326449"/>
              <a:ext cx="131649" cy="281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422" fill="norm" stroke="1" extrusionOk="0">
                  <a:moveTo>
                    <a:pt x="21324" y="0"/>
                  </a:moveTo>
                  <a:cubicBezTo>
                    <a:pt x="15495" y="0"/>
                    <a:pt x="9667" y="0"/>
                    <a:pt x="6067" y="322"/>
                  </a:cubicBezTo>
                  <a:cubicBezTo>
                    <a:pt x="2467" y="645"/>
                    <a:pt x="1095" y="1290"/>
                    <a:pt x="410" y="2015"/>
                  </a:cubicBezTo>
                  <a:cubicBezTo>
                    <a:pt x="-276" y="2740"/>
                    <a:pt x="-276" y="3546"/>
                    <a:pt x="1781" y="4997"/>
                  </a:cubicBezTo>
                  <a:cubicBezTo>
                    <a:pt x="3838" y="6448"/>
                    <a:pt x="7953" y="8543"/>
                    <a:pt x="11210" y="10719"/>
                  </a:cubicBezTo>
                  <a:cubicBezTo>
                    <a:pt x="14467" y="12896"/>
                    <a:pt x="16867" y="15152"/>
                    <a:pt x="17038" y="17006"/>
                  </a:cubicBezTo>
                  <a:cubicBezTo>
                    <a:pt x="17210" y="18860"/>
                    <a:pt x="15153" y="20310"/>
                    <a:pt x="12238" y="20955"/>
                  </a:cubicBezTo>
                  <a:cubicBezTo>
                    <a:pt x="9324" y="21600"/>
                    <a:pt x="5553" y="21439"/>
                    <a:pt x="1781" y="212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0" name="Line"/>
            <p:cNvSpPr/>
            <p:nvPr/>
          </p:nvSpPr>
          <p:spPr>
            <a:xfrm>
              <a:off x="3566773" y="3157896"/>
              <a:ext cx="224177" cy="434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336" fill="norm" stroke="1" extrusionOk="0">
                  <a:moveTo>
                    <a:pt x="2606" y="21043"/>
                  </a:moveTo>
                  <a:cubicBezTo>
                    <a:pt x="1597" y="21250"/>
                    <a:pt x="587" y="21458"/>
                    <a:pt x="184" y="21250"/>
                  </a:cubicBezTo>
                  <a:cubicBezTo>
                    <a:pt x="-220" y="21043"/>
                    <a:pt x="-18" y="20420"/>
                    <a:pt x="1395" y="18446"/>
                  </a:cubicBezTo>
                  <a:cubicBezTo>
                    <a:pt x="2808" y="16473"/>
                    <a:pt x="5432" y="13150"/>
                    <a:pt x="7956" y="10243"/>
                  </a:cubicBezTo>
                  <a:cubicBezTo>
                    <a:pt x="10479" y="7335"/>
                    <a:pt x="12901" y="4843"/>
                    <a:pt x="14416" y="3285"/>
                  </a:cubicBezTo>
                  <a:cubicBezTo>
                    <a:pt x="15930" y="1727"/>
                    <a:pt x="16535" y="1104"/>
                    <a:pt x="17242" y="637"/>
                  </a:cubicBezTo>
                  <a:cubicBezTo>
                    <a:pt x="17948" y="170"/>
                    <a:pt x="18756" y="-142"/>
                    <a:pt x="19260" y="66"/>
                  </a:cubicBezTo>
                  <a:cubicBezTo>
                    <a:pt x="19765" y="273"/>
                    <a:pt x="19967" y="1000"/>
                    <a:pt x="20068" y="3545"/>
                  </a:cubicBezTo>
                  <a:cubicBezTo>
                    <a:pt x="20169" y="6089"/>
                    <a:pt x="20169" y="10450"/>
                    <a:pt x="20371" y="13670"/>
                  </a:cubicBezTo>
                  <a:cubicBezTo>
                    <a:pt x="20573" y="16889"/>
                    <a:pt x="20976" y="18966"/>
                    <a:pt x="21380" y="210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1" name="Line"/>
            <p:cNvSpPr/>
            <p:nvPr/>
          </p:nvSpPr>
          <p:spPr>
            <a:xfrm>
              <a:off x="3639788" y="3415349"/>
              <a:ext cx="201962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600" fill="norm" stroke="1" extrusionOk="0">
                  <a:moveTo>
                    <a:pt x="4546" y="21600"/>
                  </a:moveTo>
                  <a:cubicBezTo>
                    <a:pt x="2542" y="18720"/>
                    <a:pt x="538" y="15840"/>
                    <a:pt x="92" y="14400"/>
                  </a:cubicBezTo>
                  <a:cubicBezTo>
                    <a:pt x="-353" y="12960"/>
                    <a:pt x="760" y="12960"/>
                    <a:pt x="4546" y="10800"/>
                  </a:cubicBezTo>
                  <a:cubicBezTo>
                    <a:pt x="8332" y="8640"/>
                    <a:pt x="14789" y="4320"/>
                    <a:pt x="2124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2" name="Line"/>
            <p:cNvSpPr/>
            <p:nvPr/>
          </p:nvSpPr>
          <p:spPr>
            <a:xfrm>
              <a:off x="3937000" y="3148649"/>
              <a:ext cx="228600" cy="405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7" fill="norm" stroke="1" extrusionOk="0">
                  <a:moveTo>
                    <a:pt x="5400" y="6750"/>
                  </a:moveTo>
                  <a:cubicBezTo>
                    <a:pt x="4400" y="7088"/>
                    <a:pt x="3400" y="7425"/>
                    <a:pt x="2600" y="8550"/>
                  </a:cubicBezTo>
                  <a:cubicBezTo>
                    <a:pt x="1800" y="9675"/>
                    <a:pt x="1200" y="11587"/>
                    <a:pt x="900" y="13669"/>
                  </a:cubicBezTo>
                  <a:cubicBezTo>
                    <a:pt x="600" y="15750"/>
                    <a:pt x="600" y="18000"/>
                    <a:pt x="500" y="19463"/>
                  </a:cubicBezTo>
                  <a:cubicBezTo>
                    <a:pt x="400" y="20925"/>
                    <a:pt x="200" y="21600"/>
                    <a:pt x="100" y="21544"/>
                  </a:cubicBezTo>
                  <a:cubicBezTo>
                    <a:pt x="0" y="21488"/>
                    <a:pt x="0" y="20700"/>
                    <a:pt x="0" y="18113"/>
                  </a:cubicBezTo>
                  <a:cubicBezTo>
                    <a:pt x="0" y="15525"/>
                    <a:pt x="0" y="11138"/>
                    <a:pt x="100" y="8550"/>
                  </a:cubicBezTo>
                  <a:cubicBezTo>
                    <a:pt x="200" y="5962"/>
                    <a:pt x="400" y="5175"/>
                    <a:pt x="800" y="4500"/>
                  </a:cubicBezTo>
                  <a:cubicBezTo>
                    <a:pt x="1200" y="3825"/>
                    <a:pt x="1800" y="3263"/>
                    <a:pt x="2400" y="3375"/>
                  </a:cubicBezTo>
                  <a:cubicBezTo>
                    <a:pt x="3000" y="3487"/>
                    <a:pt x="3600" y="4275"/>
                    <a:pt x="5000" y="6694"/>
                  </a:cubicBezTo>
                  <a:cubicBezTo>
                    <a:pt x="6400" y="9112"/>
                    <a:pt x="8600" y="13162"/>
                    <a:pt x="10000" y="15581"/>
                  </a:cubicBezTo>
                  <a:cubicBezTo>
                    <a:pt x="11400" y="18000"/>
                    <a:pt x="12000" y="18788"/>
                    <a:pt x="12900" y="19350"/>
                  </a:cubicBezTo>
                  <a:cubicBezTo>
                    <a:pt x="13800" y="19912"/>
                    <a:pt x="15000" y="20250"/>
                    <a:pt x="15900" y="20025"/>
                  </a:cubicBezTo>
                  <a:cubicBezTo>
                    <a:pt x="16800" y="19800"/>
                    <a:pt x="17400" y="19012"/>
                    <a:pt x="17900" y="16819"/>
                  </a:cubicBezTo>
                  <a:cubicBezTo>
                    <a:pt x="18400" y="14625"/>
                    <a:pt x="18800" y="11025"/>
                    <a:pt x="19400" y="7987"/>
                  </a:cubicBezTo>
                  <a:cubicBezTo>
                    <a:pt x="20000" y="4950"/>
                    <a:pt x="20800" y="247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3" name="Line"/>
            <p:cNvSpPr/>
            <p:nvPr/>
          </p:nvSpPr>
          <p:spPr>
            <a:xfrm>
              <a:off x="4502150" y="3344936"/>
              <a:ext cx="241300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1705" y="11375"/>
                    <a:pt x="3411" y="2735"/>
                    <a:pt x="7011" y="575"/>
                  </a:cubicBezTo>
                  <a:cubicBezTo>
                    <a:pt x="10611" y="-1585"/>
                    <a:pt x="16105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4" name="Line"/>
            <p:cNvSpPr/>
            <p:nvPr/>
          </p:nvSpPr>
          <p:spPr>
            <a:xfrm>
              <a:off x="4488345" y="3396299"/>
              <a:ext cx="337655" cy="99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600" fill="norm" stroke="1" extrusionOk="0">
                  <a:moveTo>
                    <a:pt x="2500" y="20681"/>
                  </a:moveTo>
                  <a:cubicBezTo>
                    <a:pt x="1285" y="21140"/>
                    <a:pt x="70" y="21600"/>
                    <a:pt x="3" y="21600"/>
                  </a:cubicBezTo>
                  <a:cubicBezTo>
                    <a:pt x="-65" y="21600"/>
                    <a:pt x="1015" y="21140"/>
                    <a:pt x="3850" y="19532"/>
                  </a:cubicBezTo>
                  <a:cubicBezTo>
                    <a:pt x="6685" y="17923"/>
                    <a:pt x="11275" y="15166"/>
                    <a:pt x="14515" y="11719"/>
                  </a:cubicBezTo>
                  <a:cubicBezTo>
                    <a:pt x="17755" y="8272"/>
                    <a:pt x="19645" y="4136"/>
                    <a:pt x="2153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5" name="Line"/>
            <p:cNvSpPr/>
            <p:nvPr/>
          </p:nvSpPr>
          <p:spPr>
            <a:xfrm>
              <a:off x="4676280" y="3239866"/>
              <a:ext cx="158518" cy="365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6" h="21464" fill="norm" stroke="1" extrusionOk="0">
                  <a:moveTo>
                    <a:pt x="7036" y="981"/>
                  </a:moveTo>
                  <a:cubicBezTo>
                    <a:pt x="5669" y="857"/>
                    <a:pt x="4302" y="733"/>
                    <a:pt x="2798" y="485"/>
                  </a:cubicBezTo>
                  <a:cubicBezTo>
                    <a:pt x="1295" y="236"/>
                    <a:pt x="-346" y="-136"/>
                    <a:pt x="64" y="50"/>
                  </a:cubicBezTo>
                  <a:cubicBezTo>
                    <a:pt x="474" y="236"/>
                    <a:pt x="2935" y="981"/>
                    <a:pt x="6353" y="2161"/>
                  </a:cubicBezTo>
                  <a:cubicBezTo>
                    <a:pt x="9770" y="3340"/>
                    <a:pt x="14145" y="4954"/>
                    <a:pt x="17016" y="6878"/>
                  </a:cubicBezTo>
                  <a:cubicBezTo>
                    <a:pt x="19887" y="8802"/>
                    <a:pt x="21254" y="11036"/>
                    <a:pt x="20024" y="13147"/>
                  </a:cubicBezTo>
                  <a:cubicBezTo>
                    <a:pt x="18793" y="15257"/>
                    <a:pt x="14965" y="17243"/>
                    <a:pt x="11821" y="18609"/>
                  </a:cubicBezTo>
                  <a:cubicBezTo>
                    <a:pt x="8677" y="19974"/>
                    <a:pt x="6216" y="20719"/>
                    <a:pt x="3755" y="214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6" name="Line"/>
            <p:cNvSpPr/>
            <p:nvPr/>
          </p:nvSpPr>
          <p:spPr>
            <a:xfrm>
              <a:off x="5753099" y="3339149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7" name="Line"/>
            <p:cNvSpPr/>
            <p:nvPr/>
          </p:nvSpPr>
          <p:spPr>
            <a:xfrm>
              <a:off x="5529873" y="3157662"/>
              <a:ext cx="407377" cy="403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019" fill="norm" stroke="1" extrusionOk="0">
                  <a:moveTo>
                    <a:pt x="11742" y="6473"/>
                  </a:moveTo>
                  <a:cubicBezTo>
                    <a:pt x="11742" y="5151"/>
                    <a:pt x="11742" y="3829"/>
                    <a:pt x="11464" y="2837"/>
                  </a:cubicBezTo>
                  <a:cubicBezTo>
                    <a:pt x="11186" y="1845"/>
                    <a:pt x="10629" y="1184"/>
                    <a:pt x="10017" y="853"/>
                  </a:cubicBezTo>
                  <a:cubicBezTo>
                    <a:pt x="9404" y="522"/>
                    <a:pt x="8736" y="522"/>
                    <a:pt x="7456" y="1680"/>
                  </a:cubicBezTo>
                  <a:cubicBezTo>
                    <a:pt x="6175" y="2837"/>
                    <a:pt x="4283" y="5151"/>
                    <a:pt x="2891" y="7906"/>
                  </a:cubicBezTo>
                  <a:cubicBezTo>
                    <a:pt x="1499" y="10661"/>
                    <a:pt x="608" y="13857"/>
                    <a:pt x="219" y="16061"/>
                  </a:cubicBezTo>
                  <a:cubicBezTo>
                    <a:pt x="-171" y="18265"/>
                    <a:pt x="-60" y="19478"/>
                    <a:pt x="720" y="20249"/>
                  </a:cubicBezTo>
                  <a:cubicBezTo>
                    <a:pt x="1499" y="21020"/>
                    <a:pt x="2947" y="21351"/>
                    <a:pt x="5006" y="20580"/>
                  </a:cubicBezTo>
                  <a:cubicBezTo>
                    <a:pt x="7066" y="19808"/>
                    <a:pt x="9738" y="17935"/>
                    <a:pt x="11798" y="15951"/>
                  </a:cubicBezTo>
                  <a:cubicBezTo>
                    <a:pt x="13858" y="13967"/>
                    <a:pt x="15305" y="11873"/>
                    <a:pt x="16196" y="9724"/>
                  </a:cubicBezTo>
                  <a:cubicBezTo>
                    <a:pt x="17087" y="7575"/>
                    <a:pt x="17421" y="5371"/>
                    <a:pt x="17142" y="3663"/>
                  </a:cubicBezTo>
                  <a:cubicBezTo>
                    <a:pt x="16864" y="1955"/>
                    <a:pt x="15973" y="743"/>
                    <a:pt x="14303" y="247"/>
                  </a:cubicBezTo>
                  <a:cubicBezTo>
                    <a:pt x="12633" y="-249"/>
                    <a:pt x="10184" y="-29"/>
                    <a:pt x="8458" y="1184"/>
                  </a:cubicBezTo>
                  <a:cubicBezTo>
                    <a:pt x="6732" y="2396"/>
                    <a:pt x="5730" y="4600"/>
                    <a:pt x="5786" y="6308"/>
                  </a:cubicBezTo>
                  <a:cubicBezTo>
                    <a:pt x="5841" y="8016"/>
                    <a:pt x="6955" y="9229"/>
                    <a:pt x="9126" y="9614"/>
                  </a:cubicBezTo>
                  <a:cubicBezTo>
                    <a:pt x="11297" y="10000"/>
                    <a:pt x="14526" y="9559"/>
                    <a:pt x="16753" y="9008"/>
                  </a:cubicBezTo>
                  <a:cubicBezTo>
                    <a:pt x="18980" y="8457"/>
                    <a:pt x="20204" y="7796"/>
                    <a:pt x="21429" y="71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8" name="Line"/>
            <p:cNvSpPr/>
            <p:nvPr/>
          </p:nvSpPr>
          <p:spPr>
            <a:xfrm>
              <a:off x="5683514" y="2886437"/>
              <a:ext cx="190236" cy="198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0638" fill="norm" stroke="1" extrusionOk="0">
                  <a:moveTo>
                    <a:pt x="5730" y="4822"/>
                  </a:moveTo>
                  <a:cubicBezTo>
                    <a:pt x="4050" y="7247"/>
                    <a:pt x="2370" y="9671"/>
                    <a:pt x="1410" y="11655"/>
                  </a:cubicBezTo>
                  <a:cubicBezTo>
                    <a:pt x="450" y="13639"/>
                    <a:pt x="210" y="15181"/>
                    <a:pt x="90" y="16834"/>
                  </a:cubicBezTo>
                  <a:cubicBezTo>
                    <a:pt x="-30" y="18488"/>
                    <a:pt x="-30" y="20251"/>
                    <a:pt x="90" y="20581"/>
                  </a:cubicBezTo>
                  <a:cubicBezTo>
                    <a:pt x="210" y="20912"/>
                    <a:pt x="450" y="19810"/>
                    <a:pt x="1410" y="16834"/>
                  </a:cubicBezTo>
                  <a:cubicBezTo>
                    <a:pt x="2370" y="13859"/>
                    <a:pt x="4050" y="9010"/>
                    <a:pt x="5370" y="5924"/>
                  </a:cubicBezTo>
                  <a:cubicBezTo>
                    <a:pt x="6690" y="2839"/>
                    <a:pt x="7650" y="1516"/>
                    <a:pt x="8730" y="634"/>
                  </a:cubicBezTo>
                  <a:cubicBezTo>
                    <a:pt x="9810" y="-247"/>
                    <a:pt x="11010" y="-688"/>
                    <a:pt x="13170" y="2618"/>
                  </a:cubicBezTo>
                  <a:cubicBezTo>
                    <a:pt x="15330" y="5924"/>
                    <a:pt x="18450" y="12977"/>
                    <a:pt x="21570" y="200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9" name="Line"/>
            <p:cNvSpPr/>
            <p:nvPr/>
          </p:nvSpPr>
          <p:spPr>
            <a:xfrm>
              <a:off x="5841999" y="3464033"/>
              <a:ext cx="203201" cy="300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50" y="17797"/>
                    <a:pt x="2700" y="13994"/>
                    <a:pt x="3712" y="10648"/>
                  </a:cubicBezTo>
                  <a:cubicBezTo>
                    <a:pt x="4725" y="7301"/>
                    <a:pt x="5400" y="4411"/>
                    <a:pt x="5850" y="2586"/>
                  </a:cubicBezTo>
                  <a:cubicBezTo>
                    <a:pt x="6300" y="761"/>
                    <a:pt x="6525" y="0"/>
                    <a:pt x="6637" y="0"/>
                  </a:cubicBezTo>
                  <a:cubicBezTo>
                    <a:pt x="6750" y="0"/>
                    <a:pt x="6750" y="761"/>
                    <a:pt x="6863" y="1597"/>
                  </a:cubicBezTo>
                  <a:cubicBezTo>
                    <a:pt x="6975" y="2434"/>
                    <a:pt x="7200" y="3346"/>
                    <a:pt x="7762" y="4107"/>
                  </a:cubicBezTo>
                  <a:cubicBezTo>
                    <a:pt x="8325" y="4868"/>
                    <a:pt x="9225" y="5476"/>
                    <a:pt x="10350" y="5704"/>
                  </a:cubicBezTo>
                  <a:cubicBezTo>
                    <a:pt x="11475" y="5932"/>
                    <a:pt x="12825" y="5780"/>
                    <a:pt x="13950" y="5400"/>
                  </a:cubicBezTo>
                  <a:cubicBezTo>
                    <a:pt x="15075" y="5020"/>
                    <a:pt x="15975" y="4411"/>
                    <a:pt x="16987" y="3727"/>
                  </a:cubicBezTo>
                  <a:cubicBezTo>
                    <a:pt x="18000" y="3042"/>
                    <a:pt x="19125" y="2282"/>
                    <a:pt x="19687" y="2510"/>
                  </a:cubicBezTo>
                  <a:cubicBezTo>
                    <a:pt x="20250" y="2738"/>
                    <a:pt x="20250" y="3955"/>
                    <a:pt x="20475" y="6237"/>
                  </a:cubicBezTo>
                  <a:cubicBezTo>
                    <a:pt x="20700" y="8518"/>
                    <a:pt x="21150" y="11865"/>
                    <a:pt x="21600" y="152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0" name="Line"/>
            <p:cNvSpPr/>
            <p:nvPr/>
          </p:nvSpPr>
          <p:spPr>
            <a:xfrm>
              <a:off x="6108123" y="3459799"/>
              <a:ext cx="140277" cy="231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245" fill="norm" stroke="1" extrusionOk="0">
                  <a:moveTo>
                    <a:pt x="10726" y="0"/>
                  </a:moveTo>
                  <a:cubicBezTo>
                    <a:pt x="7502" y="4086"/>
                    <a:pt x="4278" y="8173"/>
                    <a:pt x="2666" y="10703"/>
                  </a:cubicBezTo>
                  <a:cubicBezTo>
                    <a:pt x="1055" y="13232"/>
                    <a:pt x="1055" y="14205"/>
                    <a:pt x="732" y="15568"/>
                  </a:cubicBezTo>
                  <a:cubicBezTo>
                    <a:pt x="410" y="16930"/>
                    <a:pt x="-235" y="18681"/>
                    <a:pt x="87" y="19849"/>
                  </a:cubicBezTo>
                  <a:cubicBezTo>
                    <a:pt x="410" y="21016"/>
                    <a:pt x="1699" y="21600"/>
                    <a:pt x="5407" y="21016"/>
                  </a:cubicBezTo>
                  <a:cubicBezTo>
                    <a:pt x="9114" y="20432"/>
                    <a:pt x="15240" y="18681"/>
                    <a:pt x="21365" y="169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1" name="Line"/>
            <p:cNvSpPr/>
            <p:nvPr/>
          </p:nvSpPr>
          <p:spPr>
            <a:xfrm>
              <a:off x="6263216" y="3436377"/>
              <a:ext cx="182035" cy="260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2" fill="norm" stroke="1" extrusionOk="0">
                  <a:moveTo>
                    <a:pt x="20847" y="3468"/>
                  </a:moveTo>
                  <a:cubicBezTo>
                    <a:pt x="20847" y="2258"/>
                    <a:pt x="20847" y="1049"/>
                    <a:pt x="19967" y="444"/>
                  </a:cubicBezTo>
                  <a:cubicBezTo>
                    <a:pt x="19088" y="-161"/>
                    <a:pt x="17330" y="-161"/>
                    <a:pt x="15070" y="530"/>
                  </a:cubicBezTo>
                  <a:cubicBezTo>
                    <a:pt x="12809" y="1221"/>
                    <a:pt x="10047" y="2604"/>
                    <a:pt x="7535" y="4591"/>
                  </a:cubicBezTo>
                  <a:cubicBezTo>
                    <a:pt x="5023" y="6578"/>
                    <a:pt x="2763" y="9170"/>
                    <a:pt x="1507" y="11417"/>
                  </a:cubicBezTo>
                  <a:cubicBezTo>
                    <a:pt x="251" y="13663"/>
                    <a:pt x="0" y="15564"/>
                    <a:pt x="0" y="16946"/>
                  </a:cubicBezTo>
                  <a:cubicBezTo>
                    <a:pt x="0" y="18329"/>
                    <a:pt x="251" y="19193"/>
                    <a:pt x="1758" y="19970"/>
                  </a:cubicBezTo>
                  <a:cubicBezTo>
                    <a:pt x="3265" y="20748"/>
                    <a:pt x="6028" y="21439"/>
                    <a:pt x="9544" y="21266"/>
                  </a:cubicBezTo>
                  <a:cubicBezTo>
                    <a:pt x="13060" y="21093"/>
                    <a:pt x="17330" y="20057"/>
                    <a:pt x="21600" y="190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2" name="Line"/>
            <p:cNvSpPr/>
            <p:nvPr/>
          </p:nvSpPr>
          <p:spPr>
            <a:xfrm>
              <a:off x="6324599" y="3580449"/>
              <a:ext cx="2032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3" name="Line"/>
            <p:cNvSpPr/>
            <p:nvPr/>
          </p:nvSpPr>
          <p:spPr>
            <a:xfrm>
              <a:off x="6903446" y="3168648"/>
              <a:ext cx="298437" cy="164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476" fill="norm" stroke="1" extrusionOk="0">
                  <a:moveTo>
                    <a:pt x="1729" y="21476"/>
                  </a:moveTo>
                  <a:cubicBezTo>
                    <a:pt x="829" y="20645"/>
                    <a:pt x="-71" y="19814"/>
                    <a:pt x="4" y="16491"/>
                  </a:cubicBezTo>
                  <a:cubicBezTo>
                    <a:pt x="79" y="13168"/>
                    <a:pt x="1129" y="7353"/>
                    <a:pt x="1954" y="4030"/>
                  </a:cubicBezTo>
                  <a:cubicBezTo>
                    <a:pt x="2779" y="707"/>
                    <a:pt x="3379" y="-124"/>
                    <a:pt x="4279" y="14"/>
                  </a:cubicBezTo>
                  <a:cubicBezTo>
                    <a:pt x="5179" y="153"/>
                    <a:pt x="6379" y="1261"/>
                    <a:pt x="7579" y="4307"/>
                  </a:cubicBezTo>
                  <a:cubicBezTo>
                    <a:pt x="8779" y="7353"/>
                    <a:pt x="9979" y="12338"/>
                    <a:pt x="10879" y="15384"/>
                  </a:cubicBezTo>
                  <a:cubicBezTo>
                    <a:pt x="11779" y="18430"/>
                    <a:pt x="12379" y="19538"/>
                    <a:pt x="13054" y="20091"/>
                  </a:cubicBezTo>
                  <a:cubicBezTo>
                    <a:pt x="13729" y="20645"/>
                    <a:pt x="14479" y="20645"/>
                    <a:pt x="15979" y="18568"/>
                  </a:cubicBezTo>
                  <a:cubicBezTo>
                    <a:pt x="17479" y="16491"/>
                    <a:pt x="19729" y="12338"/>
                    <a:pt x="20629" y="10814"/>
                  </a:cubicBezTo>
                  <a:cubicBezTo>
                    <a:pt x="21529" y="9291"/>
                    <a:pt x="21079" y="10399"/>
                    <a:pt x="20629" y="115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4" name="Line"/>
            <p:cNvSpPr/>
            <p:nvPr/>
          </p:nvSpPr>
          <p:spPr>
            <a:xfrm>
              <a:off x="6973150" y="3379366"/>
              <a:ext cx="303950" cy="167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381" fill="norm" stroke="1" extrusionOk="0">
                  <a:moveTo>
                    <a:pt x="6240" y="11880"/>
                  </a:moveTo>
                  <a:cubicBezTo>
                    <a:pt x="5040" y="14580"/>
                    <a:pt x="3840" y="17280"/>
                    <a:pt x="2940" y="19035"/>
                  </a:cubicBezTo>
                  <a:cubicBezTo>
                    <a:pt x="2040" y="20790"/>
                    <a:pt x="1440" y="21600"/>
                    <a:pt x="990" y="21330"/>
                  </a:cubicBezTo>
                  <a:cubicBezTo>
                    <a:pt x="540" y="21060"/>
                    <a:pt x="240" y="19710"/>
                    <a:pt x="90" y="16335"/>
                  </a:cubicBezTo>
                  <a:cubicBezTo>
                    <a:pt x="-60" y="12960"/>
                    <a:pt x="-60" y="7560"/>
                    <a:pt x="390" y="4320"/>
                  </a:cubicBezTo>
                  <a:cubicBezTo>
                    <a:pt x="840" y="1080"/>
                    <a:pt x="1740" y="0"/>
                    <a:pt x="2415" y="0"/>
                  </a:cubicBezTo>
                  <a:cubicBezTo>
                    <a:pt x="3090" y="0"/>
                    <a:pt x="3540" y="1080"/>
                    <a:pt x="4365" y="3510"/>
                  </a:cubicBezTo>
                  <a:cubicBezTo>
                    <a:pt x="5190" y="5940"/>
                    <a:pt x="6390" y="9720"/>
                    <a:pt x="8190" y="11475"/>
                  </a:cubicBezTo>
                  <a:cubicBezTo>
                    <a:pt x="9990" y="13230"/>
                    <a:pt x="12390" y="12960"/>
                    <a:pt x="14715" y="11205"/>
                  </a:cubicBezTo>
                  <a:cubicBezTo>
                    <a:pt x="17040" y="9450"/>
                    <a:pt x="19290" y="6210"/>
                    <a:pt x="21540" y="29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5" name="Line"/>
            <p:cNvSpPr/>
            <p:nvPr/>
          </p:nvSpPr>
          <p:spPr>
            <a:xfrm>
              <a:off x="7471642" y="3057489"/>
              <a:ext cx="422540" cy="482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052" fill="norm" stroke="1" extrusionOk="0">
                  <a:moveTo>
                    <a:pt x="762" y="8683"/>
                  </a:moveTo>
                  <a:cubicBezTo>
                    <a:pt x="977" y="11267"/>
                    <a:pt x="1192" y="13852"/>
                    <a:pt x="1245" y="15698"/>
                  </a:cubicBezTo>
                  <a:cubicBezTo>
                    <a:pt x="1299" y="17544"/>
                    <a:pt x="1192" y="18652"/>
                    <a:pt x="977" y="19529"/>
                  </a:cubicBezTo>
                  <a:cubicBezTo>
                    <a:pt x="762" y="20406"/>
                    <a:pt x="439" y="21052"/>
                    <a:pt x="224" y="21052"/>
                  </a:cubicBezTo>
                  <a:cubicBezTo>
                    <a:pt x="9" y="21052"/>
                    <a:pt x="-98" y="20406"/>
                    <a:pt x="117" y="18283"/>
                  </a:cubicBezTo>
                  <a:cubicBezTo>
                    <a:pt x="332" y="16160"/>
                    <a:pt x="869" y="12560"/>
                    <a:pt x="1460" y="9560"/>
                  </a:cubicBezTo>
                  <a:cubicBezTo>
                    <a:pt x="2051" y="6560"/>
                    <a:pt x="2696" y="4160"/>
                    <a:pt x="3180" y="2729"/>
                  </a:cubicBezTo>
                  <a:cubicBezTo>
                    <a:pt x="3663" y="1298"/>
                    <a:pt x="3986" y="837"/>
                    <a:pt x="4254" y="929"/>
                  </a:cubicBezTo>
                  <a:cubicBezTo>
                    <a:pt x="4523" y="1021"/>
                    <a:pt x="4738" y="1667"/>
                    <a:pt x="5006" y="3421"/>
                  </a:cubicBezTo>
                  <a:cubicBezTo>
                    <a:pt x="5275" y="5175"/>
                    <a:pt x="5598" y="8037"/>
                    <a:pt x="6027" y="10621"/>
                  </a:cubicBezTo>
                  <a:cubicBezTo>
                    <a:pt x="6457" y="13206"/>
                    <a:pt x="6995" y="15514"/>
                    <a:pt x="7532" y="16990"/>
                  </a:cubicBezTo>
                  <a:cubicBezTo>
                    <a:pt x="8069" y="18467"/>
                    <a:pt x="8606" y="19114"/>
                    <a:pt x="9090" y="19252"/>
                  </a:cubicBezTo>
                  <a:cubicBezTo>
                    <a:pt x="9574" y="19390"/>
                    <a:pt x="10003" y="19021"/>
                    <a:pt x="10809" y="17406"/>
                  </a:cubicBezTo>
                  <a:cubicBezTo>
                    <a:pt x="11615" y="15790"/>
                    <a:pt x="12798" y="12929"/>
                    <a:pt x="13765" y="9883"/>
                  </a:cubicBezTo>
                  <a:cubicBezTo>
                    <a:pt x="14732" y="6837"/>
                    <a:pt x="15484" y="3606"/>
                    <a:pt x="15860" y="1760"/>
                  </a:cubicBezTo>
                  <a:cubicBezTo>
                    <a:pt x="16236" y="-86"/>
                    <a:pt x="16236" y="-548"/>
                    <a:pt x="16559" y="698"/>
                  </a:cubicBezTo>
                  <a:cubicBezTo>
                    <a:pt x="16881" y="1944"/>
                    <a:pt x="17526" y="4898"/>
                    <a:pt x="17956" y="6929"/>
                  </a:cubicBezTo>
                  <a:cubicBezTo>
                    <a:pt x="18386" y="8960"/>
                    <a:pt x="18601" y="10067"/>
                    <a:pt x="18332" y="10990"/>
                  </a:cubicBezTo>
                  <a:cubicBezTo>
                    <a:pt x="18063" y="11914"/>
                    <a:pt x="17311" y="12652"/>
                    <a:pt x="16666" y="13437"/>
                  </a:cubicBezTo>
                  <a:cubicBezTo>
                    <a:pt x="16021" y="14221"/>
                    <a:pt x="15484" y="15052"/>
                    <a:pt x="15215" y="15698"/>
                  </a:cubicBezTo>
                  <a:cubicBezTo>
                    <a:pt x="14947" y="16344"/>
                    <a:pt x="14947" y="16806"/>
                    <a:pt x="15377" y="17083"/>
                  </a:cubicBezTo>
                  <a:cubicBezTo>
                    <a:pt x="15806" y="17360"/>
                    <a:pt x="16666" y="17452"/>
                    <a:pt x="17580" y="17175"/>
                  </a:cubicBezTo>
                  <a:cubicBezTo>
                    <a:pt x="18493" y="16898"/>
                    <a:pt x="19460" y="16252"/>
                    <a:pt x="20212" y="15144"/>
                  </a:cubicBezTo>
                  <a:cubicBezTo>
                    <a:pt x="20965" y="14037"/>
                    <a:pt x="21502" y="12467"/>
                    <a:pt x="21448" y="11498"/>
                  </a:cubicBezTo>
                  <a:cubicBezTo>
                    <a:pt x="21395" y="10529"/>
                    <a:pt x="20750" y="10160"/>
                    <a:pt x="19944" y="10252"/>
                  </a:cubicBezTo>
                  <a:cubicBezTo>
                    <a:pt x="19138" y="10344"/>
                    <a:pt x="18171" y="10898"/>
                    <a:pt x="17203" y="114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6" name="Line"/>
            <p:cNvSpPr/>
            <p:nvPr/>
          </p:nvSpPr>
          <p:spPr>
            <a:xfrm>
              <a:off x="7905749" y="3250249"/>
              <a:ext cx="203201" cy="255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6" fill="norm" stroke="1" extrusionOk="0">
                  <a:moveTo>
                    <a:pt x="0" y="4780"/>
                  </a:moveTo>
                  <a:cubicBezTo>
                    <a:pt x="225" y="3718"/>
                    <a:pt x="450" y="2656"/>
                    <a:pt x="1125" y="2036"/>
                  </a:cubicBezTo>
                  <a:cubicBezTo>
                    <a:pt x="1800" y="1416"/>
                    <a:pt x="2925" y="1239"/>
                    <a:pt x="4613" y="1859"/>
                  </a:cubicBezTo>
                  <a:cubicBezTo>
                    <a:pt x="6300" y="2479"/>
                    <a:pt x="8550" y="3895"/>
                    <a:pt x="10125" y="6905"/>
                  </a:cubicBezTo>
                  <a:cubicBezTo>
                    <a:pt x="11700" y="9915"/>
                    <a:pt x="12600" y="14518"/>
                    <a:pt x="12713" y="17174"/>
                  </a:cubicBezTo>
                  <a:cubicBezTo>
                    <a:pt x="12825" y="19830"/>
                    <a:pt x="12150" y="20538"/>
                    <a:pt x="11250" y="20980"/>
                  </a:cubicBezTo>
                  <a:cubicBezTo>
                    <a:pt x="10350" y="21423"/>
                    <a:pt x="9225" y="21600"/>
                    <a:pt x="8662" y="21069"/>
                  </a:cubicBezTo>
                  <a:cubicBezTo>
                    <a:pt x="8100" y="20538"/>
                    <a:pt x="8100" y="19298"/>
                    <a:pt x="9000" y="16289"/>
                  </a:cubicBezTo>
                  <a:cubicBezTo>
                    <a:pt x="9900" y="13279"/>
                    <a:pt x="11700" y="8498"/>
                    <a:pt x="13950" y="5489"/>
                  </a:cubicBezTo>
                  <a:cubicBezTo>
                    <a:pt x="16200" y="2479"/>
                    <a:pt x="18900" y="123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7" name="Line"/>
            <p:cNvSpPr/>
            <p:nvPr/>
          </p:nvSpPr>
          <p:spPr>
            <a:xfrm>
              <a:off x="8345801" y="3079742"/>
              <a:ext cx="271149" cy="494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383" fill="norm" stroke="1" extrusionOk="0">
                  <a:moveTo>
                    <a:pt x="21285" y="1881"/>
                  </a:moveTo>
                  <a:cubicBezTo>
                    <a:pt x="21119" y="1423"/>
                    <a:pt x="20953" y="966"/>
                    <a:pt x="20537" y="600"/>
                  </a:cubicBezTo>
                  <a:cubicBezTo>
                    <a:pt x="20122" y="234"/>
                    <a:pt x="19457" y="-41"/>
                    <a:pt x="17879" y="5"/>
                  </a:cubicBezTo>
                  <a:cubicBezTo>
                    <a:pt x="16300" y="51"/>
                    <a:pt x="13808" y="417"/>
                    <a:pt x="11316" y="1744"/>
                  </a:cubicBezTo>
                  <a:cubicBezTo>
                    <a:pt x="8823" y="3071"/>
                    <a:pt x="6331" y="5359"/>
                    <a:pt x="4254" y="8013"/>
                  </a:cubicBezTo>
                  <a:cubicBezTo>
                    <a:pt x="2177" y="10667"/>
                    <a:pt x="516" y="13688"/>
                    <a:pt x="100" y="16022"/>
                  </a:cubicBezTo>
                  <a:cubicBezTo>
                    <a:pt x="-315" y="18356"/>
                    <a:pt x="516" y="20003"/>
                    <a:pt x="3507" y="20781"/>
                  </a:cubicBezTo>
                  <a:cubicBezTo>
                    <a:pt x="6497" y="21559"/>
                    <a:pt x="11648" y="21467"/>
                    <a:pt x="14888" y="21147"/>
                  </a:cubicBezTo>
                  <a:cubicBezTo>
                    <a:pt x="18128" y="20827"/>
                    <a:pt x="19457" y="20278"/>
                    <a:pt x="20787" y="197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8" name="Line"/>
            <p:cNvSpPr/>
            <p:nvPr/>
          </p:nvSpPr>
          <p:spPr>
            <a:xfrm>
              <a:off x="8572600" y="3165494"/>
              <a:ext cx="298350" cy="381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260" fill="norm" stroke="1" extrusionOk="0">
                  <a:moveTo>
                    <a:pt x="11858" y="3664"/>
                  </a:moveTo>
                  <a:cubicBezTo>
                    <a:pt x="11858" y="2838"/>
                    <a:pt x="11858" y="2012"/>
                    <a:pt x="11554" y="1362"/>
                  </a:cubicBezTo>
                  <a:cubicBezTo>
                    <a:pt x="11249" y="713"/>
                    <a:pt x="10641" y="241"/>
                    <a:pt x="9956" y="64"/>
                  </a:cubicBezTo>
                  <a:cubicBezTo>
                    <a:pt x="9272" y="-113"/>
                    <a:pt x="8511" y="5"/>
                    <a:pt x="6914" y="1362"/>
                  </a:cubicBezTo>
                  <a:cubicBezTo>
                    <a:pt x="5317" y="2720"/>
                    <a:pt x="2883" y="5317"/>
                    <a:pt x="1514" y="8208"/>
                  </a:cubicBezTo>
                  <a:cubicBezTo>
                    <a:pt x="145" y="11100"/>
                    <a:pt x="-159" y="14287"/>
                    <a:pt x="69" y="16471"/>
                  </a:cubicBezTo>
                  <a:cubicBezTo>
                    <a:pt x="297" y="18654"/>
                    <a:pt x="1058" y="19835"/>
                    <a:pt x="1971" y="20543"/>
                  </a:cubicBezTo>
                  <a:cubicBezTo>
                    <a:pt x="2883" y="21251"/>
                    <a:pt x="3948" y="21487"/>
                    <a:pt x="5393" y="21015"/>
                  </a:cubicBezTo>
                  <a:cubicBezTo>
                    <a:pt x="6838" y="20543"/>
                    <a:pt x="8664" y="19362"/>
                    <a:pt x="10413" y="16943"/>
                  </a:cubicBezTo>
                  <a:cubicBezTo>
                    <a:pt x="12162" y="14523"/>
                    <a:pt x="13835" y="10864"/>
                    <a:pt x="14444" y="8090"/>
                  </a:cubicBezTo>
                  <a:cubicBezTo>
                    <a:pt x="15052" y="5317"/>
                    <a:pt x="14596" y="3428"/>
                    <a:pt x="12847" y="2366"/>
                  </a:cubicBezTo>
                  <a:cubicBezTo>
                    <a:pt x="11097" y="1303"/>
                    <a:pt x="8055" y="1067"/>
                    <a:pt x="5849" y="1303"/>
                  </a:cubicBezTo>
                  <a:cubicBezTo>
                    <a:pt x="3644" y="1539"/>
                    <a:pt x="2275" y="2248"/>
                    <a:pt x="1514" y="2897"/>
                  </a:cubicBezTo>
                  <a:cubicBezTo>
                    <a:pt x="754" y="3546"/>
                    <a:pt x="602" y="4136"/>
                    <a:pt x="830" y="4667"/>
                  </a:cubicBezTo>
                  <a:cubicBezTo>
                    <a:pt x="1058" y="5198"/>
                    <a:pt x="1666" y="5671"/>
                    <a:pt x="4480" y="5966"/>
                  </a:cubicBezTo>
                  <a:cubicBezTo>
                    <a:pt x="7295" y="6261"/>
                    <a:pt x="12314" y="6379"/>
                    <a:pt x="15509" y="6379"/>
                  </a:cubicBezTo>
                  <a:cubicBezTo>
                    <a:pt x="18703" y="6379"/>
                    <a:pt x="20072" y="6261"/>
                    <a:pt x="21441" y="61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9" name="Line"/>
            <p:cNvSpPr/>
            <p:nvPr/>
          </p:nvSpPr>
          <p:spPr>
            <a:xfrm>
              <a:off x="8813799" y="3529649"/>
              <a:ext cx="1143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0" name="Line"/>
            <p:cNvSpPr/>
            <p:nvPr/>
          </p:nvSpPr>
          <p:spPr>
            <a:xfrm>
              <a:off x="9284677" y="3241028"/>
              <a:ext cx="164124" cy="373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5" h="21321" fill="norm" stroke="1" extrusionOk="0">
                  <a:moveTo>
                    <a:pt x="20935" y="3060"/>
                  </a:moveTo>
                  <a:cubicBezTo>
                    <a:pt x="19045" y="1974"/>
                    <a:pt x="17155" y="888"/>
                    <a:pt x="14455" y="345"/>
                  </a:cubicBezTo>
                  <a:cubicBezTo>
                    <a:pt x="11755" y="-198"/>
                    <a:pt x="8245" y="-198"/>
                    <a:pt x="5140" y="1069"/>
                  </a:cubicBezTo>
                  <a:cubicBezTo>
                    <a:pt x="2035" y="2336"/>
                    <a:pt x="-665" y="4870"/>
                    <a:pt x="145" y="6861"/>
                  </a:cubicBezTo>
                  <a:cubicBezTo>
                    <a:pt x="955" y="8852"/>
                    <a:pt x="5275" y="10300"/>
                    <a:pt x="9190" y="11809"/>
                  </a:cubicBezTo>
                  <a:cubicBezTo>
                    <a:pt x="13105" y="13317"/>
                    <a:pt x="16615" y="14886"/>
                    <a:pt x="17695" y="16334"/>
                  </a:cubicBezTo>
                  <a:cubicBezTo>
                    <a:pt x="18775" y="17782"/>
                    <a:pt x="17425" y="19109"/>
                    <a:pt x="15805" y="19954"/>
                  </a:cubicBezTo>
                  <a:cubicBezTo>
                    <a:pt x="14185" y="20799"/>
                    <a:pt x="12295" y="21161"/>
                    <a:pt x="10675" y="21281"/>
                  </a:cubicBezTo>
                  <a:cubicBezTo>
                    <a:pt x="9055" y="21402"/>
                    <a:pt x="7705" y="21281"/>
                    <a:pt x="7300" y="20497"/>
                  </a:cubicBezTo>
                  <a:cubicBezTo>
                    <a:pt x="6895" y="19713"/>
                    <a:pt x="7435" y="18265"/>
                    <a:pt x="7975" y="168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1" name="Line"/>
            <p:cNvSpPr/>
            <p:nvPr/>
          </p:nvSpPr>
          <p:spPr>
            <a:xfrm>
              <a:off x="9474199" y="3339514"/>
              <a:ext cx="203201" cy="215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90" fill="norm" stroke="1" extrusionOk="0">
                  <a:moveTo>
                    <a:pt x="0" y="7233"/>
                  </a:moveTo>
                  <a:cubicBezTo>
                    <a:pt x="900" y="7839"/>
                    <a:pt x="1800" y="8444"/>
                    <a:pt x="3487" y="8343"/>
                  </a:cubicBezTo>
                  <a:cubicBezTo>
                    <a:pt x="5175" y="8242"/>
                    <a:pt x="7650" y="7435"/>
                    <a:pt x="9225" y="6627"/>
                  </a:cubicBezTo>
                  <a:cubicBezTo>
                    <a:pt x="10800" y="5820"/>
                    <a:pt x="11475" y="5012"/>
                    <a:pt x="12150" y="4003"/>
                  </a:cubicBezTo>
                  <a:cubicBezTo>
                    <a:pt x="12825" y="2994"/>
                    <a:pt x="13500" y="1782"/>
                    <a:pt x="13388" y="874"/>
                  </a:cubicBezTo>
                  <a:cubicBezTo>
                    <a:pt x="13275" y="-34"/>
                    <a:pt x="12375" y="-640"/>
                    <a:pt x="10238" y="1177"/>
                  </a:cubicBezTo>
                  <a:cubicBezTo>
                    <a:pt x="8100" y="2994"/>
                    <a:pt x="4725" y="7233"/>
                    <a:pt x="3038" y="10867"/>
                  </a:cubicBezTo>
                  <a:cubicBezTo>
                    <a:pt x="1350" y="14500"/>
                    <a:pt x="1350" y="17528"/>
                    <a:pt x="2812" y="19143"/>
                  </a:cubicBezTo>
                  <a:cubicBezTo>
                    <a:pt x="4275" y="20758"/>
                    <a:pt x="7200" y="20960"/>
                    <a:pt x="10575" y="20052"/>
                  </a:cubicBezTo>
                  <a:cubicBezTo>
                    <a:pt x="13950" y="19143"/>
                    <a:pt x="17775" y="17124"/>
                    <a:pt x="21600" y="151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2" name="Line"/>
            <p:cNvSpPr/>
            <p:nvPr/>
          </p:nvSpPr>
          <p:spPr>
            <a:xfrm>
              <a:off x="9613899" y="3062302"/>
              <a:ext cx="196851" cy="196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3" fill="norm" stroke="1" extrusionOk="0">
                  <a:moveTo>
                    <a:pt x="0" y="3819"/>
                  </a:moveTo>
                  <a:cubicBezTo>
                    <a:pt x="929" y="2454"/>
                    <a:pt x="1858" y="1090"/>
                    <a:pt x="3252" y="408"/>
                  </a:cubicBezTo>
                  <a:cubicBezTo>
                    <a:pt x="4645" y="-274"/>
                    <a:pt x="6503" y="-274"/>
                    <a:pt x="7432" y="1772"/>
                  </a:cubicBezTo>
                  <a:cubicBezTo>
                    <a:pt x="8361" y="3819"/>
                    <a:pt x="8361" y="7911"/>
                    <a:pt x="7897" y="10526"/>
                  </a:cubicBezTo>
                  <a:cubicBezTo>
                    <a:pt x="7432" y="13141"/>
                    <a:pt x="6503" y="14278"/>
                    <a:pt x="5574" y="15755"/>
                  </a:cubicBezTo>
                  <a:cubicBezTo>
                    <a:pt x="4645" y="17233"/>
                    <a:pt x="3716" y="19052"/>
                    <a:pt x="3948" y="20075"/>
                  </a:cubicBezTo>
                  <a:cubicBezTo>
                    <a:pt x="4181" y="21099"/>
                    <a:pt x="5574" y="21326"/>
                    <a:pt x="8710" y="20985"/>
                  </a:cubicBezTo>
                  <a:cubicBezTo>
                    <a:pt x="11845" y="20644"/>
                    <a:pt x="16723" y="19734"/>
                    <a:pt x="21600" y="188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3" name="Line"/>
            <p:cNvSpPr/>
            <p:nvPr/>
          </p:nvSpPr>
          <p:spPr>
            <a:xfrm>
              <a:off x="9842499" y="3059749"/>
              <a:ext cx="102707" cy="5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600" fill="norm" stroke="1" extrusionOk="0">
                  <a:moveTo>
                    <a:pt x="6612" y="0"/>
                  </a:moveTo>
                  <a:cubicBezTo>
                    <a:pt x="8816" y="1141"/>
                    <a:pt x="11020" y="2283"/>
                    <a:pt x="14106" y="4083"/>
                  </a:cubicBezTo>
                  <a:cubicBezTo>
                    <a:pt x="17192" y="5883"/>
                    <a:pt x="21159" y="8341"/>
                    <a:pt x="21380" y="10624"/>
                  </a:cubicBezTo>
                  <a:cubicBezTo>
                    <a:pt x="21600" y="12907"/>
                    <a:pt x="18073" y="15015"/>
                    <a:pt x="13886" y="16815"/>
                  </a:cubicBezTo>
                  <a:cubicBezTo>
                    <a:pt x="9698" y="18615"/>
                    <a:pt x="4849" y="2010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4" name="Line"/>
            <p:cNvSpPr/>
            <p:nvPr/>
          </p:nvSpPr>
          <p:spPr>
            <a:xfrm>
              <a:off x="10039349" y="3605849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5" name="Line"/>
            <p:cNvSpPr/>
            <p:nvPr/>
          </p:nvSpPr>
          <p:spPr>
            <a:xfrm>
              <a:off x="2074130" y="4647675"/>
              <a:ext cx="472220" cy="50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419" fill="norm" stroke="1" extrusionOk="0">
                  <a:moveTo>
                    <a:pt x="1263" y="7919"/>
                  </a:moveTo>
                  <a:cubicBezTo>
                    <a:pt x="588" y="5219"/>
                    <a:pt x="-87" y="2519"/>
                    <a:pt x="9" y="1169"/>
                  </a:cubicBezTo>
                  <a:cubicBezTo>
                    <a:pt x="106" y="-181"/>
                    <a:pt x="974" y="-181"/>
                    <a:pt x="3047" y="269"/>
                  </a:cubicBezTo>
                  <a:cubicBezTo>
                    <a:pt x="5120" y="719"/>
                    <a:pt x="8399" y="1619"/>
                    <a:pt x="11677" y="5219"/>
                  </a:cubicBezTo>
                  <a:cubicBezTo>
                    <a:pt x="14956" y="8819"/>
                    <a:pt x="18234" y="15119"/>
                    <a:pt x="21513" y="214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6" name="Line"/>
            <p:cNvSpPr/>
            <p:nvPr/>
          </p:nvSpPr>
          <p:spPr>
            <a:xfrm>
              <a:off x="2210816" y="4595234"/>
              <a:ext cx="455554" cy="229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516" fill="norm" stroke="1" extrusionOk="0">
                  <a:moveTo>
                    <a:pt x="5005" y="13193"/>
                  </a:moveTo>
                  <a:cubicBezTo>
                    <a:pt x="3915" y="13391"/>
                    <a:pt x="2825" y="13589"/>
                    <a:pt x="1835" y="13887"/>
                  </a:cubicBezTo>
                  <a:cubicBezTo>
                    <a:pt x="844" y="14184"/>
                    <a:pt x="-48" y="14580"/>
                    <a:pt x="2" y="14778"/>
                  </a:cubicBezTo>
                  <a:cubicBezTo>
                    <a:pt x="51" y="14977"/>
                    <a:pt x="1042" y="14977"/>
                    <a:pt x="3469" y="14184"/>
                  </a:cubicBezTo>
                  <a:cubicBezTo>
                    <a:pt x="5897" y="13391"/>
                    <a:pt x="9761" y="11806"/>
                    <a:pt x="12734" y="10518"/>
                  </a:cubicBezTo>
                  <a:cubicBezTo>
                    <a:pt x="15706" y="9230"/>
                    <a:pt x="17787" y="8239"/>
                    <a:pt x="19075" y="7545"/>
                  </a:cubicBezTo>
                  <a:cubicBezTo>
                    <a:pt x="20363" y="6852"/>
                    <a:pt x="20858" y="6455"/>
                    <a:pt x="20908" y="5762"/>
                  </a:cubicBezTo>
                  <a:cubicBezTo>
                    <a:pt x="20958" y="5068"/>
                    <a:pt x="20561" y="4077"/>
                    <a:pt x="20115" y="3285"/>
                  </a:cubicBezTo>
                  <a:cubicBezTo>
                    <a:pt x="19669" y="2492"/>
                    <a:pt x="19174" y="1898"/>
                    <a:pt x="18580" y="1303"/>
                  </a:cubicBezTo>
                  <a:cubicBezTo>
                    <a:pt x="17985" y="709"/>
                    <a:pt x="17291" y="114"/>
                    <a:pt x="17242" y="15"/>
                  </a:cubicBezTo>
                  <a:cubicBezTo>
                    <a:pt x="17192" y="-84"/>
                    <a:pt x="17787" y="312"/>
                    <a:pt x="18580" y="1402"/>
                  </a:cubicBezTo>
                  <a:cubicBezTo>
                    <a:pt x="19372" y="2492"/>
                    <a:pt x="20363" y="4276"/>
                    <a:pt x="20908" y="5762"/>
                  </a:cubicBezTo>
                  <a:cubicBezTo>
                    <a:pt x="21453" y="7248"/>
                    <a:pt x="21552" y="8437"/>
                    <a:pt x="20660" y="11013"/>
                  </a:cubicBezTo>
                  <a:cubicBezTo>
                    <a:pt x="19769" y="13589"/>
                    <a:pt x="17886" y="17553"/>
                    <a:pt x="16003" y="215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7" name="Line"/>
            <p:cNvSpPr/>
            <p:nvPr/>
          </p:nvSpPr>
          <p:spPr>
            <a:xfrm>
              <a:off x="3016769" y="4572046"/>
              <a:ext cx="253481" cy="360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541" fill="norm" stroke="1" extrusionOk="0">
                  <a:moveTo>
                    <a:pt x="21378" y="1457"/>
                  </a:moveTo>
                  <a:cubicBezTo>
                    <a:pt x="18165" y="699"/>
                    <a:pt x="14952" y="-59"/>
                    <a:pt x="11917" y="4"/>
                  </a:cubicBezTo>
                  <a:cubicBezTo>
                    <a:pt x="8882" y="67"/>
                    <a:pt x="6026" y="952"/>
                    <a:pt x="3884" y="2657"/>
                  </a:cubicBezTo>
                  <a:cubicBezTo>
                    <a:pt x="1742" y="4362"/>
                    <a:pt x="314" y="6888"/>
                    <a:pt x="46" y="9794"/>
                  </a:cubicBezTo>
                  <a:cubicBezTo>
                    <a:pt x="-222" y="12699"/>
                    <a:pt x="671" y="15983"/>
                    <a:pt x="3348" y="18004"/>
                  </a:cubicBezTo>
                  <a:cubicBezTo>
                    <a:pt x="6026" y="20025"/>
                    <a:pt x="10489" y="20783"/>
                    <a:pt x="14952" y="215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8" name="Line"/>
            <p:cNvSpPr/>
            <p:nvPr/>
          </p:nvSpPr>
          <p:spPr>
            <a:xfrm>
              <a:off x="3340805" y="4647249"/>
              <a:ext cx="37396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4" h="21600" fill="norm" stroke="1" extrusionOk="0">
                  <a:moveTo>
                    <a:pt x="3031" y="0"/>
                  </a:moveTo>
                  <a:cubicBezTo>
                    <a:pt x="758" y="4566"/>
                    <a:pt x="-1516" y="9132"/>
                    <a:pt x="1326" y="12732"/>
                  </a:cubicBezTo>
                  <a:cubicBezTo>
                    <a:pt x="4168" y="16332"/>
                    <a:pt x="12126" y="18966"/>
                    <a:pt x="2008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9" name="Line"/>
            <p:cNvSpPr/>
            <p:nvPr/>
          </p:nvSpPr>
          <p:spPr>
            <a:xfrm>
              <a:off x="3454400" y="4793299"/>
              <a:ext cx="2095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91" y="16457"/>
                    <a:pt x="6982" y="11314"/>
                    <a:pt x="10582" y="7714"/>
                  </a:cubicBezTo>
                  <a:cubicBezTo>
                    <a:pt x="14182" y="4114"/>
                    <a:pt x="17891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0" name="Line"/>
            <p:cNvSpPr/>
            <p:nvPr/>
          </p:nvSpPr>
          <p:spPr>
            <a:xfrm>
              <a:off x="3690358" y="4653599"/>
              <a:ext cx="252992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600" fill="norm" stroke="1" extrusionOk="0">
                  <a:moveTo>
                    <a:pt x="17734" y="0"/>
                  </a:moveTo>
                  <a:cubicBezTo>
                    <a:pt x="15214" y="5760"/>
                    <a:pt x="12694" y="11520"/>
                    <a:pt x="10624" y="15017"/>
                  </a:cubicBezTo>
                  <a:cubicBezTo>
                    <a:pt x="8554" y="18514"/>
                    <a:pt x="6934" y="19749"/>
                    <a:pt x="5494" y="20366"/>
                  </a:cubicBezTo>
                  <a:cubicBezTo>
                    <a:pt x="4054" y="20983"/>
                    <a:pt x="2794" y="20983"/>
                    <a:pt x="1894" y="20469"/>
                  </a:cubicBezTo>
                  <a:cubicBezTo>
                    <a:pt x="994" y="19954"/>
                    <a:pt x="454" y="18926"/>
                    <a:pt x="184" y="17794"/>
                  </a:cubicBezTo>
                  <a:cubicBezTo>
                    <a:pt x="-86" y="16663"/>
                    <a:pt x="-86" y="15429"/>
                    <a:pt x="364" y="14606"/>
                  </a:cubicBezTo>
                  <a:cubicBezTo>
                    <a:pt x="814" y="13783"/>
                    <a:pt x="1714" y="13371"/>
                    <a:pt x="4054" y="13680"/>
                  </a:cubicBezTo>
                  <a:cubicBezTo>
                    <a:pt x="6394" y="13989"/>
                    <a:pt x="10174" y="15017"/>
                    <a:pt x="13324" y="16457"/>
                  </a:cubicBezTo>
                  <a:cubicBezTo>
                    <a:pt x="16474" y="17897"/>
                    <a:pt x="18994" y="19749"/>
                    <a:pt x="2151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1" name="Line"/>
            <p:cNvSpPr/>
            <p:nvPr/>
          </p:nvSpPr>
          <p:spPr>
            <a:xfrm>
              <a:off x="4006850" y="4609149"/>
              <a:ext cx="80898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35" h="21600" fill="norm" stroke="1" extrusionOk="0">
                  <a:moveTo>
                    <a:pt x="0" y="0"/>
                  </a:moveTo>
                  <a:cubicBezTo>
                    <a:pt x="5795" y="2441"/>
                    <a:pt x="11590" y="4881"/>
                    <a:pt x="15541" y="7383"/>
                  </a:cubicBezTo>
                  <a:cubicBezTo>
                    <a:pt x="19493" y="9885"/>
                    <a:pt x="21600" y="12447"/>
                    <a:pt x="18966" y="14827"/>
                  </a:cubicBezTo>
                  <a:cubicBezTo>
                    <a:pt x="16332" y="17207"/>
                    <a:pt x="8956" y="19403"/>
                    <a:pt x="158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2" name="Line"/>
            <p:cNvSpPr/>
            <p:nvPr/>
          </p:nvSpPr>
          <p:spPr>
            <a:xfrm>
              <a:off x="4396190" y="4640899"/>
              <a:ext cx="245660" cy="277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454" fill="norm" stroke="1" extrusionOk="0">
                  <a:moveTo>
                    <a:pt x="18499" y="982"/>
                  </a:moveTo>
                  <a:cubicBezTo>
                    <a:pt x="16303" y="491"/>
                    <a:pt x="14106" y="0"/>
                    <a:pt x="12092" y="0"/>
                  </a:cubicBezTo>
                  <a:cubicBezTo>
                    <a:pt x="10079" y="0"/>
                    <a:pt x="8248" y="491"/>
                    <a:pt x="6326" y="2455"/>
                  </a:cubicBezTo>
                  <a:cubicBezTo>
                    <a:pt x="4404" y="4418"/>
                    <a:pt x="2391" y="7855"/>
                    <a:pt x="1201" y="10800"/>
                  </a:cubicBezTo>
                  <a:cubicBezTo>
                    <a:pt x="11" y="13745"/>
                    <a:pt x="-355" y="16200"/>
                    <a:pt x="377" y="18082"/>
                  </a:cubicBezTo>
                  <a:cubicBezTo>
                    <a:pt x="1109" y="19964"/>
                    <a:pt x="2940" y="21273"/>
                    <a:pt x="6601" y="21436"/>
                  </a:cubicBezTo>
                  <a:cubicBezTo>
                    <a:pt x="10262" y="21600"/>
                    <a:pt x="15753" y="20618"/>
                    <a:pt x="21245" y="196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3" name="Line"/>
            <p:cNvSpPr/>
            <p:nvPr/>
          </p:nvSpPr>
          <p:spPr>
            <a:xfrm>
              <a:off x="4821351" y="4666299"/>
              <a:ext cx="23699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20153" y="0"/>
                  </a:moveTo>
                  <a:cubicBezTo>
                    <a:pt x="11153" y="4261"/>
                    <a:pt x="2153" y="8522"/>
                    <a:pt x="353" y="12122"/>
                  </a:cubicBezTo>
                  <a:cubicBezTo>
                    <a:pt x="-1447" y="15722"/>
                    <a:pt x="3953" y="18661"/>
                    <a:pt x="935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4" name="Line"/>
            <p:cNvSpPr/>
            <p:nvPr/>
          </p:nvSpPr>
          <p:spPr>
            <a:xfrm>
              <a:off x="4718050" y="4663034"/>
              <a:ext cx="273050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20702"/>
                  </a:moveTo>
                  <a:cubicBezTo>
                    <a:pt x="502" y="10884"/>
                    <a:pt x="1005" y="1066"/>
                    <a:pt x="4605" y="84"/>
                  </a:cubicBezTo>
                  <a:cubicBezTo>
                    <a:pt x="8205" y="-898"/>
                    <a:pt x="14902" y="6957"/>
                    <a:pt x="21600" y="148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5" name="Line"/>
            <p:cNvSpPr/>
            <p:nvPr/>
          </p:nvSpPr>
          <p:spPr>
            <a:xfrm>
              <a:off x="4718050" y="4977449"/>
              <a:ext cx="3683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03" y="18000"/>
                    <a:pt x="6207" y="14400"/>
                    <a:pt x="9807" y="10800"/>
                  </a:cubicBezTo>
                  <a:cubicBezTo>
                    <a:pt x="13407" y="7200"/>
                    <a:pt x="17503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6" name="Line"/>
            <p:cNvSpPr/>
            <p:nvPr/>
          </p:nvSpPr>
          <p:spPr>
            <a:xfrm>
              <a:off x="5327649" y="4748849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7" name="Line"/>
            <p:cNvSpPr/>
            <p:nvPr/>
          </p:nvSpPr>
          <p:spPr>
            <a:xfrm>
              <a:off x="5302249" y="4958399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8" name="Line"/>
            <p:cNvSpPr/>
            <p:nvPr/>
          </p:nvSpPr>
          <p:spPr>
            <a:xfrm>
              <a:off x="6465672" y="4674921"/>
              <a:ext cx="335178" cy="384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304" fill="norm" stroke="1" extrusionOk="0">
                  <a:moveTo>
                    <a:pt x="12138" y="5861"/>
                  </a:moveTo>
                  <a:cubicBezTo>
                    <a:pt x="12138" y="5274"/>
                    <a:pt x="12138" y="4687"/>
                    <a:pt x="12003" y="3924"/>
                  </a:cubicBezTo>
                  <a:cubicBezTo>
                    <a:pt x="11867" y="3161"/>
                    <a:pt x="11595" y="2222"/>
                    <a:pt x="11120" y="1753"/>
                  </a:cubicBezTo>
                  <a:cubicBezTo>
                    <a:pt x="10644" y="1283"/>
                    <a:pt x="9965" y="1283"/>
                    <a:pt x="8538" y="2692"/>
                  </a:cubicBezTo>
                  <a:cubicBezTo>
                    <a:pt x="7112" y="4100"/>
                    <a:pt x="4938" y="6918"/>
                    <a:pt x="3376" y="9794"/>
                  </a:cubicBezTo>
                  <a:cubicBezTo>
                    <a:pt x="1814" y="12670"/>
                    <a:pt x="863" y="15605"/>
                    <a:pt x="387" y="17424"/>
                  </a:cubicBezTo>
                  <a:cubicBezTo>
                    <a:pt x="-88" y="19244"/>
                    <a:pt x="-88" y="19948"/>
                    <a:pt x="184" y="20477"/>
                  </a:cubicBezTo>
                  <a:cubicBezTo>
                    <a:pt x="455" y="21005"/>
                    <a:pt x="999" y="21357"/>
                    <a:pt x="2493" y="21298"/>
                  </a:cubicBezTo>
                  <a:cubicBezTo>
                    <a:pt x="3987" y="21240"/>
                    <a:pt x="6433" y="20770"/>
                    <a:pt x="9014" y="19303"/>
                  </a:cubicBezTo>
                  <a:cubicBezTo>
                    <a:pt x="11595" y="17835"/>
                    <a:pt x="14312" y="15370"/>
                    <a:pt x="15942" y="12670"/>
                  </a:cubicBezTo>
                  <a:cubicBezTo>
                    <a:pt x="17572" y="9970"/>
                    <a:pt x="18116" y="7035"/>
                    <a:pt x="18184" y="4922"/>
                  </a:cubicBezTo>
                  <a:cubicBezTo>
                    <a:pt x="18252" y="2809"/>
                    <a:pt x="17844" y="1518"/>
                    <a:pt x="16621" y="755"/>
                  </a:cubicBezTo>
                  <a:cubicBezTo>
                    <a:pt x="15399" y="-8"/>
                    <a:pt x="13361" y="-243"/>
                    <a:pt x="11459" y="285"/>
                  </a:cubicBezTo>
                  <a:cubicBezTo>
                    <a:pt x="9557" y="814"/>
                    <a:pt x="7791" y="2105"/>
                    <a:pt x="6840" y="3103"/>
                  </a:cubicBezTo>
                  <a:cubicBezTo>
                    <a:pt x="5889" y="4100"/>
                    <a:pt x="5754" y="4805"/>
                    <a:pt x="5889" y="5392"/>
                  </a:cubicBezTo>
                  <a:cubicBezTo>
                    <a:pt x="6025" y="5979"/>
                    <a:pt x="6433" y="6448"/>
                    <a:pt x="7859" y="6566"/>
                  </a:cubicBezTo>
                  <a:cubicBezTo>
                    <a:pt x="9286" y="6683"/>
                    <a:pt x="11731" y="6448"/>
                    <a:pt x="14176" y="5861"/>
                  </a:cubicBezTo>
                  <a:cubicBezTo>
                    <a:pt x="16621" y="5274"/>
                    <a:pt x="19067" y="4335"/>
                    <a:pt x="21512" y="33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9" name="Line"/>
            <p:cNvSpPr/>
            <p:nvPr/>
          </p:nvSpPr>
          <p:spPr>
            <a:xfrm>
              <a:off x="6675966" y="4389310"/>
              <a:ext cx="162985" cy="143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0" fill="norm" stroke="1" extrusionOk="0">
                  <a:moveTo>
                    <a:pt x="3927" y="8906"/>
                  </a:moveTo>
                  <a:cubicBezTo>
                    <a:pt x="2805" y="11683"/>
                    <a:pt x="1683" y="14460"/>
                    <a:pt x="982" y="16620"/>
                  </a:cubicBezTo>
                  <a:cubicBezTo>
                    <a:pt x="281" y="18780"/>
                    <a:pt x="0" y="20323"/>
                    <a:pt x="0" y="20323"/>
                  </a:cubicBezTo>
                  <a:cubicBezTo>
                    <a:pt x="0" y="20323"/>
                    <a:pt x="281" y="18780"/>
                    <a:pt x="1543" y="15540"/>
                  </a:cubicBezTo>
                  <a:cubicBezTo>
                    <a:pt x="2805" y="12300"/>
                    <a:pt x="5049" y="7363"/>
                    <a:pt x="7013" y="4123"/>
                  </a:cubicBezTo>
                  <a:cubicBezTo>
                    <a:pt x="8977" y="883"/>
                    <a:pt x="10660" y="-660"/>
                    <a:pt x="11782" y="266"/>
                  </a:cubicBezTo>
                  <a:cubicBezTo>
                    <a:pt x="12904" y="1191"/>
                    <a:pt x="13465" y="4586"/>
                    <a:pt x="15008" y="8443"/>
                  </a:cubicBezTo>
                  <a:cubicBezTo>
                    <a:pt x="16551" y="12300"/>
                    <a:pt x="19075" y="16620"/>
                    <a:pt x="21600" y="209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0" name="Line"/>
            <p:cNvSpPr/>
            <p:nvPr/>
          </p:nvSpPr>
          <p:spPr>
            <a:xfrm>
              <a:off x="6800849" y="4905158"/>
              <a:ext cx="215901" cy="288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21466"/>
                  </a:moveTo>
                  <a:cubicBezTo>
                    <a:pt x="635" y="18786"/>
                    <a:pt x="1271" y="16105"/>
                    <a:pt x="2224" y="12873"/>
                  </a:cubicBezTo>
                  <a:cubicBezTo>
                    <a:pt x="3176" y="9641"/>
                    <a:pt x="4447" y="5857"/>
                    <a:pt x="5294" y="3492"/>
                  </a:cubicBezTo>
                  <a:cubicBezTo>
                    <a:pt x="6141" y="1127"/>
                    <a:pt x="6565" y="181"/>
                    <a:pt x="7094" y="24"/>
                  </a:cubicBezTo>
                  <a:cubicBezTo>
                    <a:pt x="7624" y="-134"/>
                    <a:pt x="8259" y="497"/>
                    <a:pt x="8682" y="1443"/>
                  </a:cubicBezTo>
                  <a:cubicBezTo>
                    <a:pt x="9106" y="2389"/>
                    <a:pt x="9318" y="3650"/>
                    <a:pt x="9741" y="4832"/>
                  </a:cubicBezTo>
                  <a:cubicBezTo>
                    <a:pt x="10165" y="6015"/>
                    <a:pt x="10800" y="7119"/>
                    <a:pt x="11753" y="7513"/>
                  </a:cubicBezTo>
                  <a:cubicBezTo>
                    <a:pt x="12706" y="7907"/>
                    <a:pt x="13976" y="7592"/>
                    <a:pt x="15035" y="7119"/>
                  </a:cubicBezTo>
                  <a:cubicBezTo>
                    <a:pt x="16094" y="6646"/>
                    <a:pt x="16941" y="6015"/>
                    <a:pt x="18000" y="5305"/>
                  </a:cubicBezTo>
                  <a:cubicBezTo>
                    <a:pt x="19059" y="4596"/>
                    <a:pt x="20329" y="3808"/>
                    <a:pt x="20965" y="3886"/>
                  </a:cubicBezTo>
                  <a:cubicBezTo>
                    <a:pt x="21600" y="3965"/>
                    <a:pt x="21600" y="4911"/>
                    <a:pt x="21600" y="7749"/>
                  </a:cubicBezTo>
                  <a:cubicBezTo>
                    <a:pt x="21600" y="10587"/>
                    <a:pt x="21600" y="15317"/>
                    <a:pt x="21600" y="200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1" name="Line"/>
            <p:cNvSpPr/>
            <p:nvPr/>
          </p:nvSpPr>
          <p:spPr>
            <a:xfrm>
              <a:off x="7106561" y="4945699"/>
              <a:ext cx="145139" cy="249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423" fill="norm" stroke="1" extrusionOk="0">
                  <a:moveTo>
                    <a:pt x="13013" y="0"/>
                  </a:moveTo>
                  <a:cubicBezTo>
                    <a:pt x="9882" y="1815"/>
                    <a:pt x="6752" y="3630"/>
                    <a:pt x="4561" y="6262"/>
                  </a:cubicBezTo>
                  <a:cubicBezTo>
                    <a:pt x="2369" y="8894"/>
                    <a:pt x="1117" y="12343"/>
                    <a:pt x="491" y="14521"/>
                  </a:cubicBezTo>
                  <a:cubicBezTo>
                    <a:pt x="-135" y="16699"/>
                    <a:pt x="-135" y="17607"/>
                    <a:pt x="335" y="18605"/>
                  </a:cubicBezTo>
                  <a:cubicBezTo>
                    <a:pt x="804" y="19603"/>
                    <a:pt x="1743" y="20692"/>
                    <a:pt x="4404" y="21146"/>
                  </a:cubicBezTo>
                  <a:cubicBezTo>
                    <a:pt x="7065" y="21600"/>
                    <a:pt x="11448" y="21418"/>
                    <a:pt x="14578" y="21146"/>
                  </a:cubicBezTo>
                  <a:cubicBezTo>
                    <a:pt x="17708" y="20874"/>
                    <a:pt x="19587" y="20511"/>
                    <a:pt x="21465" y="201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2" name="Line"/>
            <p:cNvSpPr/>
            <p:nvPr/>
          </p:nvSpPr>
          <p:spPr>
            <a:xfrm>
              <a:off x="7353060" y="4944237"/>
              <a:ext cx="197090" cy="286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323" fill="norm" stroke="1" extrusionOk="0">
                  <a:moveTo>
                    <a:pt x="21171" y="2001"/>
                  </a:moveTo>
                  <a:cubicBezTo>
                    <a:pt x="20489" y="1371"/>
                    <a:pt x="19807" y="740"/>
                    <a:pt x="18897" y="346"/>
                  </a:cubicBezTo>
                  <a:cubicBezTo>
                    <a:pt x="17988" y="-48"/>
                    <a:pt x="16851" y="-206"/>
                    <a:pt x="14918" y="425"/>
                  </a:cubicBezTo>
                  <a:cubicBezTo>
                    <a:pt x="12986" y="1055"/>
                    <a:pt x="10257" y="2474"/>
                    <a:pt x="7529" y="4918"/>
                  </a:cubicBezTo>
                  <a:cubicBezTo>
                    <a:pt x="4800" y="7362"/>
                    <a:pt x="2072" y="10830"/>
                    <a:pt x="822" y="13511"/>
                  </a:cubicBezTo>
                  <a:cubicBezTo>
                    <a:pt x="-429" y="16191"/>
                    <a:pt x="-202" y="18083"/>
                    <a:pt x="1163" y="19344"/>
                  </a:cubicBezTo>
                  <a:cubicBezTo>
                    <a:pt x="2527" y="20606"/>
                    <a:pt x="5028" y="21236"/>
                    <a:pt x="7756" y="21315"/>
                  </a:cubicBezTo>
                  <a:cubicBezTo>
                    <a:pt x="10485" y="21394"/>
                    <a:pt x="13440" y="20921"/>
                    <a:pt x="16396" y="204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3" name="Line"/>
            <p:cNvSpPr/>
            <p:nvPr/>
          </p:nvSpPr>
          <p:spPr>
            <a:xfrm>
              <a:off x="7406005" y="5079049"/>
              <a:ext cx="283845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600" fill="norm" stroke="1" extrusionOk="0">
                  <a:moveTo>
                    <a:pt x="3669" y="21600"/>
                  </a:moveTo>
                  <a:cubicBezTo>
                    <a:pt x="2080" y="20160"/>
                    <a:pt x="492" y="18720"/>
                    <a:pt x="95" y="17280"/>
                  </a:cubicBezTo>
                  <a:cubicBezTo>
                    <a:pt x="-302" y="15840"/>
                    <a:pt x="492" y="14400"/>
                    <a:pt x="3430" y="11880"/>
                  </a:cubicBezTo>
                  <a:cubicBezTo>
                    <a:pt x="6369" y="9360"/>
                    <a:pt x="11451" y="5760"/>
                    <a:pt x="14786" y="3600"/>
                  </a:cubicBezTo>
                  <a:cubicBezTo>
                    <a:pt x="18122" y="1440"/>
                    <a:pt x="19710" y="720"/>
                    <a:pt x="2129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4" name="Line"/>
            <p:cNvSpPr/>
            <p:nvPr/>
          </p:nvSpPr>
          <p:spPr>
            <a:xfrm>
              <a:off x="7804149" y="4748849"/>
              <a:ext cx="3048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00" y="14400"/>
                    <a:pt x="7800" y="7200"/>
                    <a:pt x="11400" y="3600"/>
                  </a:cubicBezTo>
                  <a:cubicBezTo>
                    <a:pt x="15000" y="0"/>
                    <a:pt x="183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5" name="Line"/>
            <p:cNvSpPr/>
            <p:nvPr/>
          </p:nvSpPr>
          <p:spPr>
            <a:xfrm>
              <a:off x="7965230" y="4621849"/>
              <a:ext cx="61170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7" h="21600" fill="norm" stroke="1" extrusionOk="0">
                  <a:moveTo>
                    <a:pt x="20807" y="0"/>
                  </a:moveTo>
                  <a:cubicBezTo>
                    <a:pt x="17207" y="129"/>
                    <a:pt x="13607" y="257"/>
                    <a:pt x="9647" y="1800"/>
                  </a:cubicBezTo>
                  <a:cubicBezTo>
                    <a:pt x="5687" y="3343"/>
                    <a:pt x="1367" y="6300"/>
                    <a:pt x="287" y="9836"/>
                  </a:cubicBezTo>
                  <a:cubicBezTo>
                    <a:pt x="-793" y="13371"/>
                    <a:pt x="1367" y="17486"/>
                    <a:pt x="352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6" name="Line"/>
            <p:cNvSpPr/>
            <p:nvPr/>
          </p:nvSpPr>
          <p:spPr>
            <a:xfrm>
              <a:off x="7829549" y="5036716"/>
              <a:ext cx="279401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73" y="10800"/>
                    <a:pt x="10145" y="0"/>
                    <a:pt x="13745" y="0"/>
                  </a:cubicBezTo>
                  <a:cubicBezTo>
                    <a:pt x="17345" y="0"/>
                    <a:pt x="19473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7" name="Line"/>
            <p:cNvSpPr/>
            <p:nvPr/>
          </p:nvSpPr>
          <p:spPr>
            <a:xfrm>
              <a:off x="8328782" y="4686143"/>
              <a:ext cx="355598" cy="291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541" fill="norm" stroke="1" extrusionOk="0">
                  <a:moveTo>
                    <a:pt x="526" y="1350"/>
                  </a:moveTo>
                  <a:cubicBezTo>
                    <a:pt x="4338" y="880"/>
                    <a:pt x="8150" y="411"/>
                    <a:pt x="11326" y="176"/>
                  </a:cubicBezTo>
                  <a:cubicBezTo>
                    <a:pt x="14503" y="-59"/>
                    <a:pt x="17044" y="-59"/>
                    <a:pt x="18696" y="176"/>
                  </a:cubicBezTo>
                  <a:cubicBezTo>
                    <a:pt x="20347" y="411"/>
                    <a:pt x="21110" y="880"/>
                    <a:pt x="21300" y="1428"/>
                  </a:cubicBezTo>
                  <a:cubicBezTo>
                    <a:pt x="21491" y="1976"/>
                    <a:pt x="21110" y="2602"/>
                    <a:pt x="19585" y="3932"/>
                  </a:cubicBezTo>
                  <a:cubicBezTo>
                    <a:pt x="18060" y="5263"/>
                    <a:pt x="15392" y="7298"/>
                    <a:pt x="12089" y="9802"/>
                  </a:cubicBezTo>
                  <a:cubicBezTo>
                    <a:pt x="8785" y="12306"/>
                    <a:pt x="4846" y="15280"/>
                    <a:pt x="2623" y="17158"/>
                  </a:cubicBezTo>
                  <a:cubicBezTo>
                    <a:pt x="399" y="19037"/>
                    <a:pt x="-109" y="19819"/>
                    <a:pt x="18" y="20289"/>
                  </a:cubicBezTo>
                  <a:cubicBezTo>
                    <a:pt x="145" y="20758"/>
                    <a:pt x="907" y="20915"/>
                    <a:pt x="3766" y="21071"/>
                  </a:cubicBezTo>
                  <a:cubicBezTo>
                    <a:pt x="6625" y="21228"/>
                    <a:pt x="11580" y="21384"/>
                    <a:pt x="16536" y="215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8" name="Line"/>
            <p:cNvSpPr/>
            <p:nvPr/>
          </p:nvSpPr>
          <p:spPr>
            <a:xfrm>
              <a:off x="8636793" y="4945699"/>
              <a:ext cx="234157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600" fill="norm" stroke="1" extrusionOk="0">
                  <a:moveTo>
                    <a:pt x="21527" y="0"/>
                  </a:moveTo>
                  <a:cubicBezTo>
                    <a:pt x="19581" y="240"/>
                    <a:pt x="17635" y="480"/>
                    <a:pt x="15203" y="2760"/>
                  </a:cubicBezTo>
                  <a:cubicBezTo>
                    <a:pt x="12770" y="5040"/>
                    <a:pt x="9851" y="9360"/>
                    <a:pt x="7905" y="12000"/>
                  </a:cubicBezTo>
                  <a:cubicBezTo>
                    <a:pt x="5959" y="14640"/>
                    <a:pt x="4986" y="15600"/>
                    <a:pt x="4111" y="16440"/>
                  </a:cubicBezTo>
                  <a:cubicBezTo>
                    <a:pt x="3235" y="17280"/>
                    <a:pt x="2457" y="18000"/>
                    <a:pt x="1776" y="17880"/>
                  </a:cubicBezTo>
                  <a:cubicBezTo>
                    <a:pt x="1095" y="17760"/>
                    <a:pt x="511" y="16800"/>
                    <a:pt x="219" y="15600"/>
                  </a:cubicBezTo>
                  <a:cubicBezTo>
                    <a:pt x="-73" y="14400"/>
                    <a:pt x="-73" y="12960"/>
                    <a:pt x="219" y="11760"/>
                  </a:cubicBezTo>
                  <a:cubicBezTo>
                    <a:pt x="511" y="10560"/>
                    <a:pt x="1095" y="9600"/>
                    <a:pt x="1873" y="9000"/>
                  </a:cubicBezTo>
                  <a:cubicBezTo>
                    <a:pt x="2651" y="8400"/>
                    <a:pt x="3624" y="8160"/>
                    <a:pt x="5278" y="8520"/>
                  </a:cubicBezTo>
                  <a:cubicBezTo>
                    <a:pt x="6932" y="8880"/>
                    <a:pt x="9268" y="9840"/>
                    <a:pt x="12089" y="12120"/>
                  </a:cubicBezTo>
                  <a:cubicBezTo>
                    <a:pt x="14911" y="14400"/>
                    <a:pt x="18219" y="18000"/>
                    <a:pt x="2152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9" name="Line"/>
            <p:cNvSpPr/>
            <p:nvPr/>
          </p:nvSpPr>
          <p:spPr>
            <a:xfrm>
              <a:off x="8883649" y="4958399"/>
              <a:ext cx="1079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47" y="4019"/>
                    <a:pt x="8894" y="8037"/>
                    <a:pt x="5294" y="11637"/>
                  </a:cubicBezTo>
                  <a:cubicBezTo>
                    <a:pt x="1694" y="15237"/>
                    <a:pt x="847" y="1841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0" name="Line"/>
            <p:cNvSpPr/>
            <p:nvPr/>
          </p:nvSpPr>
          <p:spPr>
            <a:xfrm>
              <a:off x="8991599" y="5044855"/>
              <a:ext cx="196851" cy="172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0" fill="norm" stroke="1" extrusionOk="0">
                  <a:moveTo>
                    <a:pt x="0" y="5766"/>
                  </a:moveTo>
                  <a:cubicBezTo>
                    <a:pt x="465" y="4464"/>
                    <a:pt x="929" y="3163"/>
                    <a:pt x="1510" y="1992"/>
                  </a:cubicBezTo>
                  <a:cubicBezTo>
                    <a:pt x="2090" y="821"/>
                    <a:pt x="2787" y="-220"/>
                    <a:pt x="4181" y="40"/>
                  </a:cubicBezTo>
                  <a:cubicBezTo>
                    <a:pt x="5574" y="300"/>
                    <a:pt x="7665" y="1862"/>
                    <a:pt x="8826" y="3944"/>
                  </a:cubicBezTo>
                  <a:cubicBezTo>
                    <a:pt x="9987" y="6026"/>
                    <a:pt x="10219" y="8628"/>
                    <a:pt x="9987" y="10450"/>
                  </a:cubicBezTo>
                  <a:cubicBezTo>
                    <a:pt x="9755" y="12272"/>
                    <a:pt x="9058" y="13313"/>
                    <a:pt x="7548" y="15004"/>
                  </a:cubicBezTo>
                  <a:cubicBezTo>
                    <a:pt x="6039" y="16696"/>
                    <a:pt x="3716" y="19038"/>
                    <a:pt x="3368" y="20209"/>
                  </a:cubicBezTo>
                  <a:cubicBezTo>
                    <a:pt x="3019" y="21380"/>
                    <a:pt x="4645" y="21380"/>
                    <a:pt x="8013" y="21120"/>
                  </a:cubicBezTo>
                  <a:cubicBezTo>
                    <a:pt x="11381" y="20860"/>
                    <a:pt x="16490" y="20339"/>
                    <a:pt x="21600" y="198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1" name="Line"/>
            <p:cNvSpPr/>
            <p:nvPr/>
          </p:nvSpPr>
          <p:spPr>
            <a:xfrm>
              <a:off x="9315449" y="4939349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2" name="Line"/>
            <p:cNvSpPr/>
            <p:nvPr/>
          </p:nvSpPr>
          <p:spPr>
            <a:xfrm>
              <a:off x="9531349" y="4741148"/>
              <a:ext cx="165101" cy="301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1" fill="norm" stroke="1" extrusionOk="0">
                  <a:moveTo>
                    <a:pt x="21600" y="2329"/>
                  </a:moveTo>
                  <a:cubicBezTo>
                    <a:pt x="20769" y="1585"/>
                    <a:pt x="19938" y="840"/>
                    <a:pt x="18138" y="393"/>
                  </a:cubicBezTo>
                  <a:cubicBezTo>
                    <a:pt x="16338" y="-54"/>
                    <a:pt x="13569" y="-203"/>
                    <a:pt x="10523" y="393"/>
                  </a:cubicBezTo>
                  <a:cubicBezTo>
                    <a:pt x="7477" y="989"/>
                    <a:pt x="4154" y="2329"/>
                    <a:pt x="3046" y="3670"/>
                  </a:cubicBezTo>
                  <a:cubicBezTo>
                    <a:pt x="1938" y="5011"/>
                    <a:pt x="3046" y="6351"/>
                    <a:pt x="5815" y="8214"/>
                  </a:cubicBezTo>
                  <a:cubicBezTo>
                    <a:pt x="8585" y="10076"/>
                    <a:pt x="13015" y="12459"/>
                    <a:pt x="15508" y="14172"/>
                  </a:cubicBezTo>
                  <a:cubicBezTo>
                    <a:pt x="18000" y="15885"/>
                    <a:pt x="18554" y="16928"/>
                    <a:pt x="18415" y="17822"/>
                  </a:cubicBezTo>
                  <a:cubicBezTo>
                    <a:pt x="18277" y="18716"/>
                    <a:pt x="17446" y="19460"/>
                    <a:pt x="15369" y="20131"/>
                  </a:cubicBezTo>
                  <a:cubicBezTo>
                    <a:pt x="13292" y="20801"/>
                    <a:pt x="9969" y="21397"/>
                    <a:pt x="7200" y="21174"/>
                  </a:cubicBezTo>
                  <a:cubicBezTo>
                    <a:pt x="4431" y="20950"/>
                    <a:pt x="2215" y="19907"/>
                    <a:pt x="0" y="188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3" name="Line"/>
            <p:cNvSpPr/>
            <p:nvPr/>
          </p:nvSpPr>
          <p:spPr>
            <a:xfrm>
              <a:off x="9733066" y="4820587"/>
              <a:ext cx="236434" cy="239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431" fill="norm" stroke="1" extrusionOk="0">
                  <a:moveTo>
                    <a:pt x="3575" y="6084"/>
                  </a:moveTo>
                  <a:cubicBezTo>
                    <a:pt x="5678" y="5894"/>
                    <a:pt x="7780" y="5705"/>
                    <a:pt x="9692" y="5136"/>
                  </a:cubicBezTo>
                  <a:cubicBezTo>
                    <a:pt x="11603" y="4568"/>
                    <a:pt x="13324" y="3620"/>
                    <a:pt x="14279" y="2673"/>
                  </a:cubicBezTo>
                  <a:cubicBezTo>
                    <a:pt x="15235" y="1726"/>
                    <a:pt x="15426" y="778"/>
                    <a:pt x="15044" y="305"/>
                  </a:cubicBezTo>
                  <a:cubicBezTo>
                    <a:pt x="14662" y="-169"/>
                    <a:pt x="13706" y="-169"/>
                    <a:pt x="11508" y="873"/>
                  </a:cubicBezTo>
                  <a:cubicBezTo>
                    <a:pt x="9310" y="1915"/>
                    <a:pt x="5869" y="3999"/>
                    <a:pt x="3479" y="6463"/>
                  </a:cubicBezTo>
                  <a:cubicBezTo>
                    <a:pt x="1090" y="8926"/>
                    <a:pt x="-248" y="11768"/>
                    <a:pt x="39" y="14136"/>
                  </a:cubicBezTo>
                  <a:cubicBezTo>
                    <a:pt x="325" y="16505"/>
                    <a:pt x="2237" y="18399"/>
                    <a:pt x="6060" y="19536"/>
                  </a:cubicBezTo>
                  <a:cubicBezTo>
                    <a:pt x="9883" y="20673"/>
                    <a:pt x="15617" y="21052"/>
                    <a:pt x="21352" y="214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4" name="Line"/>
            <p:cNvSpPr/>
            <p:nvPr/>
          </p:nvSpPr>
          <p:spPr>
            <a:xfrm>
              <a:off x="10083799" y="4621849"/>
              <a:ext cx="158911" cy="590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7" h="21600" fill="norm" stroke="1" extrusionOk="0">
                  <a:moveTo>
                    <a:pt x="10663" y="0"/>
                  </a:moveTo>
                  <a:cubicBezTo>
                    <a:pt x="13397" y="2245"/>
                    <a:pt x="16132" y="4490"/>
                    <a:pt x="18182" y="6929"/>
                  </a:cubicBezTo>
                  <a:cubicBezTo>
                    <a:pt x="20233" y="9368"/>
                    <a:pt x="21600" y="12000"/>
                    <a:pt x="19413" y="14323"/>
                  </a:cubicBezTo>
                  <a:cubicBezTo>
                    <a:pt x="17225" y="16645"/>
                    <a:pt x="11484" y="18658"/>
                    <a:pt x="7656" y="19819"/>
                  </a:cubicBezTo>
                  <a:cubicBezTo>
                    <a:pt x="3828" y="20981"/>
                    <a:pt x="1914" y="2129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5" name="Line"/>
            <p:cNvSpPr/>
            <p:nvPr/>
          </p:nvSpPr>
          <p:spPr>
            <a:xfrm>
              <a:off x="6039618" y="4532965"/>
              <a:ext cx="246883" cy="704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535" fill="norm" stroke="1" extrusionOk="0">
                  <a:moveTo>
                    <a:pt x="21351" y="1552"/>
                  </a:moveTo>
                  <a:cubicBezTo>
                    <a:pt x="21168" y="1099"/>
                    <a:pt x="20985" y="646"/>
                    <a:pt x="20344" y="355"/>
                  </a:cubicBezTo>
                  <a:cubicBezTo>
                    <a:pt x="19704" y="64"/>
                    <a:pt x="18605" y="-65"/>
                    <a:pt x="17690" y="32"/>
                  </a:cubicBezTo>
                  <a:cubicBezTo>
                    <a:pt x="16775" y="129"/>
                    <a:pt x="16043" y="452"/>
                    <a:pt x="14029" y="1810"/>
                  </a:cubicBezTo>
                  <a:cubicBezTo>
                    <a:pt x="12015" y="3169"/>
                    <a:pt x="8720" y="5561"/>
                    <a:pt x="5792" y="7922"/>
                  </a:cubicBezTo>
                  <a:cubicBezTo>
                    <a:pt x="2863" y="10282"/>
                    <a:pt x="300" y="12610"/>
                    <a:pt x="26" y="14518"/>
                  </a:cubicBezTo>
                  <a:cubicBezTo>
                    <a:pt x="-249" y="16426"/>
                    <a:pt x="1765" y="17913"/>
                    <a:pt x="4419" y="19013"/>
                  </a:cubicBezTo>
                  <a:cubicBezTo>
                    <a:pt x="7073" y="20112"/>
                    <a:pt x="10368" y="20824"/>
                    <a:pt x="13663" y="215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6" name="Line"/>
            <p:cNvSpPr/>
            <p:nvPr/>
          </p:nvSpPr>
          <p:spPr>
            <a:xfrm>
              <a:off x="0" y="5798976"/>
              <a:ext cx="258939" cy="296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428" fill="norm" stroke="1" extrusionOk="0">
                  <a:moveTo>
                    <a:pt x="0" y="4883"/>
                  </a:moveTo>
                  <a:cubicBezTo>
                    <a:pt x="0" y="3964"/>
                    <a:pt x="0" y="3045"/>
                    <a:pt x="1756" y="2126"/>
                  </a:cubicBezTo>
                  <a:cubicBezTo>
                    <a:pt x="3512" y="1207"/>
                    <a:pt x="7024" y="288"/>
                    <a:pt x="9659" y="58"/>
                  </a:cubicBezTo>
                  <a:cubicBezTo>
                    <a:pt x="12293" y="-172"/>
                    <a:pt x="14049" y="288"/>
                    <a:pt x="15015" y="1360"/>
                  </a:cubicBezTo>
                  <a:cubicBezTo>
                    <a:pt x="15980" y="2432"/>
                    <a:pt x="16156" y="4117"/>
                    <a:pt x="15541" y="5419"/>
                  </a:cubicBezTo>
                  <a:cubicBezTo>
                    <a:pt x="14927" y="6722"/>
                    <a:pt x="13522" y="7641"/>
                    <a:pt x="12205" y="8177"/>
                  </a:cubicBezTo>
                  <a:cubicBezTo>
                    <a:pt x="10888" y="8713"/>
                    <a:pt x="9659" y="8866"/>
                    <a:pt x="9746" y="8943"/>
                  </a:cubicBezTo>
                  <a:cubicBezTo>
                    <a:pt x="9834" y="9019"/>
                    <a:pt x="11239" y="9019"/>
                    <a:pt x="13171" y="9556"/>
                  </a:cubicBezTo>
                  <a:cubicBezTo>
                    <a:pt x="15102" y="10092"/>
                    <a:pt x="17561" y="11164"/>
                    <a:pt x="19054" y="12007"/>
                  </a:cubicBezTo>
                  <a:cubicBezTo>
                    <a:pt x="20546" y="12849"/>
                    <a:pt x="21073" y="13462"/>
                    <a:pt x="21337" y="14305"/>
                  </a:cubicBezTo>
                  <a:cubicBezTo>
                    <a:pt x="21600" y="15147"/>
                    <a:pt x="21600" y="16219"/>
                    <a:pt x="20546" y="17215"/>
                  </a:cubicBezTo>
                  <a:cubicBezTo>
                    <a:pt x="19493" y="18211"/>
                    <a:pt x="17385" y="19130"/>
                    <a:pt x="14663" y="19819"/>
                  </a:cubicBezTo>
                  <a:cubicBezTo>
                    <a:pt x="11941" y="20509"/>
                    <a:pt x="8605" y="20968"/>
                    <a:pt x="5268" y="214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7" name="Line"/>
            <p:cNvSpPr/>
            <p:nvPr/>
          </p:nvSpPr>
          <p:spPr>
            <a:xfrm>
              <a:off x="431800" y="6028556"/>
              <a:ext cx="5715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21600" y="3818"/>
                  </a:moveTo>
                  <a:cubicBezTo>
                    <a:pt x="17600" y="1118"/>
                    <a:pt x="13600" y="-1582"/>
                    <a:pt x="10000" y="1118"/>
                  </a:cubicBezTo>
                  <a:cubicBezTo>
                    <a:pt x="6400" y="3818"/>
                    <a:pt x="3200" y="11918"/>
                    <a:pt x="0" y="200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8" name="Line"/>
            <p:cNvSpPr/>
            <p:nvPr/>
          </p:nvSpPr>
          <p:spPr>
            <a:xfrm>
              <a:off x="736108" y="5755113"/>
              <a:ext cx="298943" cy="324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115" fill="norm" stroke="1" extrusionOk="0">
                  <a:moveTo>
                    <a:pt x="17832" y="3522"/>
                  </a:moveTo>
                  <a:cubicBezTo>
                    <a:pt x="16615" y="2146"/>
                    <a:pt x="15398" y="770"/>
                    <a:pt x="13801" y="426"/>
                  </a:cubicBezTo>
                  <a:cubicBezTo>
                    <a:pt x="12204" y="82"/>
                    <a:pt x="10227" y="770"/>
                    <a:pt x="7945" y="2834"/>
                  </a:cubicBezTo>
                  <a:cubicBezTo>
                    <a:pt x="5663" y="4897"/>
                    <a:pt x="3077" y="8337"/>
                    <a:pt x="1632" y="11364"/>
                  </a:cubicBezTo>
                  <a:cubicBezTo>
                    <a:pt x="187" y="14390"/>
                    <a:pt x="-117" y="17004"/>
                    <a:pt x="35" y="18518"/>
                  </a:cubicBezTo>
                  <a:cubicBezTo>
                    <a:pt x="187" y="20031"/>
                    <a:pt x="796" y="20444"/>
                    <a:pt x="2013" y="20788"/>
                  </a:cubicBezTo>
                  <a:cubicBezTo>
                    <a:pt x="3229" y="21132"/>
                    <a:pt x="5055" y="21407"/>
                    <a:pt x="7337" y="20513"/>
                  </a:cubicBezTo>
                  <a:cubicBezTo>
                    <a:pt x="9618" y="19618"/>
                    <a:pt x="12356" y="17555"/>
                    <a:pt x="14258" y="14941"/>
                  </a:cubicBezTo>
                  <a:cubicBezTo>
                    <a:pt x="16159" y="12327"/>
                    <a:pt x="17224" y="9162"/>
                    <a:pt x="17376" y="6686"/>
                  </a:cubicBezTo>
                  <a:cubicBezTo>
                    <a:pt x="17528" y="4210"/>
                    <a:pt x="16768" y="2421"/>
                    <a:pt x="15398" y="1320"/>
                  </a:cubicBezTo>
                  <a:cubicBezTo>
                    <a:pt x="14029" y="220"/>
                    <a:pt x="12052" y="-193"/>
                    <a:pt x="10379" y="82"/>
                  </a:cubicBezTo>
                  <a:cubicBezTo>
                    <a:pt x="8706" y="357"/>
                    <a:pt x="7337" y="1320"/>
                    <a:pt x="6500" y="2215"/>
                  </a:cubicBezTo>
                  <a:cubicBezTo>
                    <a:pt x="5663" y="3109"/>
                    <a:pt x="5359" y="3934"/>
                    <a:pt x="5283" y="4966"/>
                  </a:cubicBezTo>
                  <a:cubicBezTo>
                    <a:pt x="5207" y="5998"/>
                    <a:pt x="5359" y="7236"/>
                    <a:pt x="7260" y="7787"/>
                  </a:cubicBezTo>
                  <a:cubicBezTo>
                    <a:pt x="9162" y="8337"/>
                    <a:pt x="12813" y="8199"/>
                    <a:pt x="15475" y="7718"/>
                  </a:cubicBezTo>
                  <a:cubicBezTo>
                    <a:pt x="18137" y="7236"/>
                    <a:pt x="19810" y="6411"/>
                    <a:pt x="21483" y="55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9" name="Line"/>
            <p:cNvSpPr/>
            <p:nvPr/>
          </p:nvSpPr>
          <p:spPr>
            <a:xfrm>
              <a:off x="857755" y="5542599"/>
              <a:ext cx="132845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600" fill="norm" stroke="1" extrusionOk="0">
                  <a:moveTo>
                    <a:pt x="5061" y="0"/>
                  </a:moveTo>
                  <a:cubicBezTo>
                    <a:pt x="3689" y="4533"/>
                    <a:pt x="2318" y="9067"/>
                    <a:pt x="1461" y="12667"/>
                  </a:cubicBezTo>
                  <a:cubicBezTo>
                    <a:pt x="604" y="16267"/>
                    <a:pt x="261" y="18933"/>
                    <a:pt x="89" y="19600"/>
                  </a:cubicBezTo>
                  <a:cubicBezTo>
                    <a:pt x="-82" y="20267"/>
                    <a:pt x="-82" y="18933"/>
                    <a:pt x="775" y="16667"/>
                  </a:cubicBezTo>
                  <a:cubicBezTo>
                    <a:pt x="1632" y="14400"/>
                    <a:pt x="3347" y="11200"/>
                    <a:pt x="5232" y="9067"/>
                  </a:cubicBezTo>
                  <a:cubicBezTo>
                    <a:pt x="7118" y="6933"/>
                    <a:pt x="9175" y="5867"/>
                    <a:pt x="10718" y="6133"/>
                  </a:cubicBezTo>
                  <a:cubicBezTo>
                    <a:pt x="12261" y="6400"/>
                    <a:pt x="13289" y="8000"/>
                    <a:pt x="15004" y="10800"/>
                  </a:cubicBezTo>
                  <a:cubicBezTo>
                    <a:pt x="16718" y="13600"/>
                    <a:pt x="19118" y="17600"/>
                    <a:pt x="215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0" name="Line"/>
            <p:cNvSpPr/>
            <p:nvPr/>
          </p:nvSpPr>
          <p:spPr>
            <a:xfrm>
              <a:off x="1041763" y="6024068"/>
              <a:ext cx="183787" cy="208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498" fill="norm" stroke="1" extrusionOk="0">
                  <a:moveTo>
                    <a:pt x="702" y="18443"/>
                  </a:moveTo>
                  <a:cubicBezTo>
                    <a:pt x="454" y="19971"/>
                    <a:pt x="205" y="21498"/>
                    <a:pt x="81" y="21498"/>
                  </a:cubicBezTo>
                  <a:cubicBezTo>
                    <a:pt x="-43" y="21498"/>
                    <a:pt x="-43" y="19971"/>
                    <a:pt x="205" y="16589"/>
                  </a:cubicBezTo>
                  <a:cubicBezTo>
                    <a:pt x="454" y="13207"/>
                    <a:pt x="950" y="7971"/>
                    <a:pt x="1323" y="4698"/>
                  </a:cubicBezTo>
                  <a:cubicBezTo>
                    <a:pt x="1695" y="1425"/>
                    <a:pt x="1943" y="116"/>
                    <a:pt x="2316" y="7"/>
                  </a:cubicBezTo>
                  <a:cubicBezTo>
                    <a:pt x="2688" y="-102"/>
                    <a:pt x="3185" y="989"/>
                    <a:pt x="3681" y="2080"/>
                  </a:cubicBezTo>
                  <a:cubicBezTo>
                    <a:pt x="4178" y="3171"/>
                    <a:pt x="4674" y="4262"/>
                    <a:pt x="5667" y="5025"/>
                  </a:cubicBezTo>
                  <a:cubicBezTo>
                    <a:pt x="6660" y="5789"/>
                    <a:pt x="8150" y="6225"/>
                    <a:pt x="9516" y="5789"/>
                  </a:cubicBezTo>
                  <a:cubicBezTo>
                    <a:pt x="10881" y="5353"/>
                    <a:pt x="12123" y="4043"/>
                    <a:pt x="13116" y="2953"/>
                  </a:cubicBezTo>
                  <a:cubicBezTo>
                    <a:pt x="14109" y="1862"/>
                    <a:pt x="14854" y="989"/>
                    <a:pt x="15350" y="1207"/>
                  </a:cubicBezTo>
                  <a:cubicBezTo>
                    <a:pt x="15847" y="1425"/>
                    <a:pt x="16095" y="2734"/>
                    <a:pt x="16219" y="5025"/>
                  </a:cubicBezTo>
                  <a:cubicBezTo>
                    <a:pt x="16343" y="7316"/>
                    <a:pt x="16343" y="10589"/>
                    <a:pt x="16467" y="12771"/>
                  </a:cubicBezTo>
                  <a:cubicBezTo>
                    <a:pt x="16591" y="14953"/>
                    <a:pt x="16840" y="16043"/>
                    <a:pt x="17709" y="16153"/>
                  </a:cubicBezTo>
                  <a:cubicBezTo>
                    <a:pt x="18578" y="16262"/>
                    <a:pt x="20067" y="15389"/>
                    <a:pt x="21557" y="145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1" name="Line"/>
            <p:cNvSpPr/>
            <p:nvPr/>
          </p:nvSpPr>
          <p:spPr>
            <a:xfrm>
              <a:off x="1248083" y="6025199"/>
              <a:ext cx="136217" cy="193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427" fill="norm" stroke="1" extrusionOk="0">
                  <a:moveTo>
                    <a:pt x="8425" y="0"/>
                  </a:moveTo>
                  <a:cubicBezTo>
                    <a:pt x="5767" y="3757"/>
                    <a:pt x="3108" y="7513"/>
                    <a:pt x="1613" y="10683"/>
                  </a:cubicBezTo>
                  <a:cubicBezTo>
                    <a:pt x="117" y="13852"/>
                    <a:pt x="-215" y="16435"/>
                    <a:pt x="117" y="18196"/>
                  </a:cubicBezTo>
                  <a:cubicBezTo>
                    <a:pt x="450" y="19957"/>
                    <a:pt x="1447" y="20896"/>
                    <a:pt x="5102" y="21248"/>
                  </a:cubicBezTo>
                  <a:cubicBezTo>
                    <a:pt x="8757" y="21600"/>
                    <a:pt x="15071" y="21365"/>
                    <a:pt x="21385" y="211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2" name="Line"/>
            <p:cNvSpPr/>
            <p:nvPr/>
          </p:nvSpPr>
          <p:spPr>
            <a:xfrm>
              <a:off x="1409435" y="6007145"/>
              <a:ext cx="171715" cy="217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2" h="21171" fill="norm" stroke="1" extrusionOk="0">
                  <a:moveTo>
                    <a:pt x="20331" y="521"/>
                  </a:moveTo>
                  <a:cubicBezTo>
                    <a:pt x="18770" y="109"/>
                    <a:pt x="17208" y="-302"/>
                    <a:pt x="15126" y="315"/>
                  </a:cubicBezTo>
                  <a:cubicBezTo>
                    <a:pt x="13045" y="932"/>
                    <a:pt x="10442" y="2578"/>
                    <a:pt x="7710" y="5252"/>
                  </a:cubicBezTo>
                  <a:cubicBezTo>
                    <a:pt x="4977" y="7927"/>
                    <a:pt x="2114" y="11629"/>
                    <a:pt x="813" y="14201"/>
                  </a:cubicBezTo>
                  <a:cubicBezTo>
                    <a:pt x="-488" y="16772"/>
                    <a:pt x="-228" y="18212"/>
                    <a:pt x="1594" y="19241"/>
                  </a:cubicBezTo>
                  <a:cubicBezTo>
                    <a:pt x="3416" y="20269"/>
                    <a:pt x="6799" y="20887"/>
                    <a:pt x="9922" y="21092"/>
                  </a:cubicBezTo>
                  <a:cubicBezTo>
                    <a:pt x="13045" y="21298"/>
                    <a:pt x="15907" y="21092"/>
                    <a:pt x="17729" y="20578"/>
                  </a:cubicBezTo>
                  <a:cubicBezTo>
                    <a:pt x="19551" y="20064"/>
                    <a:pt x="20331" y="19241"/>
                    <a:pt x="21112" y="184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3" name="Line"/>
            <p:cNvSpPr/>
            <p:nvPr/>
          </p:nvSpPr>
          <p:spPr>
            <a:xfrm>
              <a:off x="1465718" y="6152199"/>
              <a:ext cx="159882" cy="6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0700" fill="norm" stroke="1" extrusionOk="0">
                  <a:moveTo>
                    <a:pt x="2710" y="0"/>
                  </a:moveTo>
                  <a:cubicBezTo>
                    <a:pt x="1289" y="7200"/>
                    <a:pt x="-132" y="14400"/>
                    <a:pt x="10" y="18000"/>
                  </a:cubicBezTo>
                  <a:cubicBezTo>
                    <a:pt x="152" y="21600"/>
                    <a:pt x="1857" y="21600"/>
                    <a:pt x="5694" y="18000"/>
                  </a:cubicBezTo>
                  <a:cubicBezTo>
                    <a:pt x="9531" y="14400"/>
                    <a:pt x="15500" y="7200"/>
                    <a:pt x="2146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4" name="Line"/>
            <p:cNvSpPr/>
            <p:nvPr/>
          </p:nvSpPr>
          <p:spPr>
            <a:xfrm>
              <a:off x="2203449" y="5821999"/>
              <a:ext cx="254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5" name="Line"/>
            <p:cNvSpPr/>
            <p:nvPr/>
          </p:nvSpPr>
          <p:spPr>
            <a:xfrm>
              <a:off x="2197099" y="5726749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6" name="Line"/>
            <p:cNvSpPr/>
            <p:nvPr/>
          </p:nvSpPr>
          <p:spPr>
            <a:xfrm>
              <a:off x="2320836" y="5739449"/>
              <a:ext cx="123914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600" fill="norm" stroke="1" extrusionOk="0">
                  <a:moveTo>
                    <a:pt x="21432" y="0"/>
                  </a:moveTo>
                  <a:cubicBezTo>
                    <a:pt x="15574" y="0"/>
                    <a:pt x="9717" y="0"/>
                    <a:pt x="5873" y="360"/>
                  </a:cubicBezTo>
                  <a:cubicBezTo>
                    <a:pt x="2029" y="720"/>
                    <a:pt x="198" y="1440"/>
                    <a:pt x="15" y="2520"/>
                  </a:cubicBezTo>
                  <a:cubicBezTo>
                    <a:pt x="-168" y="3600"/>
                    <a:pt x="1296" y="5040"/>
                    <a:pt x="4408" y="7290"/>
                  </a:cubicBezTo>
                  <a:cubicBezTo>
                    <a:pt x="7520" y="9540"/>
                    <a:pt x="12279" y="12600"/>
                    <a:pt x="14659" y="14580"/>
                  </a:cubicBezTo>
                  <a:cubicBezTo>
                    <a:pt x="17039" y="16560"/>
                    <a:pt x="17039" y="17460"/>
                    <a:pt x="14476" y="18450"/>
                  </a:cubicBezTo>
                  <a:cubicBezTo>
                    <a:pt x="11913" y="19440"/>
                    <a:pt x="6788" y="20520"/>
                    <a:pt x="166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7" name="Line"/>
            <p:cNvSpPr/>
            <p:nvPr/>
          </p:nvSpPr>
          <p:spPr>
            <a:xfrm>
              <a:off x="2980575" y="5801341"/>
              <a:ext cx="232525" cy="208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233" fill="norm" stroke="1" extrusionOk="0">
                  <a:moveTo>
                    <a:pt x="5565" y="7940"/>
                  </a:moveTo>
                  <a:cubicBezTo>
                    <a:pt x="7493" y="7292"/>
                    <a:pt x="9422" y="6644"/>
                    <a:pt x="10868" y="5888"/>
                  </a:cubicBezTo>
                  <a:cubicBezTo>
                    <a:pt x="12315" y="5132"/>
                    <a:pt x="13279" y="4268"/>
                    <a:pt x="13954" y="3188"/>
                  </a:cubicBezTo>
                  <a:cubicBezTo>
                    <a:pt x="14629" y="2108"/>
                    <a:pt x="15015" y="812"/>
                    <a:pt x="14629" y="272"/>
                  </a:cubicBezTo>
                  <a:cubicBezTo>
                    <a:pt x="14243" y="-268"/>
                    <a:pt x="13086" y="-52"/>
                    <a:pt x="10772" y="1352"/>
                  </a:cubicBezTo>
                  <a:cubicBezTo>
                    <a:pt x="8457" y="2756"/>
                    <a:pt x="4986" y="5348"/>
                    <a:pt x="2768" y="8588"/>
                  </a:cubicBezTo>
                  <a:cubicBezTo>
                    <a:pt x="550" y="11828"/>
                    <a:pt x="-414" y="15716"/>
                    <a:pt x="165" y="18092"/>
                  </a:cubicBezTo>
                  <a:cubicBezTo>
                    <a:pt x="743" y="20468"/>
                    <a:pt x="2865" y="21332"/>
                    <a:pt x="6625" y="21224"/>
                  </a:cubicBezTo>
                  <a:cubicBezTo>
                    <a:pt x="10386" y="21116"/>
                    <a:pt x="15786" y="20036"/>
                    <a:pt x="21186" y="189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8" name="Line"/>
            <p:cNvSpPr/>
            <p:nvPr/>
          </p:nvSpPr>
          <p:spPr>
            <a:xfrm>
              <a:off x="3194844" y="5811036"/>
              <a:ext cx="462756" cy="431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464" fill="norm" stroke="1" extrusionOk="0">
                  <a:moveTo>
                    <a:pt x="10023" y="1494"/>
                  </a:moveTo>
                  <a:cubicBezTo>
                    <a:pt x="9629" y="968"/>
                    <a:pt x="9234" y="441"/>
                    <a:pt x="8248" y="177"/>
                  </a:cubicBezTo>
                  <a:cubicBezTo>
                    <a:pt x="7262" y="-86"/>
                    <a:pt x="5684" y="-86"/>
                    <a:pt x="4303" y="388"/>
                  </a:cubicBezTo>
                  <a:cubicBezTo>
                    <a:pt x="2922" y="862"/>
                    <a:pt x="1738" y="1811"/>
                    <a:pt x="1048" y="2548"/>
                  </a:cubicBezTo>
                  <a:cubicBezTo>
                    <a:pt x="358" y="3286"/>
                    <a:pt x="160" y="3813"/>
                    <a:pt x="62" y="4392"/>
                  </a:cubicBezTo>
                  <a:cubicBezTo>
                    <a:pt x="-37" y="4972"/>
                    <a:pt x="-37" y="5604"/>
                    <a:pt x="210" y="5973"/>
                  </a:cubicBezTo>
                  <a:cubicBezTo>
                    <a:pt x="456" y="6341"/>
                    <a:pt x="949" y="6447"/>
                    <a:pt x="2034" y="6131"/>
                  </a:cubicBezTo>
                  <a:cubicBezTo>
                    <a:pt x="3119" y="5814"/>
                    <a:pt x="4796" y="5077"/>
                    <a:pt x="5831" y="4497"/>
                  </a:cubicBezTo>
                  <a:cubicBezTo>
                    <a:pt x="6867" y="3918"/>
                    <a:pt x="7262" y="3496"/>
                    <a:pt x="7607" y="3075"/>
                  </a:cubicBezTo>
                  <a:cubicBezTo>
                    <a:pt x="7952" y="2654"/>
                    <a:pt x="8248" y="2232"/>
                    <a:pt x="8199" y="2232"/>
                  </a:cubicBezTo>
                  <a:cubicBezTo>
                    <a:pt x="8149" y="2232"/>
                    <a:pt x="7755" y="2654"/>
                    <a:pt x="7163" y="4076"/>
                  </a:cubicBezTo>
                  <a:cubicBezTo>
                    <a:pt x="6571" y="5498"/>
                    <a:pt x="5782" y="7922"/>
                    <a:pt x="5092" y="10767"/>
                  </a:cubicBezTo>
                  <a:cubicBezTo>
                    <a:pt x="4401" y="13612"/>
                    <a:pt x="3810" y="16878"/>
                    <a:pt x="3464" y="18827"/>
                  </a:cubicBezTo>
                  <a:cubicBezTo>
                    <a:pt x="3119" y="20776"/>
                    <a:pt x="3021" y="21409"/>
                    <a:pt x="3119" y="21461"/>
                  </a:cubicBezTo>
                  <a:cubicBezTo>
                    <a:pt x="3218" y="21514"/>
                    <a:pt x="3514" y="20987"/>
                    <a:pt x="4105" y="19459"/>
                  </a:cubicBezTo>
                  <a:cubicBezTo>
                    <a:pt x="4697" y="17932"/>
                    <a:pt x="5585" y="15403"/>
                    <a:pt x="6818" y="12505"/>
                  </a:cubicBezTo>
                  <a:cubicBezTo>
                    <a:pt x="8051" y="9608"/>
                    <a:pt x="9629" y="6341"/>
                    <a:pt x="10566" y="4392"/>
                  </a:cubicBezTo>
                  <a:cubicBezTo>
                    <a:pt x="11503" y="2443"/>
                    <a:pt x="11799" y="1811"/>
                    <a:pt x="12095" y="1284"/>
                  </a:cubicBezTo>
                  <a:cubicBezTo>
                    <a:pt x="12390" y="757"/>
                    <a:pt x="12686" y="335"/>
                    <a:pt x="12736" y="441"/>
                  </a:cubicBezTo>
                  <a:cubicBezTo>
                    <a:pt x="12785" y="546"/>
                    <a:pt x="12588" y="1178"/>
                    <a:pt x="12193" y="2337"/>
                  </a:cubicBezTo>
                  <a:cubicBezTo>
                    <a:pt x="11799" y="3496"/>
                    <a:pt x="11207" y="5182"/>
                    <a:pt x="10862" y="6289"/>
                  </a:cubicBezTo>
                  <a:cubicBezTo>
                    <a:pt x="10516" y="7395"/>
                    <a:pt x="10418" y="7922"/>
                    <a:pt x="10516" y="8449"/>
                  </a:cubicBezTo>
                  <a:cubicBezTo>
                    <a:pt x="10615" y="8975"/>
                    <a:pt x="10911" y="9502"/>
                    <a:pt x="11305" y="9660"/>
                  </a:cubicBezTo>
                  <a:cubicBezTo>
                    <a:pt x="11700" y="9818"/>
                    <a:pt x="12193" y="9608"/>
                    <a:pt x="13278" y="8501"/>
                  </a:cubicBezTo>
                  <a:cubicBezTo>
                    <a:pt x="14363" y="7395"/>
                    <a:pt x="16040" y="5393"/>
                    <a:pt x="17026" y="4076"/>
                  </a:cubicBezTo>
                  <a:cubicBezTo>
                    <a:pt x="18012" y="2759"/>
                    <a:pt x="18308" y="2127"/>
                    <a:pt x="18358" y="2074"/>
                  </a:cubicBezTo>
                  <a:cubicBezTo>
                    <a:pt x="18407" y="2021"/>
                    <a:pt x="18210" y="2548"/>
                    <a:pt x="18062" y="3602"/>
                  </a:cubicBezTo>
                  <a:cubicBezTo>
                    <a:pt x="17914" y="4655"/>
                    <a:pt x="17815" y="6236"/>
                    <a:pt x="18407" y="7132"/>
                  </a:cubicBezTo>
                  <a:cubicBezTo>
                    <a:pt x="18999" y="8027"/>
                    <a:pt x="20281" y="8238"/>
                    <a:pt x="21563" y="84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9" name="Line"/>
            <p:cNvSpPr/>
            <p:nvPr/>
          </p:nvSpPr>
          <p:spPr>
            <a:xfrm>
              <a:off x="3707177" y="5828349"/>
              <a:ext cx="13924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5472"/>
                    <a:pt x="1783" y="10944"/>
                    <a:pt x="240" y="14544"/>
                  </a:cubicBezTo>
                  <a:cubicBezTo>
                    <a:pt x="-1303" y="18144"/>
                    <a:pt x="4868" y="19872"/>
                    <a:pt x="1104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0" name="Line"/>
            <p:cNvSpPr/>
            <p:nvPr/>
          </p:nvSpPr>
          <p:spPr>
            <a:xfrm>
              <a:off x="3696641" y="5751023"/>
              <a:ext cx="18109" cy="39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0015" fill="norm" stroke="1" extrusionOk="0">
                  <a:moveTo>
                    <a:pt x="20532" y="20015"/>
                  </a:moveTo>
                  <a:cubicBezTo>
                    <a:pt x="10932" y="11375"/>
                    <a:pt x="1332" y="2735"/>
                    <a:pt x="132" y="575"/>
                  </a:cubicBezTo>
                  <a:cubicBezTo>
                    <a:pt x="-1068" y="-1585"/>
                    <a:pt x="6132" y="2735"/>
                    <a:pt x="13332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1" name="Line"/>
            <p:cNvSpPr/>
            <p:nvPr/>
          </p:nvSpPr>
          <p:spPr>
            <a:xfrm>
              <a:off x="3771900" y="5815649"/>
              <a:ext cx="152400" cy="189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7" fill="norm" stroke="1" extrusionOk="0">
                  <a:moveTo>
                    <a:pt x="0" y="0"/>
                  </a:moveTo>
                  <a:cubicBezTo>
                    <a:pt x="900" y="4510"/>
                    <a:pt x="1800" y="9020"/>
                    <a:pt x="2400" y="11868"/>
                  </a:cubicBezTo>
                  <a:cubicBezTo>
                    <a:pt x="3000" y="14716"/>
                    <a:pt x="3300" y="15903"/>
                    <a:pt x="3900" y="17327"/>
                  </a:cubicBezTo>
                  <a:cubicBezTo>
                    <a:pt x="4500" y="18752"/>
                    <a:pt x="5400" y="20413"/>
                    <a:pt x="6600" y="21007"/>
                  </a:cubicBezTo>
                  <a:cubicBezTo>
                    <a:pt x="7800" y="21600"/>
                    <a:pt x="9300" y="21125"/>
                    <a:pt x="10950" y="18633"/>
                  </a:cubicBezTo>
                  <a:cubicBezTo>
                    <a:pt x="12600" y="16141"/>
                    <a:pt x="14400" y="11631"/>
                    <a:pt x="16200" y="8308"/>
                  </a:cubicBezTo>
                  <a:cubicBezTo>
                    <a:pt x="18000" y="4985"/>
                    <a:pt x="19800" y="2848"/>
                    <a:pt x="21600" y="7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2" name="Line"/>
            <p:cNvSpPr/>
            <p:nvPr/>
          </p:nvSpPr>
          <p:spPr>
            <a:xfrm>
              <a:off x="3914527" y="5848954"/>
              <a:ext cx="155824" cy="131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016" fill="norm" stroke="1" extrusionOk="0">
                  <a:moveTo>
                    <a:pt x="15358" y="4815"/>
                  </a:moveTo>
                  <a:cubicBezTo>
                    <a:pt x="15066" y="3127"/>
                    <a:pt x="14774" y="1440"/>
                    <a:pt x="13461" y="596"/>
                  </a:cubicBezTo>
                  <a:cubicBezTo>
                    <a:pt x="12147" y="-248"/>
                    <a:pt x="9812" y="-248"/>
                    <a:pt x="7477" y="933"/>
                  </a:cubicBezTo>
                  <a:cubicBezTo>
                    <a:pt x="5142" y="2115"/>
                    <a:pt x="2807" y="4477"/>
                    <a:pt x="1493" y="7346"/>
                  </a:cubicBezTo>
                  <a:cubicBezTo>
                    <a:pt x="180" y="10214"/>
                    <a:pt x="-112" y="13590"/>
                    <a:pt x="34" y="16121"/>
                  </a:cubicBezTo>
                  <a:cubicBezTo>
                    <a:pt x="180" y="18652"/>
                    <a:pt x="764" y="20339"/>
                    <a:pt x="2515" y="20846"/>
                  </a:cubicBezTo>
                  <a:cubicBezTo>
                    <a:pt x="4266" y="21352"/>
                    <a:pt x="7185" y="20677"/>
                    <a:pt x="8791" y="19496"/>
                  </a:cubicBezTo>
                  <a:cubicBezTo>
                    <a:pt x="10396" y="18314"/>
                    <a:pt x="10688" y="16627"/>
                    <a:pt x="10834" y="14940"/>
                  </a:cubicBezTo>
                  <a:cubicBezTo>
                    <a:pt x="10980" y="13252"/>
                    <a:pt x="10980" y="11565"/>
                    <a:pt x="11418" y="11733"/>
                  </a:cubicBezTo>
                  <a:cubicBezTo>
                    <a:pt x="11856" y="11902"/>
                    <a:pt x="12731" y="13927"/>
                    <a:pt x="14483" y="15783"/>
                  </a:cubicBezTo>
                  <a:cubicBezTo>
                    <a:pt x="16234" y="17640"/>
                    <a:pt x="18861" y="19327"/>
                    <a:pt x="21488" y="210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3" name="Line"/>
            <p:cNvSpPr/>
            <p:nvPr/>
          </p:nvSpPr>
          <p:spPr>
            <a:xfrm>
              <a:off x="4076700" y="5853749"/>
              <a:ext cx="133350" cy="141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934"/>
                  </a:moveTo>
                  <a:cubicBezTo>
                    <a:pt x="2743" y="4513"/>
                    <a:pt x="5486" y="7093"/>
                    <a:pt x="7371" y="9833"/>
                  </a:cubicBezTo>
                  <a:cubicBezTo>
                    <a:pt x="9257" y="12573"/>
                    <a:pt x="10286" y="15475"/>
                    <a:pt x="10800" y="17731"/>
                  </a:cubicBezTo>
                  <a:cubicBezTo>
                    <a:pt x="11314" y="19988"/>
                    <a:pt x="11314" y="21600"/>
                    <a:pt x="11143" y="21600"/>
                  </a:cubicBezTo>
                  <a:cubicBezTo>
                    <a:pt x="10971" y="21600"/>
                    <a:pt x="10629" y="19988"/>
                    <a:pt x="10629" y="17248"/>
                  </a:cubicBezTo>
                  <a:cubicBezTo>
                    <a:pt x="10629" y="14507"/>
                    <a:pt x="10971" y="10639"/>
                    <a:pt x="12857" y="7576"/>
                  </a:cubicBezTo>
                  <a:cubicBezTo>
                    <a:pt x="14743" y="4513"/>
                    <a:pt x="18171" y="22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4" name="Line"/>
            <p:cNvSpPr/>
            <p:nvPr/>
          </p:nvSpPr>
          <p:spPr>
            <a:xfrm>
              <a:off x="4286250" y="5834699"/>
              <a:ext cx="19614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720"/>
                    <a:pt x="17280" y="1440"/>
                    <a:pt x="19440" y="5040"/>
                  </a:cubicBezTo>
                  <a:cubicBezTo>
                    <a:pt x="21600" y="8640"/>
                    <a:pt x="17280" y="15120"/>
                    <a:pt x="1296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5" name="Line"/>
            <p:cNvSpPr/>
            <p:nvPr/>
          </p:nvSpPr>
          <p:spPr>
            <a:xfrm>
              <a:off x="4324350" y="5815649"/>
              <a:ext cx="12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6" name="Line"/>
            <p:cNvSpPr/>
            <p:nvPr/>
          </p:nvSpPr>
          <p:spPr>
            <a:xfrm>
              <a:off x="4369357" y="5862962"/>
              <a:ext cx="151843" cy="126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0873" fill="norm" stroke="1" extrusionOk="0">
                  <a:moveTo>
                    <a:pt x="18821" y="1619"/>
                  </a:moveTo>
                  <a:cubicBezTo>
                    <a:pt x="14621" y="574"/>
                    <a:pt x="10421" y="-471"/>
                    <a:pt x="7271" y="226"/>
                  </a:cubicBezTo>
                  <a:cubicBezTo>
                    <a:pt x="4121" y="923"/>
                    <a:pt x="2021" y="3361"/>
                    <a:pt x="971" y="5452"/>
                  </a:cubicBezTo>
                  <a:cubicBezTo>
                    <a:pt x="-79" y="7542"/>
                    <a:pt x="-79" y="9284"/>
                    <a:pt x="71" y="11026"/>
                  </a:cubicBezTo>
                  <a:cubicBezTo>
                    <a:pt x="221" y="12768"/>
                    <a:pt x="521" y="14510"/>
                    <a:pt x="2171" y="15381"/>
                  </a:cubicBezTo>
                  <a:cubicBezTo>
                    <a:pt x="3821" y="16252"/>
                    <a:pt x="6821" y="16252"/>
                    <a:pt x="8921" y="15206"/>
                  </a:cubicBezTo>
                  <a:cubicBezTo>
                    <a:pt x="11021" y="14161"/>
                    <a:pt x="12221" y="12071"/>
                    <a:pt x="12821" y="12245"/>
                  </a:cubicBezTo>
                  <a:cubicBezTo>
                    <a:pt x="13421" y="12419"/>
                    <a:pt x="13421" y="14858"/>
                    <a:pt x="13871" y="16774"/>
                  </a:cubicBezTo>
                  <a:cubicBezTo>
                    <a:pt x="14321" y="18690"/>
                    <a:pt x="15221" y="20084"/>
                    <a:pt x="16571" y="20606"/>
                  </a:cubicBezTo>
                  <a:cubicBezTo>
                    <a:pt x="17921" y="21129"/>
                    <a:pt x="19721" y="20781"/>
                    <a:pt x="21521" y="204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7" name="Line"/>
            <p:cNvSpPr/>
            <p:nvPr/>
          </p:nvSpPr>
          <p:spPr>
            <a:xfrm>
              <a:off x="4548716" y="5880871"/>
              <a:ext cx="93134" cy="125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7" fill="norm" stroke="1" extrusionOk="0">
                  <a:moveTo>
                    <a:pt x="982" y="4027"/>
                  </a:moveTo>
                  <a:cubicBezTo>
                    <a:pt x="491" y="7627"/>
                    <a:pt x="0" y="11227"/>
                    <a:pt x="0" y="13927"/>
                  </a:cubicBezTo>
                  <a:cubicBezTo>
                    <a:pt x="0" y="16627"/>
                    <a:pt x="491" y="18427"/>
                    <a:pt x="982" y="18427"/>
                  </a:cubicBezTo>
                  <a:cubicBezTo>
                    <a:pt x="1473" y="18427"/>
                    <a:pt x="1964" y="16627"/>
                    <a:pt x="3436" y="13567"/>
                  </a:cubicBezTo>
                  <a:cubicBezTo>
                    <a:pt x="4909" y="10507"/>
                    <a:pt x="7364" y="6187"/>
                    <a:pt x="9818" y="3487"/>
                  </a:cubicBezTo>
                  <a:cubicBezTo>
                    <a:pt x="12273" y="787"/>
                    <a:pt x="14727" y="-293"/>
                    <a:pt x="16445" y="67"/>
                  </a:cubicBezTo>
                  <a:cubicBezTo>
                    <a:pt x="18164" y="427"/>
                    <a:pt x="19145" y="2227"/>
                    <a:pt x="19882" y="6007"/>
                  </a:cubicBezTo>
                  <a:cubicBezTo>
                    <a:pt x="20618" y="9787"/>
                    <a:pt x="21109" y="15547"/>
                    <a:pt x="21600" y="213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8" name="Line"/>
            <p:cNvSpPr/>
            <p:nvPr/>
          </p:nvSpPr>
          <p:spPr>
            <a:xfrm>
              <a:off x="4727323" y="5714049"/>
              <a:ext cx="60577" cy="254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426" fill="norm" stroke="1" extrusionOk="0">
                  <a:moveTo>
                    <a:pt x="16847" y="0"/>
                  </a:moveTo>
                  <a:cubicBezTo>
                    <a:pt x="11633" y="4463"/>
                    <a:pt x="6419" y="8926"/>
                    <a:pt x="3440" y="12139"/>
                  </a:cubicBezTo>
                  <a:cubicBezTo>
                    <a:pt x="461" y="15352"/>
                    <a:pt x="-284" y="17316"/>
                    <a:pt x="88" y="18744"/>
                  </a:cubicBezTo>
                  <a:cubicBezTo>
                    <a:pt x="461" y="20172"/>
                    <a:pt x="1950" y="21064"/>
                    <a:pt x="5675" y="21332"/>
                  </a:cubicBezTo>
                  <a:cubicBezTo>
                    <a:pt x="9399" y="21600"/>
                    <a:pt x="15357" y="21243"/>
                    <a:pt x="21316" y="208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9" name="Line"/>
            <p:cNvSpPr/>
            <p:nvPr/>
          </p:nvSpPr>
          <p:spPr>
            <a:xfrm>
              <a:off x="4711700" y="5853749"/>
              <a:ext cx="146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57" y="10800"/>
                    <a:pt x="7513" y="0"/>
                    <a:pt x="11113" y="0"/>
                  </a:cubicBezTo>
                  <a:cubicBezTo>
                    <a:pt x="14713" y="0"/>
                    <a:pt x="18157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0" name="Line"/>
            <p:cNvSpPr/>
            <p:nvPr/>
          </p:nvSpPr>
          <p:spPr>
            <a:xfrm>
              <a:off x="3308350" y="6108691"/>
              <a:ext cx="952500" cy="30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9" fill="norm" stroke="1" extrusionOk="0">
                  <a:moveTo>
                    <a:pt x="0" y="16639"/>
                  </a:moveTo>
                  <a:cubicBezTo>
                    <a:pt x="1872" y="13759"/>
                    <a:pt x="3744" y="10879"/>
                    <a:pt x="5544" y="7279"/>
                  </a:cubicBezTo>
                  <a:cubicBezTo>
                    <a:pt x="7344" y="3679"/>
                    <a:pt x="9072" y="-641"/>
                    <a:pt x="10992" y="79"/>
                  </a:cubicBezTo>
                  <a:cubicBezTo>
                    <a:pt x="12912" y="799"/>
                    <a:pt x="15024" y="6559"/>
                    <a:pt x="16824" y="10879"/>
                  </a:cubicBezTo>
                  <a:cubicBezTo>
                    <a:pt x="18624" y="15199"/>
                    <a:pt x="20112" y="18079"/>
                    <a:pt x="21600" y="209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1" name="Line"/>
            <p:cNvSpPr/>
            <p:nvPr/>
          </p:nvSpPr>
          <p:spPr>
            <a:xfrm>
              <a:off x="3384550" y="6222049"/>
              <a:ext cx="6794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59" y="21600"/>
                    <a:pt x="5518" y="21600"/>
                    <a:pt x="8445" y="18000"/>
                  </a:cubicBezTo>
                  <a:cubicBezTo>
                    <a:pt x="11372" y="14400"/>
                    <a:pt x="14467" y="7200"/>
                    <a:pt x="16688" y="3600"/>
                  </a:cubicBezTo>
                  <a:cubicBezTo>
                    <a:pt x="18908" y="0"/>
                    <a:pt x="20254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2" name="Line"/>
            <p:cNvSpPr/>
            <p:nvPr/>
          </p:nvSpPr>
          <p:spPr>
            <a:xfrm>
              <a:off x="920749" y="6658492"/>
              <a:ext cx="374651" cy="737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fill="norm" stroke="1" extrusionOk="0">
                  <a:moveTo>
                    <a:pt x="5858" y="4481"/>
                  </a:moveTo>
                  <a:cubicBezTo>
                    <a:pt x="5247" y="4604"/>
                    <a:pt x="4637" y="4727"/>
                    <a:pt x="3844" y="4881"/>
                  </a:cubicBezTo>
                  <a:cubicBezTo>
                    <a:pt x="3051" y="5035"/>
                    <a:pt x="2075" y="5219"/>
                    <a:pt x="1403" y="4942"/>
                  </a:cubicBezTo>
                  <a:cubicBezTo>
                    <a:pt x="732" y="4665"/>
                    <a:pt x="366" y="3927"/>
                    <a:pt x="732" y="3096"/>
                  </a:cubicBezTo>
                  <a:cubicBezTo>
                    <a:pt x="1098" y="2265"/>
                    <a:pt x="2197" y="1342"/>
                    <a:pt x="2929" y="758"/>
                  </a:cubicBezTo>
                  <a:cubicBezTo>
                    <a:pt x="3661" y="173"/>
                    <a:pt x="4027" y="-73"/>
                    <a:pt x="4210" y="19"/>
                  </a:cubicBezTo>
                  <a:cubicBezTo>
                    <a:pt x="4393" y="112"/>
                    <a:pt x="4393" y="542"/>
                    <a:pt x="4332" y="1435"/>
                  </a:cubicBezTo>
                  <a:cubicBezTo>
                    <a:pt x="4271" y="2327"/>
                    <a:pt x="4149" y="3681"/>
                    <a:pt x="4332" y="5527"/>
                  </a:cubicBezTo>
                  <a:cubicBezTo>
                    <a:pt x="4515" y="7373"/>
                    <a:pt x="5003" y="9712"/>
                    <a:pt x="5064" y="11281"/>
                  </a:cubicBezTo>
                  <a:cubicBezTo>
                    <a:pt x="5125" y="12850"/>
                    <a:pt x="4759" y="13650"/>
                    <a:pt x="4271" y="14112"/>
                  </a:cubicBezTo>
                  <a:cubicBezTo>
                    <a:pt x="3783" y="14573"/>
                    <a:pt x="3173" y="14696"/>
                    <a:pt x="2563" y="14696"/>
                  </a:cubicBezTo>
                  <a:cubicBezTo>
                    <a:pt x="1953" y="14696"/>
                    <a:pt x="1342" y="14573"/>
                    <a:pt x="854" y="14389"/>
                  </a:cubicBezTo>
                  <a:cubicBezTo>
                    <a:pt x="366" y="14204"/>
                    <a:pt x="0" y="13958"/>
                    <a:pt x="0" y="13527"/>
                  </a:cubicBezTo>
                  <a:cubicBezTo>
                    <a:pt x="0" y="13096"/>
                    <a:pt x="366" y="12481"/>
                    <a:pt x="1708" y="11312"/>
                  </a:cubicBezTo>
                  <a:cubicBezTo>
                    <a:pt x="3051" y="10142"/>
                    <a:pt x="5369" y="8419"/>
                    <a:pt x="7444" y="6973"/>
                  </a:cubicBezTo>
                  <a:cubicBezTo>
                    <a:pt x="9519" y="5527"/>
                    <a:pt x="11349" y="4358"/>
                    <a:pt x="12447" y="3619"/>
                  </a:cubicBezTo>
                  <a:cubicBezTo>
                    <a:pt x="13546" y="2881"/>
                    <a:pt x="13912" y="2573"/>
                    <a:pt x="13973" y="2573"/>
                  </a:cubicBezTo>
                  <a:cubicBezTo>
                    <a:pt x="14034" y="2573"/>
                    <a:pt x="13790" y="2881"/>
                    <a:pt x="13058" y="3742"/>
                  </a:cubicBezTo>
                  <a:cubicBezTo>
                    <a:pt x="12325" y="4604"/>
                    <a:pt x="11105" y="6019"/>
                    <a:pt x="9946" y="7896"/>
                  </a:cubicBezTo>
                  <a:cubicBezTo>
                    <a:pt x="8786" y="9773"/>
                    <a:pt x="7688" y="12112"/>
                    <a:pt x="7139" y="14296"/>
                  </a:cubicBezTo>
                  <a:cubicBezTo>
                    <a:pt x="6590" y="16481"/>
                    <a:pt x="6590" y="18512"/>
                    <a:pt x="7078" y="19712"/>
                  </a:cubicBezTo>
                  <a:cubicBezTo>
                    <a:pt x="7566" y="20912"/>
                    <a:pt x="8542" y="21281"/>
                    <a:pt x="9397" y="21404"/>
                  </a:cubicBezTo>
                  <a:cubicBezTo>
                    <a:pt x="10251" y="21527"/>
                    <a:pt x="10983" y="21404"/>
                    <a:pt x="11593" y="20850"/>
                  </a:cubicBezTo>
                  <a:cubicBezTo>
                    <a:pt x="12203" y="20296"/>
                    <a:pt x="12692" y="19312"/>
                    <a:pt x="12814" y="18512"/>
                  </a:cubicBezTo>
                  <a:cubicBezTo>
                    <a:pt x="12936" y="17712"/>
                    <a:pt x="12692" y="17096"/>
                    <a:pt x="12447" y="16573"/>
                  </a:cubicBezTo>
                  <a:cubicBezTo>
                    <a:pt x="12203" y="16050"/>
                    <a:pt x="11959" y="15619"/>
                    <a:pt x="12264" y="15312"/>
                  </a:cubicBezTo>
                  <a:cubicBezTo>
                    <a:pt x="12569" y="15004"/>
                    <a:pt x="13424" y="14819"/>
                    <a:pt x="15071" y="14481"/>
                  </a:cubicBezTo>
                  <a:cubicBezTo>
                    <a:pt x="16719" y="14142"/>
                    <a:pt x="19159" y="13650"/>
                    <a:pt x="21600" y="131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3" name="Line"/>
            <p:cNvSpPr/>
            <p:nvPr/>
          </p:nvSpPr>
          <p:spPr>
            <a:xfrm>
              <a:off x="1596938" y="6754420"/>
              <a:ext cx="257262" cy="409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225" fill="norm" stroke="1" extrusionOk="0">
                  <a:moveTo>
                    <a:pt x="17801" y="4000"/>
                  </a:moveTo>
                  <a:cubicBezTo>
                    <a:pt x="16916" y="2685"/>
                    <a:pt x="16030" y="1369"/>
                    <a:pt x="15057" y="656"/>
                  </a:cubicBezTo>
                  <a:cubicBezTo>
                    <a:pt x="14083" y="-56"/>
                    <a:pt x="13021" y="-166"/>
                    <a:pt x="11870" y="218"/>
                  </a:cubicBezTo>
                  <a:cubicBezTo>
                    <a:pt x="10719" y="602"/>
                    <a:pt x="9480" y="1479"/>
                    <a:pt x="7975" y="3397"/>
                  </a:cubicBezTo>
                  <a:cubicBezTo>
                    <a:pt x="6470" y="5316"/>
                    <a:pt x="4699" y="8277"/>
                    <a:pt x="3549" y="11018"/>
                  </a:cubicBezTo>
                  <a:cubicBezTo>
                    <a:pt x="2398" y="13759"/>
                    <a:pt x="1867" y="16281"/>
                    <a:pt x="2132" y="18035"/>
                  </a:cubicBezTo>
                  <a:cubicBezTo>
                    <a:pt x="2398" y="19789"/>
                    <a:pt x="3460" y="20776"/>
                    <a:pt x="4876" y="21105"/>
                  </a:cubicBezTo>
                  <a:cubicBezTo>
                    <a:pt x="6293" y="21434"/>
                    <a:pt x="8063" y="21105"/>
                    <a:pt x="10188" y="19899"/>
                  </a:cubicBezTo>
                  <a:cubicBezTo>
                    <a:pt x="12312" y="18693"/>
                    <a:pt x="14791" y="16610"/>
                    <a:pt x="16385" y="14088"/>
                  </a:cubicBezTo>
                  <a:cubicBezTo>
                    <a:pt x="17978" y="11566"/>
                    <a:pt x="18686" y="8606"/>
                    <a:pt x="18509" y="6687"/>
                  </a:cubicBezTo>
                  <a:cubicBezTo>
                    <a:pt x="18332" y="4768"/>
                    <a:pt x="17270" y="3891"/>
                    <a:pt x="15322" y="3288"/>
                  </a:cubicBezTo>
                  <a:cubicBezTo>
                    <a:pt x="13375" y="2685"/>
                    <a:pt x="10542" y="2356"/>
                    <a:pt x="8152" y="2794"/>
                  </a:cubicBezTo>
                  <a:cubicBezTo>
                    <a:pt x="5762" y="3233"/>
                    <a:pt x="3814" y="4439"/>
                    <a:pt x="2398" y="5645"/>
                  </a:cubicBezTo>
                  <a:cubicBezTo>
                    <a:pt x="981" y="6851"/>
                    <a:pt x="96" y="8057"/>
                    <a:pt x="8" y="8935"/>
                  </a:cubicBezTo>
                  <a:cubicBezTo>
                    <a:pt x="-81" y="9812"/>
                    <a:pt x="627" y="10360"/>
                    <a:pt x="3017" y="10524"/>
                  </a:cubicBezTo>
                  <a:cubicBezTo>
                    <a:pt x="5408" y="10689"/>
                    <a:pt x="9480" y="10470"/>
                    <a:pt x="12844" y="10031"/>
                  </a:cubicBezTo>
                  <a:cubicBezTo>
                    <a:pt x="16208" y="9592"/>
                    <a:pt x="18863" y="8935"/>
                    <a:pt x="21519" y="82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4" name="Line"/>
            <p:cNvSpPr/>
            <p:nvPr/>
          </p:nvSpPr>
          <p:spPr>
            <a:xfrm>
              <a:off x="1682199" y="6573416"/>
              <a:ext cx="121201" cy="156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600" fill="norm" stroke="1" extrusionOk="0">
                  <a:moveTo>
                    <a:pt x="9034" y="6714"/>
                  </a:moveTo>
                  <a:cubicBezTo>
                    <a:pt x="7172" y="7005"/>
                    <a:pt x="5310" y="7297"/>
                    <a:pt x="3634" y="8903"/>
                  </a:cubicBezTo>
                  <a:cubicBezTo>
                    <a:pt x="1958" y="10508"/>
                    <a:pt x="469" y="13427"/>
                    <a:pt x="96" y="14157"/>
                  </a:cubicBezTo>
                  <a:cubicBezTo>
                    <a:pt x="-276" y="14886"/>
                    <a:pt x="469" y="13427"/>
                    <a:pt x="1586" y="11092"/>
                  </a:cubicBezTo>
                  <a:cubicBezTo>
                    <a:pt x="2703" y="8757"/>
                    <a:pt x="4193" y="5546"/>
                    <a:pt x="5683" y="3357"/>
                  </a:cubicBezTo>
                  <a:cubicBezTo>
                    <a:pt x="7172" y="1168"/>
                    <a:pt x="8662" y="0"/>
                    <a:pt x="9965" y="0"/>
                  </a:cubicBezTo>
                  <a:cubicBezTo>
                    <a:pt x="11269" y="0"/>
                    <a:pt x="12386" y="1168"/>
                    <a:pt x="13690" y="4232"/>
                  </a:cubicBezTo>
                  <a:cubicBezTo>
                    <a:pt x="14993" y="7297"/>
                    <a:pt x="16483" y="12259"/>
                    <a:pt x="17786" y="15470"/>
                  </a:cubicBezTo>
                  <a:cubicBezTo>
                    <a:pt x="19090" y="18681"/>
                    <a:pt x="20207" y="20141"/>
                    <a:pt x="2132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5" name="Line"/>
            <p:cNvSpPr/>
            <p:nvPr/>
          </p:nvSpPr>
          <p:spPr>
            <a:xfrm>
              <a:off x="1829225" y="7083532"/>
              <a:ext cx="171025" cy="229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507" fill="norm" stroke="1" extrusionOk="0">
                  <a:moveTo>
                    <a:pt x="2346" y="6143"/>
                  </a:moveTo>
                  <a:cubicBezTo>
                    <a:pt x="1546" y="10305"/>
                    <a:pt x="746" y="14466"/>
                    <a:pt x="346" y="17240"/>
                  </a:cubicBezTo>
                  <a:cubicBezTo>
                    <a:pt x="-54" y="20015"/>
                    <a:pt x="-54" y="21402"/>
                    <a:pt x="79" y="21501"/>
                  </a:cubicBezTo>
                  <a:cubicBezTo>
                    <a:pt x="213" y="21600"/>
                    <a:pt x="479" y="20411"/>
                    <a:pt x="1013" y="17439"/>
                  </a:cubicBezTo>
                  <a:cubicBezTo>
                    <a:pt x="1546" y="14466"/>
                    <a:pt x="2346" y="9710"/>
                    <a:pt x="2879" y="6341"/>
                  </a:cubicBezTo>
                  <a:cubicBezTo>
                    <a:pt x="3413" y="2972"/>
                    <a:pt x="3679" y="991"/>
                    <a:pt x="3946" y="594"/>
                  </a:cubicBezTo>
                  <a:cubicBezTo>
                    <a:pt x="4213" y="198"/>
                    <a:pt x="4479" y="1387"/>
                    <a:pt x="5013" y="2378"/>
                  </a:cubicBezTo>
                  <a:cubicBezTo>
                    <a:pt x="5546" y="3369"/>
                    <a:pt x="6346" y="4161"/>
                    <a:pt x="7546" y="4459"/>
                  </a:cubicBezTo>
                  <a:cubicBezTo>
                    <a:pt x="8746" y="4756"/>
                    <a:pt x="10346" y="4558"/>
                    <a:pt x="11679" y="4062"/>
                  </a:cubicBezTo>
                  <a:cubicBezTo>
                    <a:pt x="13013" y="3567"/>
                    <a:pt x="14079" y="2774"/>
                    <a:pt x="15413" y="1883"/>
                  </a:cubicBezTo>
                  <a:cubicBezTo>
                    <a:pt x="16746" y="991"/>
                    <a:pt x="18346" y="0"/>
                    <a:pt x="19279" y="0"/>
                  </a:cubicBezTo>
                  <a:cubicBezTo>
                    <a:pt x="20213" y="0"/>
                    <a:pt x="20479" y="991"/>
                    <a:pt x="20746" y="4062"/>
                  </a:cubicBezTo>
                  <a:cubicBezTo>
                    <a:pt x="21013" y="7134"/>
                    <a:pt x="21279" y="12286"/>
                    <a:pt x="21546" y="174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6" name="Line"/>
            <p:cNvSpPr/>
            <p:nvPr/>
          </p:nvSpPr>
          <p:spPr>
            <a:xfrm>
              <a:off x="2045295" y="7079299"/>
              <a:ext cx="151805" cy="214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426" fill="norm" stroke="1" extrusionOk="0">
                  <a:moveTo>
                    <a:pt x="8016" y="0"/>
                  </a:moveTo>
                  <a:cubicBezTo>
                    <a:pt x="5316" y="5082"/>
                    <a:pt x="2616" y="10165"/>
                    <a:pt x="1266" y="13235"/>
                  </a:cubicBezTo>
                  <a:cubicBezTo>
                    <a:pt x="-84" y="16306"/>
                    <a:pt x="-84" y="17365"/>
                    <a:pt x="66" y="18424"/>
                  </a:cubicBezTo>
                  <a:cubicBezTo>
                    <a:pt x="216" y="19482"/>
                    <a:pt x="516" y="20541"/>
                    <a:pt x="1416" y="21071"/>
                  </a:cubicBezTo>
                  <a:cubicBezTo>
                    <a:pt x="2316" y="21600"/>
                    <a:pt x="3816" y="21600"/>
                    <a:pt x="7266" y="20647"/>
                  </a:cubicBezTo>
                  <a:cubicBezTo>
                    <a:pt x="10716" y="19694"/>
                    <a:pt x="16116" y="17788"/>
                    <a:pt x="21516" y="158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7" name="Line"/>
            <p:cNvSpPr/>
            <p:nvPr/>
          </p:nvSpPr>
          <p:spPr>
            <a:xfrm>
              <a:off x="2176097" y="7091949"/>
              <a:ext cx="167053" cy="181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266" fill="norm" stroke="1" extrusionOk="0">
                  <a:moveTo>
                    <a:pt x="21309" y="751"/>
                  </a:moveTo>
                  <a:cubicBezTo>
                    <a:pt x="19959" y="255"/>
                    <a:pt x="18609" y="-242"/>
                    <a:pt x="16719" y="130"/>
                  </a:cubicBezTo>
                  <a:cubicBezTo>
                    <a:pt x="14829" y="503"/>
                    <a:pt x="12399" y="1744"/>
                    <a:pt x="9564" y="4475"/>
                  </a:cubicBezTo>
                  <a:cubicBezTo>
                    <a:pt x="6729" y="7206"/>
                    <a:pt x="3489" y="11427"/>
                    <a:pt x="1734" y="14282"/>
                  </a:cubicBezTo>
                  <a:cubicBezTo>
                    <a:pt x="-21" y="17137"/>
                    <a:pt x="-291" y="18627"/>
                    <a:pt x="249" y="19620"/>
                  </a:cubicBezTo>
                  <a:cubicBezTo>
                    <a:pt x="789" y="20613"/>
                    <a:pt x="2139" y="21110"/>
                    <a:pt x="5649" y="21234"/>
                  </a:cubicBezTo>
                  <a:cubicBezTo>
                    <a:pt x="9159" y="21358"/>
                    <a:pt x="14829" y="21110"/>
                    <a:pt x="20499" y="208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8" name="Line"/>
            <p:cNvSpPr/>
            <p:nvPr/>
          </p:nvSpPr>
          <p:spPr>
            <a:xfrm>
              <a:off x="2247899" y="7187249"/>
              <a:ext cx="1587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9" name="Line"/>
            <p:cNvSpPr/>
            <p:nvPr/>
          </p:nvSpPr>
          <p:spPr>
            <a:xfrm>
              <a:off x="2959100" y="6876099"/>
              <a:ext cx="127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0" name="Line"/>
            <p:cNvSpPr/>
            <p:nvPr/>
          </p:nvSpPr>
          <p:spPr>
            <a:xfrm>
              <a:off x="2978150" y="6793549"/>
              <a:ext cx="190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1" name="Line"/>
            <p:cNvSpPr/>
            <p:nvPr/>
          </p:nvSpPr>
          <p:spPr>
            <a:xfrm>
              <a:off x="3054350" y="6807192"/>
              <a:ext cx="107950" cy="181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4" fill="norm" stroke="1" extrusionOk="0">
                  <a:moveTo>
                    <a:pt x="21600" y="2123"/>
                  </a:moveTo>
                  <a:cubicBezTo>
                    <a:pt x="20329" y="1130"/>
                    <a:pt x="19059" y="137"/>
                    <a:pt x="15882" y="13"/>
                  </a:cubicBezTo>
                  <a:cubicBezTo>
                    <a:pt x="12706" y="-111"/>
                    <a:pt x="7624" y="634"/>
                    <a:pt x="4871" y="1627"/>
                  </a:cubicBezTo>
                  <a:cubicBezTo>
                    <a:pt x="2118" y="2620"/>
                    <a:pt x="1694" y="3861"/>
                    <a:pt x="3176" y="6096"/>
                  </a:cubicBezTo>
                  <a:cubicBezTo>
                    <a:pt x="4659" y="8330"/>
                    <a:pt x="8047" y="11558"/>
                    <a:pt x="10165" y="14289"/>
                  </a:cubicBezTo>
                  <a:cubicBezTo>
                    <a:pt x="12282" y="17020"/>
                    <a:pt x="13129" y="19255"/>
                    <a:pt x="12071" y="20372"/>
                  </a:cubicBezTo>
                  <a:cubicBezTo>
                    <a:pt x="11012" y="21489"/>
                    <a:pt x="8047" y="21489"/>
                    <a:pt x="5718" y="20744"/>
                  </a:cubicBezTo>
                  <a:cubicBezTo>
                    <a:pt x="3388" y="19999"/>
                    <a:pt x="1694" y="18510"/>
                    <a:pt x="0" y="170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2" name="Line"/>
            <p:cNvSpPr/>
            <p:nvPr/>
          </p:nvSpPr>
          <p:spPr>
            <a:xfrm>
              <a:off x="3524783" y="6708883"/>
              <a:ext cx="247118" cy="275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456" fill="norm" stroke="1" extrusionOk="0">
                  <a:moveTo>
                    <a:pt x="1615" y="12037"/>
                  </a:moveTo>
                  <a:cubicBezTo>
                    <a:pt x="1799" y="10553"/>
                    <a:pt x="1984" y="9069"/>
                    <a:pt x="1891" y="8739"/>
                  </a:cubicBezTo>
                  <a:cubicBezTo>
                    <a:pt x="1799" y="8409"/>
                    <a:pt x="1430" y="9234"/>
                    <a:pt x="1153" y="11295"/>
                  </a:cubicBezTo>
                  <a:cubicBezTo>
                    <a:pt x="876" y="13356"/>
                    <a:pt x="691" y="16653"/>
                    <a:pt x="507" y="18715"/>
                  </a:cubicBezTo>
                  <a:cubicBezTo>
                    <a:pt x="322" y="20776"/>
                    <a:pt x="138" y="21600"/>
                    <a:pt x="45" y="21435"/>
                  </a:cubicBezTo>
                  <a:cubicBezTo>
                    <a:pt x="-47" y="21270"/>
                    <a:pt x="-47" y="20116"/>
                    <a:pt x="507" y="17231"/>
                  </a:cubicBezTo>
                  <a:cubicBezTo>
                    <a:pt x="1061" y="14345"/>
                    <a:pt x="2168" y="9728"/>
                    <a:pt x="2815" y="6843"/>
                  </a:cubicBezTo>
                  <a:cubicBezTo>
                    <a:pt x="3461" y="3957"/>
                    <a:pt x="3645" y="2803"/>
                    <a:pt x="4015" y="1814"/>
                  </a:cubicBezTo>
                  <a:cubicBezTo>
                    <a:pt x="4384" y="824"/>
                    <a:pt x="4938" y="0"/>
                    <a:pt x="5307" y="0"/>
                  </a:cubicBezTo>
                  <a:cubicBezTo>
                    <a:pt x="5676" y="0"/>
                    <a:pt x="5861" y="824"/>
                    <a:pt x="6507" y="2061"/>
                  </a:cubicBezTo>
                  <a:cubicBezTo>
                    <a:pt x="7153" y="3298"/>
                    <a:pt x="8261" y="4947"/>
                    <a:pt x="9461" y="5853"/>
                  </a:cubicBezTo>
                  <a:cubicBezTo>
                    <a:pt x="10661" y="6760"/>
                    <a:pt x="11953" y="6925"/>
                    <a:pt x="13061" y="6595"/>
                  </a:cubicBezTo>
                  <a:cubicBezTo>
                    <a:pt x="14168" y="6266"/>
                    <a:pt x="15091" y="5441"/>
                    <a:pt x="15922" y="4782"/>
                  </a:cubicBezTo>
                  <a:cubicBezTo>
                    <a:pt x="16753" y="4122"/>
                    <a:pt x="17491" y="3627"/>
                    <a:pt x="17953" y="3792"/>
                  </a:cubicBezTo>
                  <a:cubicBezTo>
                    <a:pt x="18415" y="3957"/>
                    <a:pt x="18599" y="4782"/>
                    <a:pt x="18876" y="7173"/>
                  </a:cubicBezTo>
                  <a:cubicBezTo>
                    <a:pt x="19153" y="9563"/>
                    <a:pt x="19522" y="13521"/>
                    <a:pt x="19984" y="15911"/>
                  </a:cubicBezTo>
                  <a:cubicBezTo>
                    <a:pt x="20445" y="18302"/>
                    <a:pt x="20999" y="19127"/>
                    <a:pt x="21553" y="199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3" name="Line"/>
            <p:cNvSpPr/>
            <p:nvPr/>
          </p:nvSpPr>
          <p:spPr>
            <a:xfrm>
              <a:off x="3854450" y="6761799"/>
              <a:ext cx="184150" cy="213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959" y="0"/>
                  </a:moveTo>
                  <a:cubicBezTo>
                    <a:pt x="4469" y="1925"/>
                    <a:pt x="2979" y="3850"/>
                    <a:pt x="1862" y="7164"/>
                  </a:cubicBezTo>
                  <a:cubicBezTo>
                    <a:pt x="745" y="10479"/>
                    <a:pt x="0" y="15184"/>
                    <a:pt x="0" y="17964"/>
                  </a:cubicBezTo>
                  <a:cubicBezTo>
                    <a:pt x="0" y="20745"/>
                    <a:pt x="745" y="21600"/>
                    <a:pt x="2855" y="21600"/>
                  </a:cubicBezTo>
                  <a:cubicBezTo>
                    <a:pt x="4966" y="21600"/>
                    <a:pt x="8441" y="20745"/>
                    <a:pt x="11793" y="19782"/>
                  </a:cubicBezTo>
                  <a:cubicBezTo>
                    <a:pt x="15145" y="18820"/>
                    <a:pt x="18372" y="17750"/>
                    <a:pt x="21600" y="166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4" name="Line"/>
            <p:cNvSpPr/>
            <p:nvPr/>
          </p:nvSpPr>
          <p:spPr>
            <a:xfrm>
              <a:off x="4057650" y="6710068"/>
              <a:ext cx="184150" cy="258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9" fill="norm" stroke="1" extrusionOk="0">
                  <a:moveTo>
                    <a:pt x="21600" y="2689"/>
                  </a:moveTo>
                  <a:cubicBezTo>
                    <a:pt x="21352" y="1818"/>
                    <a:pt x="21103" y="947"/>
                    <a:pt x="20110" y="425"/>
                  </a:cubicBezTo>
                  <a:cubicBezTo>
                    <a:pt x="19117" y="-98"/>
                    <a:pt x="17379" y="-272"/>
                    <a:pt x="14772" y="686"/>
                  </a:cubicBezTo>
                  <a:cubicBezTo>
                    <a:pt x="12166" y="1644"/>
                    <a:pt x="8690" y="3734"/>
                    <a:pt x="6083" y="6434"/>
                  </a:cubicBezTo>
                  <a:cubicBezTo>
                    <a:pt x="3476" y="9134"/>
                    <a:pt x="1738" y="12444"/>
                    <a:pt x="869" y="14709"/>
                  </a:cubicBezTo>
                  <a:cubicBezTo>
                    <a:pt x="0" y="16973"/>
                    <a:pt x="0" y="18193"/>
                    <a:pt x="0" y="19238"/>
                  </a:cubicBezTo>
                  <a:cubicBezTo>
                    <a:pt x="0" y="20283"/>
                    <a:pt x="0" y="21154"/>
                    <a:pt x="2855" y="21241"/>
                  </a:cubicBezTo>
                  <a:cubicBezTo>
                    <a:pt x="5710" y="21328"/>
                    <a:pt x="11421" y="20631"/>
                    <a:pt x="17131" y="199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5" name="Line"/>
            <p:cNvSpPr/>
            <p:nvPr/>
          </p:nvSpPr>
          <p:spPr>
            <a:xfrm>
              <a:off x="4089400" y="6844349"/>
              <a:ext cx="1714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6" name="Line"/>
            <p:cNvSpPr/>
            <p:nvPr/>
          </p:nvSpPr>
          <p:spPr>
            <a:xfrm>
              <a:off x="4748760" y="6503853"/>
              <a:ext cx="431089" cy="844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493" fill="norm" stroke="1" extrusionOk="0">
                  <a:moveTo>
                    <a:pt x="10118" y="10604"/>
                  </a:moveTo>
                  <a:cubicBezTo>
                    <a:pt x="10327" y="9850"/>
                    <a:pt x="10537" y="9096"/>
                    <a:pt x="10013" y="8369"/>
                  </a:cubicBezTo>
                  <a:cubicBezTo>
                    <a:pt x="9489" y="7642"/>
                    <a:pt x="8230" y="6941"/>
                    <a:pt x="6553" y="6915"/>
                  </a:cubicBezTo>
                  <a:cubicBezTo>
                    <a:pt x="4875" y="6888"/>
                    <a:pt x="2778" y="7534"/>
                    <a:pt x="1520" y="8261"/>
                  </a:cubicBezTo>
                  <a:cubicBezTo>
                    <a:pt x="261" y="8988"/>
                    <a:pt x="-158" y="9796"/>
                    <a:pt x="52" y="10389"/>
                  </a:cubicBezTo>
                  <a:cubicBezTo>
                    <a:pt x="261" y="10981"/>
                    <a:pt x="1100" y="11358"/>
                    <a:pt x="2306" y="11358"/>
                  </a:cubicBezTo>
                  <a:cubicBezTo>
                    <a:pt x="3512" y="11358"/>
                    <a:pt x="5085" y="10981"/>
                    <a:pt x="5871" y="10470"/>
                  </a:cubicBezTo>
                  <a:cubicBezTo>
                    <a:pt x="6658" y="9958"/>
                    <a:pt x="6658" y="9312"/>
                    <a:pt x="6920" y="8638"/>
                  </a:cubicBezTo>
                  <a:cubicBezTo>
                    <a:pt x="7182" y="7965"/>
                    <a:pt x="7706" y="7265"/>
                    <a:pt x="9122" y="6322"/>
                  </a:cubicBezTo>
                  <a:cubicBezTo>
                    <a:pt x="10537" y="5379"/>
                    <a:pt x="12844" y="4194"/>
                    <a:pt x="14836" y="3144"/>
                  </a:cubicBezTo>
                  <a:cubicBezTo>
                    <a:pt x="16828" y="2094"/>
                    <a:pt x="18506" y="1178"/>
                    <a:pt x="19555" y="639"/>
                  </a:cubicBezTo>
                  <a:cubicBezTo>
                    <a:pt x="20603" y="101"/>
                    <a:pt x="21023" y="-61"/>
                    <a:pt x="21232" y="20"/>
                  </a:cubicBezTo>
                  <a:cubicBezTo>
                    <a:pt x="21442" y="101"/>
                    <a:pt x="21442" y="424"/>
                    <a:pt x="20760" y="1339"/>
                  </a:cubicBezTo>
                  <a:cubicBezTo>
                    <a:pt x="20079" y="2255"/>
                    <a:pt x="18716" y="3763"/>
                    <a:pt x="17195" y="5272"/>
                  </a:cubicBezTo>
                  <a:cubicBezTo>
                    <a:pt x="15675" y="6780"/>
                    <a:pt x="13997" y="8288"/>
                    <a:pt x="12267" y="9877"/>
                  </a:cubicBezTo>
                  <a:cubicBezTo>
                    <a:pt x="10537" y="11466"/>
                    <a:pt x="8755" y="13136"/>
                    <a:pt x="7339" y="14833"/>
                  </a:cubicBezTo>
                  <a:cubicBezTo>
                    <a:pt x="5924" y="16530"/>
                    <a:pt x="4875" y="18253"/>
                    <a:pt x="4351" y="19304"/>
                  </a:cubicBezTo>
                  <a:cubicBezTo>
                    <a:pt x="3826" y="20354"/>
                    <a:pt x="3826" y="20731"/>
                    <a:pt x="3984" y="21027"/>
                  </a:cubicBezTo>
                  <a:cubicBezTo>
                    <a:pt x="4141" y="21324"/>
                    <a:pt x="4456" y="21539"/>
                    <a:pt x="5242" y="21485"/>
                  </a:cubicBezTo>
                  <a:cubicBezTo>
                    <a:pt x="6028" y="21431"/>
                    <a:pt x="7287" y="21108"/>
                    <a:pt x="8807" y="20219"/>
                  </a:cubicBezTo>
                  <a:cubicBezTo>
                    <a:pt x="10327" y="19331"/>
                    <a:pt x="12110" y="17876"/>
                    <a:pt x="12896" y="16745"/>
                  </a:cubicBezTo>
                  <a:cubicBezTo>
                    <a:pt x="13683" y="15614"/>
                    <a:pt x="13473" y="14806"/>
                    <a:pt x="13106" y="14294"/>
                  </a:cubicBezTo>
                  <a:cubicBezTo>
                    <a:pt x="12739" y="13782"/>
                    <a:pt x="12215" y="13567"/>
                    <a:pt x="11691" y="13405"/>
                  </a:cubicBezTo>
                  <a:cubicBezTo>
                    <a:pt x="11166" y="13244"/>
                    <a:pt x="10642" y="13136"/>
                    <a:pt x="10642" y="13109"/>
                  </a:cubicBezTo>
                  <a:cubicBezTo>
                    <a:pt x="10642" y="13082"/>
                    <a:pt x="11166" y="13136"/>
                    <a:pt x="12844" y="13163"/>
                  </a:cubicBezTo>
                  <a:cubicBezTo>
                    <a:pt x="14522" y="13190"/>
                    <a:pt x="17353" y="13190"/>
                    <a:pt x="20184" y="131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7" name="Line"/>
            <p:cNvSpPr/>
            <p:nvPr/>
          </p:nvSpPr>
          <p:spPr>
            <a:xfrm>
              <a:off x="5646426" y="6590349"/>
              <a:ext cx="303524" cy="37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545" fill="norm" stroke="1" extrusionOk="0">
                  <a:moveTo>
                    <a:pt x="11610" y="8420"/>
                  </a:moveTo>
                  <a:cubicBezTo>
                    <a:pt x="11610" y="7810"/>
                    <a:pt x="11610" y="7200"/>
                    <a:pt x="11610" y="6590"/>
                  </a:cubicBezTo>
                  <a:cubicBezTo>
                    <a:pt x="11610" y="5980"/>
                    <a:pt x="11610" y="5369"/>
                    <a:pt x="11235" y="5064"/>
                  </a:cubicBezTo>
                  <a:cubicBezTo>
                    <a:pt x="10860" y="4759"/>
                    <a:pt x="10110" y="4759"/>
                    <a:pt x="8835" y="5675"/>
                  </a:cubicBezTo>
                  <a:cubicBezTo>
                    <a:pt x="7560" y="6590"/>
                    <a:pt x="5760" y="8420"/>
                    <a:pt x="4185" y="10495"/>
                  </a:cubicBezTo>
                  <a:cubicBezTo>
                    <a:pt x="2610" y="12569"/>
                    <a:pt x="1260" y="14888"/>
                    <a:pt x="585" y="16597"/>
                  </a:cubicBezTo>
                  <a:cubicBezTo>
                    <a:pt x="-90" y="18305"/>
                    <a:pt x="-90" y="19403"/>
                    <a:pt x="135" y="20197"/>
                  </a:cubicBezTo>
                  <a:cubicBezTo>
                    <a:pt x="360" y="20990"/>
                    <a:pt x="810" y="21478"/>
                    <a:pt x="2010" y="21539"/>
                  </a:cubicBezTo>
                  <a:cubicBezTo>
                    <a:pt x="3210" y="21600"/>
                    <a:pt x="5160" y="21234"/>
                    <a:pt x="7785" y="19281"/>
                  </a:cubicBezTo>
                  <a:cubicBezTo>
                    <a:pt x="10410" y="17329"/>
                    <a:pt x="13710" y="13790"/>
                    <a:pt x="15585" y="10678"/>
                  </a:cubicBezTo>
                  <a:cubicBezTo>
                    <a:pt x="17460" y="7566"/>
                    <a:pt x="17910" y="4881"/>
                    <a:pt x="17385" y="2990"/>
                  </a:cubicBezTo>
                  <a:cubicBezTo>
                    <a:pt x="16860" y="1098"/>
                    <a:pt x="15360" y="0"/>
                    <a:pt x="12960" y="0"/>
                  </a:cubicBezTo>
                  <a:cubicBezTo>
                    <a:pt x="10560" y="0"/>
                    <a:pt x="7260" y="1098"/>
                    <a:pt x="5085" y="2441"/>
                  </a:cubicBezTo>
                  <a:cubicBezTo>
                    <a:pt x="2910" y="3783"/>
                    <a:pt x="1860" y="5369"/>
                    <a:pt x="1260" y="6712"/>
                  </a:cubicBezTo>
                  <a:cubicBezTo>
                    <a:pt x="660" y="8054"/>
                    <a:pt x="510" y="9153"/>
                    <a:pt x="810" y="9885"/>
                  </a:cubicBezTo>
                  <a:cubicBezTo>
                    <a:pt x="1110" y="10617"/>
                    <a:pt x="1860" y="10983"/>
                    <a:pt x="5385" y="10922"/>
                  </a:cubicBezTo>
                  <a:cubicBezTo>
                    <a:pt x="8910" y="10861"/>
                    <a:pt x="15210" y="10373"/>
                    <a:pt x="21510" y="98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8" name="Line"/>
            <p:cNvSpPr/>
            <p:nvPr/>
          </p:nvSpPr>
          <p:spPr>
            <a:xfrm>
              <a:off x="5848349" y="7015799"/>
              <a:ext cx="1524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9" name="Line"/>
            <p:cNvSpPr/>
            <p:nvPr/>
          </p:nvSpPr>
          <p:spPr>
            <a:xfrm>
              <a:off x="6436382" y="6583999"/>
              <a:ext cx="97768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600" fill="norm" stroke="1" extrusionOk="0">
                  <a:moveTo>
                    <a:pt x="15712" y="0"/>
                  </a:moveTo>
                  <a:cubicBezTo>
                    <a:pt x="12955" y="1350"/>
                    <a:pt x="10197" y="2700"/>
                    <a:pt x="7670" y="5400"/>
                  </a:cubicBezTo>
                  <a:cubicBezTo>
                    <a:pt x="5142" y="8100"/>
                    <a:pt x="2844" y="12150"/>
                    <a:pt x="1465" y="14925"/>
                  </a:cubicBezTo>
                  <a:cubicBezTo>
                    <a:pt x="87" y="17700"/>
                    <a:pt x="-373" y="19200"/>
                    <a:pt x="316" y="20175"/>
                  </a:cubicBezTo>
                  <a:cubicBezTo>
                    <a:pt x="1006" y="21150"/>
                    <a:pt x="2844" y="21600"/>
                    <a:pt x="6521" y="21600"/>
                  </a:cubicBezTo>
                  <a:cubicBezTo>
                    <a:pt x="10197" y="21600"/>
                    <a:pt x="15712" y="21150"/>
                    <a:pt x="21227" y="207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0" name="Line"/>
            <p:cNvSpPr/>
            <p:nvPr/>
          </p:nvSpPr>
          <p:spPr>
            <a:xfrm>
              <a:off x="6343649" y="6571460"/>
              <a:ext cx="552451" cy="412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2" fill="norm" stroke="1" extrusionOk="0">
                  <a:moveTo>
                    <a:pt x="0" y="12820"/>
                  </a:moveTo>
                  <a:cubicBezTo>
                    <a:pt x="1821" y="11175"/>
                    <a:pt x="3641" y="9530"/>
                    <a:pt x="5338" y="7831"/>
                  </a:cubicBezTo>
                  <a:cubicBezTo>
                    <a:pt x="7034" y="6131"/>
                    <a:pt x="8607" y="4377"/>
                    <a:pt x="9600" y="2952"/>
                  </a:cubicBezTo>
                  <a:cubicBezTo>
                    <a:pt x="10593" y="1526"/>
                    <a:pt x="11007" y="430"/>
                    <a:pt x="11090" y="101"/>
                  </a:cubicBezTo>
                  <a:cubicBezTo>
                    <a:pt x="11172" y="-228"/>
                    <a:pt x="10924" y="211"/>
                    <a:pt x="10510" y="1910"/>
                  </a:cubicBezTo>
                  <a:cubicBezTo>
                    <a:pt x="10097" y="3610"/>
                    <a:pt x="9517" y="6570"/>
                    <a:pt x="8979" y="9366"/>
                  </a:cubicBezTo>
                  <a:cubicBezTo>
                    <a:pt x="8441" y="12162"/>
                    <a:pt x="7945" y="14793"/>
                    <a:pt x="7614" y="16383"/>
                  </a:cubicBezTo>
                  <a:cubicBezTo>
                    <a:pt x="7283" y="17973"/>
                    <a:pt x="7117" y="18521"/>
                    <a:pt x="7076" y="18521"/>
                  </a:cubicBezTo>
                  <a:cubicBezTo>
                    <a:pt x="7034" y="18521"/>
                    <a:pt x="7117" y="17973"/>
                    <a:pt x="7283" y="17370"/>
                  </a:cubicBezTo>
                  <a:cubicBezTo>
                    <a:pt x="7448" y="16767"/>
                    <a:pt x="7697" y="16109"/>
                    <a:pt x="8028" y="15451"/>
                  </a:cubicBezTo>
                  <a:cubicBezTo>
                    <a:pt x="8359" y="14793"/>
                    <a:pt x="8772" y="14135"/>
                    <a:pt x="9186" y="13971"/>
                  </a:cubicBezTo>
                  <a:cubicBezTo>
                    <a:pt x="9600" y="13807"/>
                    <a:pt x="10014" y="14135"/>
                    <a:pt x="10262" y="14629"/>
                  </a:cubicBezTo>
                  <a:cubicBezTo>
                    <a:pt x="10510" y="15122"/>
                    <a:pt x="10593" y="15780"/>
                    <a:pt x="10717" y="16383"/>
                  </a:cubicBezTo>
                  <a:cubicBezTo>
                    <a:pt x="10841" y="16986"/>
                    <a:pt x="11007" y="17534"/>
                    <a:pt x="11214" y="18028"/>
                  </a:cubicBezTo>
                  <a:cubicBezTo>
                    <a:pt x="11421" y="18521"/>
                    <a:pt x="11669" y="18960"/>
                    <a:pt x="12041" y="19015"/>
                  </a:cubicBezTo>
                  <a:cubicBezTo>
                    <a:pt x="12414" y="19069"/>
                    <a:pt x="12910" y="18741"/>
                    <a:pt x="13572" y="17534"/>
                  </a:cubicBezTo>
                  <a:cubicBezTo>
                    <a:pt x="14234" y="16328"/>
                    <a:pt x="15062" y="14245"/>
                    <a:pt x="15476" y="12929"/>
                  </a:cubicBezTo>
                  <a:cubicBezTo>
                    <a:pt x="15890" y="11614"/>
                    <a:pt x="15890" y="11065"/>
                    <a:pt x="15683" y="10736"/>
                  </a:cubicBezTo>
                  <a:cubicBezTo>
                    <a:pt x="15476" y="10408"/>
                    <a:pt x="15062" y="10298"/>
                    <a:pt x="14690" y="10462"/>
                  </a:cubicBezTo>
                  <a:cubicBezTo>
                    <a:pt x="14317" y="10627"/>
                    <a:pt x="13986" y="11065"/>
                    <a:pt x="13614" y="12162"/>
                  </a:cubicBezTo>
                  <a:cubicBezTo>
                    <a:pt x="13241" y="13258"/>
                    <a:pt x="12828" y="15013"/>
                    <a:pt x="12662" y="16164"/>
                  </a:cubicBezTo>
                  <a:cubicBezTo>
                    <a:pt x="12497" y="17315"/>
                    <a:pt x="12579" y="17863"/>
                    <a:pt x="12828" y="18192"/>
                  </a:cubicBezTo>
                  <a:cubicBezTo>
                    <a:pt x="13076" y="18521"/>
                    <a:pt x="13490" y="18631"/>
                    <a:pt x="14069" y="18357"/>
                  </a:cubicBezTo>
                  <a:cubicBezTo>
                    <a:pt x="14648" y="18083"/>
                    <a:pt x="15393" y="17425"/>
                    <a:pt x="15890" y="16822"/>
                  </a:cubicBezTo>
                  <a:cubicBezTo>
                    <a:pt x="16386" y="16219"/>
                    <a:pt x="16634" y="15670"/>
                    <a:pt x="16924" y="15067"/>
                  </a:cubicBezTo>
                  <a:cubicBezTo>
                    <a:pt x="17214" y="14464"/>
                    <a:pt x="17545" y="13807"/>
                    <a:pt x="17628" y="13916"/>
                  </a:cubicBezTo>
                  <a:cubicBezTo>
                    <a:pt x="17710" y="14026"/>
                    <a:pt x="17545" y="14903"/>
                    <a:pt x="17421" y="15616"/>
                  </a:cubicBezTo>
                  <a:cubicBezTo>
                    <a:pt x="17297" y="16328"/>
                    <a:pt x="17214" y="16877"/>
                    <a:pt x="17131" y="17425"/>
                  </a:cubicBezTo>
                  <a:cubicBezTo>
                    <a:pt x="17048" y="17973"/>
                    <a:pt x="16966" y="18521"/>
                    <a:pt x="16966" y="18521"/>
                  </a:cubicBezTo>
                  <a:cubicBezTo>
                    <a:pt x="16966" y="18521"/>
                    <a:pt x="17048" y="17973"/>
                    <a:pt x="17379" y="17096"/>
                  </a:cubicBezTo>
                  <a:cubicBezTo>
                    <a:pt x="17710" y="16219"/>
                    <a:pt x="18290" y="15013"/>
                    <a:pt x="18745" y="14190"/>
                  </a:cubicBezTo>
                  <a:cubicBezTo>
                    <a:pt x="19200" y="13368"/>
                    <a:pt x="19531" y="12929"/>
                    <a:pt x="19903" y="12765"/>
                  </a:cubicBezTo>
                  <a:cubicBezTo>
                    <a:pt x="20276" y="12600"/>
                    <a:pt x="20690" y="12710"/>
                    <a:pt x="21021" y="13697"/>
                  </a:cubicBezTo>
                  <a:cubicBezTo>
                    <a:pt x="21352" y="14684"/>
                    <a:pt x="21600" y="16548"/>
                    <a:pt x="21600" y="17973"/>
                  </a:cubicBezTo>
                  <a:cubicBezTo>
                    <a:pt x="21600" y="19398"/>
                    <a:pt x="21352" y="20385"/>
                    <a:pt x="21103" y="213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1" name="Line"/>
            <p:cNvSpPr/>
            <p:nvPr/>
          </p:nvSpPr>
          <p:spPr>
            <a:xfrm>
              <a:off x="7636933" y="6827797"/>
              <a:ext cx="190268" cy="554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179" fill="norm" stroke="1" extrusionOk="0">
                  <a:moveTo>
                    <a:pt x="12343" y="5244"/>
                  </a:moveTo>
                  <a:cubicBezTo>
                    <a:pt x="13292" y="5002"/>
                    <a:pt x="14242" y="4759"/>
                    <a:pt x="14716" y="4233"/>
                  </a:cubicBezTo>
                  <a:cubicBezTo>
                    <a:pt x="15191" y="3707"/>
                    <a:pt x="15191" y="2898"/>
                    <a:pt x="14479" y="2089"/>
                  </a:cubicBezTo>
                  <a:cubicBezTo>
                    <a:pt x="13767" y="1280"/>
                    <a:pt x="12343" y="471"/>
                    <a:pt x="10444" y="148"/>
                  </a:cubicBezTo>
                  <a:cubicBezTo>
                    <a:pt x="8545" y="-176"/>
                    <a:pt x="6171" y="-14"/>
                    <a:pt x="4035" y="1118"/>
                  </a:cubicBezTo>
                  <a:cubicBezTo>
                    <a:pt x="1899" y="2251"/>
                    <a:pt x="0" y="4354"/>
                    <a:pt x="0" y="5649"/>
                  </a:cubicBezTo>
                  <a:cubicBezTo>
                    <a:pt x="0" y="6943"/>
                    <a:pt x="1899" y="7428"/>
                    <a:pt x="4154" y="7590"/>
                  </a:cubicBezTo>
                  <a:cubicBezTo>
                    <a:pt x="6409" y="7752"/>
                    <a:pt x="9020" y="7590"/>
                    <a:pt x="11275" y="6822"/>
                  </a:cubicBezTo>
                  <a:cubicBezTo>
                    <a:pt x="13530" y="6053"/>
                    <a:pt x="15429" y="4678"/>
                    <a:pt x="16259" y="3788"/>
                  </a:cubicBezTo>
                  <a:cubicBezTo>
                    <a:pt x="17090" y="2898"/>
                    <a:pt x="16853" y="2494"/>
                    <a:pt x="16615" y="2534"/>
                  </a:cubicBezTo>
                  <a:cubicBezTo>
                    <a:pt x="16378" y="2575"/>
                    <a:pt x="16141" y="3060"/>
                    <a:pt x="16734" y="4314"/>
                  </a:cubicBezTo>
                  <a:cubicBezTo>
                    <a:pt x="17327" y="5568"/>
                    <a:pt x="18752" y="7590"/>
                    <a:pt x="19820" y="9815"/>
                  </a:cubicBezTo>
                  <a:cubicBezTo>
                    <a:pt x="20888" y="12040"/>
                    <a:pt x="21600" y="14467"/>
                    <a:pt x="21244" y="16327"/>
                  </a:cubicBezTo>
                  <a:cubicBezTo>
                    <a:pt x="20888" y="18188"/>
                    <a:pt x="19464" y="19482"/>
                    <a:pt x="17090" y="20291"/>
                  </a:cubicBezTo>
                  <a:cubicBezTo>
                    <a:pt x="14716" y="21100"/>
                    <a:pt x="11393" y="21424"/>
                    <a:pt x="8664" y="20979"/>
                  </a:cubicBezTo>
                  <a:cubicBezTo>
                    <a:pt x="5934" y="20534"/>
                    <a:pt x="3798" y="19321"/>
                    <a:pt x="3560" y="18067"/>
                  </a:cubicBezTo>
                  <a:cubicBezTo>
                    <a:pt x="3323" y="16813"/>
                    <a:pt x="4985" y="15518"/>
                    <a:pt x="7596" y="14507"/>
                  </a:cubicBezTo>
                  <a:cubicBezTo>
                    <a:pt x="10207" y="13496"/>
                    <a:pt x="13767" y="12768"/>
                    <a:pt x="17327" y="12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2" name="Line"/>
            <p:cNvSpPr/>
            <p:nvPr/>
          </p:nvSpPr>
          <p:spPr>
            <a:xfrm>
              <a:off x="7966284" y="6713563"/>
              <a:ext cx="168066" cy="429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5" h="21367" fill="norm" stroke="1" extrusionOk="0">
                  <a:moveTo>
                    <a:pt x="20915" y="188"/>
                  </a:moveTo>
                  <a:cubicBezTo>
                    <a:pt x="17754" y="-22"/>
                    <a:pt x="14593" y="-233"/>
                    <a:pt x="11432" y="610"/>
                  </a:cubicBezTo>
                  <a:cubicBezTo>
                    <a:pt x="8271" y="1453"/>
                    <a:pt x="5110" y="3349"/>
                    <a:pt x="2871" y="6194"/>
                  </a:cubicBezTo>
                  <a:cubicBezTo>
                    <a:pt x="632" y="9039"/>
                    <a:pt x="-685" y="12832"/>
                    <a:pt x="369" y="15519"/>
                  </a:cubicBezTo>
                  <a:cubicBezTo>
                    <a:pt x="1422" y="18206"/>
                    <a:pt x="4847" y="19787"/>
                    <a:pt x="8271" y="213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3" name="Line"/>
            <p:cNvSpPr/>
            <p:nvPr/>
          </p:nvSpPr>
          <p:spPr>
            <a:xfrm>
              <a:off x="8221528" y="6747593"/>
              <a:ext cx="227963" cy="336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8" h="21189" fill="norm" stroke="1" extrusionOk="0">
                  <a:moveTo>
                    <a:pt x="16065" y="2095"/>
                  </a:moveTo>
                  <a:cubicBezTo>
                    <a:pt x="15476" y="1295"/>
                    <a:pt x="14887" y="495"/>
                    <a:pt x="14003" y="161"/>
                  </a:cubicBezTo>
                  <a:cubicBezTo>
                    <a:pt x="13120" y="-172"/>
                    <a:pt x="11942" y="-39"/>
                    <a:pt x="10076" y="1028"/>
                  </a:cubicBezTo>
                  <a:cubicBezTo>
                    <a:pt x="8211" y="2095"/>
                    <a:pt x="5658" y="4095"/>
                    <a:pt x="3694" y="6828"/>
                  </a:cubicBezTo>
                  <a:cubicBezTo>
                    <a:pt x="1731" y="9561"/>
                    <a:pt x="356" y="13028"/>
                    <a:pt x="62" y="15495"/>
                  </a:cubicBezTo>
                  <a:cubicBezTo>
                    <a:pt x="-233" y="17961"/>
                    <a:pt x="552" y="19428"/>
                    <a:pt x="1927" y="20295"/>
                  </a:cubicBezTo>
                  <a:cubicBezTo>
                    <a:pt x="3302" y="21161"/>
                    <a:pt x="5265" y="21428"/>
                    <a:pt x="7622" y="20961"/>
                  </a:cubicBezTo>
                  <a:cubicBezTo>
                    <a:pt x="9978" y="20495"/>
                    <a:pt x="12727" y="19295"/>
                    <a:pt x="15083" y="17228"/>
                  </a:cubicBezTo>
                  <a:cubicBezTo>
                    <a:pt x="17440" y="15161"/>
                    <a:pt x="19403" y="12228"/>
                    <a:pt x="20385" y="9895"/>
                  </a:cubicBezTo>
                  <a:cubicBezTo>
                    <a:pt x="21367" y="7561"/>
                    <a:pt x="21367" y="5828"/>
                    <a:pt x="20582" y="4495"/>
                  </a:cubicBezTo>
                  <a:cubicBezTo>
                    <a:pt x="19796" y="3161"/>
                    <a:pt x="18225" y="2228"/>
                    <a:pt x="16262" y="1895"/>
                  </a:cubicBezTo>
                  <a:cubicBezTo>
                    <a:pt x="14298" y="1561"/>
                    <a:pt x="11942" y="1828"/>
                    <a:pt x="9683" y="2561"/>
                  </a:cubicBezTo>
                  <a:cubicBezTo>
                    <a:pt x="7425" y="3295"/>
                    <a:pt x="5265" y="4495"/>
                    <a:pt x="3989" y="5428"/>
                  </a:cubicBezTo>
                  <a:cubicBezTo>
                    <a:pt x="2712" y="6361"/>
                    <a:pt x="2320" y="7028"/>
                    <a:pt x="2123" y="7761"/>
                  </a:cubicBezTo>
                  <a:cubicBezTo>
                    <a:pt x="1927" y="8495"/>
                    <a:pt x="1927" y="9295"/>
                    <a:pt x="3400" y="9961"/>
                  </a:cubicBezTo>
                  <a:cubicBezTo>
                    <a:pt x="4872" y="10628"/>
                    <a:pt x="7818" y="11161"/>
                    <a:pt x="10862" y="11028"/>
                  </a:cubicBezTo>
                  <a:cubicBezTo>
                    <a:pt x="13905" y="10895"/>
                    <a:pt x="17047" y="10095"/>
                    <a:pt x="20189" y="92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4" name="Line"/>
            <p:cNvSpPr/>
            <p:nvPr/>
          </p:nvSpPr>
          <p:spPr>
            <a:xfrm>
              <a:off x="8296963" y="6564949"/>
              <a:ext cx="148538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600" fill="norm" stroke="1" extrusionOk="0">
                  <a:moveTo>
                    <a:pt x="5834" y="0"/>
                  </a:moveTo>
                  <a:cubicBezTo>
                    <a:pt x="4008" y="3840"/>
                    <a:pt x="2183" y="7680"/>
                    <a:pt x="1118" y="11520"/>
                  </a:cubicBezTo>
                  <a:cubicBezTo>
                    <a:pt x="53" y="15360"/>
                    <a:pt x="-251" y="19200"/>
                    <a:pt x="205" y="19680"/>
                  </a:cubicBezTo>
                  <a:cubicBezTo>
                    <a:pt x="662" y="20160"/>
                    <a:pt x="1879" y="17280"/>
                    <a:pt x="3248" y="13440"/>
                  </a:cubicBezTo>
                  <a:cubicBezTo>
                    <a:pt x="4617" y="9600"/>
                    <a:pt x="6138" y="4800"/>
                    <a:pt x="7659" y="2400"/>
                  </a:cubicBezTo>
                  <a:cubicBezTo>
                    <a:pt x="9180" y="0"/>
                    <a:pt x="10701" y="0"/>
                    <a:pt x="12983" y="3600"/>
                  </a:cubicBezTo>
                  <a:cubicBezTo>
                    <a:pt x="15264" y="7200"/>
                    <a:pt x="18307" y="14400"/>
                    <a:pt x="2134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5" name="Line"/>
            <p:cNvSpPr/>
            <p:nvPr/>
          </p:nvSpPr>
          <p:spPr>
            <a:xfrm>
              <a:off x="8442073" y="6975582"/>
              <a:ext cx="174027" cy="218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600" fill="norm" stroke="1" extrusionOk="0">
                  <a:moveTo>
                    <a:pt x="1983" y="9647"/>
                  </a:moveTo>
                  <a:cubicBezTo>
                    <a:pt x="1723" y="11744"/>
                    <a:pt x="1462" y="13841"/>
                    <a:pt x="1072" y="15833"/>
                  </a:cubicBezTo>
                  <a:cubicBezTo>
                    <a:pt x="682" y="17825"/>
                    <a:pt x="161" y="19713"/>
                    <a:pt x="31" y="20132"/>
                  </a:cubicBezTo>
                  <a:cubicBezTo>
                    <a:pt x="-99" y="20551"/>
                    <a:pt x="161" y="19503"/>
                    <a:pt x="1202" y="16777"/>
                  </a:cubicBezTo>
                  <a:cubicBezTo>
                    <a:pt x="2243" y="14050"/>
                    <a:pt x="4065" y="9647"/>
                    <a:pt x="5106" y="6920"/>
                  </a:cubicBezTo>
                  <a:cubicBezTo>
                    <a:pt x="6147" y="4194"/>
                    <a:pt x="6407" y="3146"/>
                    <a:pt x="6928" y="2097"/>
                  </a:cubicBezTo>
                  <a:cubicBezTo>
                    <a:pt x="7448" y="1049"/>
                    <a:pt x="8229" y="0"/>
                    <a:pt x="8749" y="0"/>
                  </a:cubicBezTo>
                  <a:cubicBezTo>
                    <a:pt x="9270" y="0"/>
                    <a:pt x="9530" y="1049"/>
                    <a:pt x="9790" y="2307"/>
                  </a:cubicBezTo>
                  <a:cubicBezTo>
                    <a:pt x="10050" y="3565"/>
                    <a:pt x="10311" y="5033"/>
                    <a:pt x="10571" y="6291"/>
                  </a:cubicBezTo>
                  <a:cubicBezTo>
                    <a:pt x="10831" y="7550"/>
                    <a:pt x="11091" y="8598"/>
                    <a:pt x="11742" y="8808"/>
                  </a:cubicBezTo>
                  <a:cubicBezTo>
                    <a:pt x="12393" y="9017"/>
                    <a:pt x="13434" y="8388"/>
                    <a:pt x="14344" y="7654"/>
                  </a:cubicBezTo>
                  <a:cubicBezTo>
                    <a:pt x="15255" y="6920"/>
                    <a:pt x="16036" y="6082"/>
                    <a:pt x="17207" y="5243"/>
                  </a:cubicBezTo>
                  <a:cubicBezTo>
                    <a:pt x="18378" y="4404"/>
                    <a:pt x="19940" y="3565"/>
                    <a:pt x="20720" y="3880"/>
                  </a:cubicBezTo>
                  <a:cubicBezTo>
                    <a:pt x="21501" y="4194"/>
                    <a:pt x="21501" y="5662"/>
                    <a:pt x="21241" y="8808"/>
                  </a:cubicBezTo>
                  <a:cubicBezTo>
                    <a:pt x="20981" y="11953"/>
                    <a:pt x="20460" y="16777"/>
                    <a:pt x="1994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6" name="Line"/>
            <p:cNvSpPr/>
            <p:nvPr/>
          </p:nvSpPr>
          <p:spPr>
            <a:xfrm>
              <a:off x="8665379" y="7015799"/>
              <a:ext cx="110322" cy="186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403" fill="norm" stroke="1" extrusionOk="0">
                  <a:moveTo>
                    <a:pt x="10237" y="0"/>
                  </a:moveTo>
                  <a:cubicBezTo>
                    <a:pt x="7792" y="4611"/>
                    <a:pt x="5347" y="9222"/>
                    <a:pt x="3716" y="12135"/>
                  </a:cubicBezTo>
                  <a:cubicBezTo>
                    <a:pt x="2086" y="15047"/>
                    <a:pt x="1271" y="16261"/>
                    <a:pt x="660" y="17474"/>
                  </a:cubicBezTo>
                  <a:cubicBezTo>
                    <a:pt x="49" y="18688"/>
                    <a:pt x="-359" y="19901"/>
                    <a:pt x="456" y="20629"/>
                  </a:cubicBezTo>
                  <a:cubicBezTo>
                    <a:pt x="1271" y="21357"/>
                    <a:pt x="3309" y="21600"/>
                    <a:pt x="6977" y="21236"/>
                  </a:cubicBezTo>
                  <a:cubicBezTo>
                    <a:pt x="10645" y="20872"/>
                    <a:pt x="15943" y="19901"/>
                    <a:pt x="21241" y="189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7" name="Line"/>
            <p:cNvSpPr/>
            <p:nvPr/>
          </p:nvSpPr>
          <p:spPr>
            <a:xfrm>
              <a:off x="8817347" y="7015284"/>
              <a:ext cx="142504" cy="178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408" fill="norm" stroke="1" extrusionOk="0">
                  <a:moveTo>
                    <a:pt x="21385" y="2349"/>
                  </a:moveTo>
                  <a:cubicBezTo>
                    <a:pt x="20432" y="1333"/>
                    <a:pt x="19479" y="316"/>
                    <a:pt x="18209" y="62"/>
                  </a:cubicBezTo>
                  <a:cubicBezTo>
                    <a:pt x="16938" y="-192"/>
                    <a:pt x="15350" y="316"/>
                    <a:pt x="12332" y="1968"/>
                  </a:cubicBezTo>
                  <a:cubicBezTo>
                    <a:pt x="9314" y="3620"/>
                    <a:pt x="4867" y="6415"/>
                    <a:pt x="2485" y="9337"/>
                  </a:cubicBezTo>
                  <a:cubicBezTo>
                    <a:pt x="103" y="12260"/>
                    <a:pt x="-215" y="15309"/>
                    <a:pt x="103" y="17342"/>
                  </a:cubicBezTo>
                  <a:cubicBezTo>
                    <a:pt x="420" y="19375"/>
                    <a:pt x="1373" y="20392"/>
                    <a:pt x="4391" y="20900"/>
                  </a:cubicBezTo>
                  <a:cubicBezTo>
                    <a:pt x="7409" y="21408"/>
                    <a:pt x="12491" y="21408"/>
                    <a:pt x="17573" y="214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8" name="Line"/>
            <p:cNvSpPr/>
            <p:nvPr/>
          </p:nvSpPr>
          <p:spPr>
            <a:xfrm>
              <a:off x="8864599" y="7111049"/>
              <a:ext cx="127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9" name="Line"/>
            <p:cNvSpPr/>
            <p:nvPr/>
          </p:nvSpPr>
          <p:spPr>
            <a:xfrm>
              <a:off x="9112249" y="6628449"/>
              <a:ext cx="109022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1" h="21600" fill="norm" stroke="1" extrusionOk="0">
                  <a:moveTo>
                    <a:pt x="18340" y="0"/>
                  </a:moveTo>
                  <a:cubicBezTo>
                    <a:pt x="19155" y="2805"/>
                    <a:pt x="19970" y="5610"/>
                    <a:pt x="20581" y="8556"/>
                  </a:cubicBezTo>
                  <a:cubicBezTo>
                    <a:pt x="21192" y="11501"/>
                    <a:pt x="21600" y="14587"/>
                    <a:pt x="18136" y="16784"/>
                  </a:cubicBezTo>
                  <a:cubicBezTo>
                    <a:pt x="14672" y="18982"/>
                    <a:pt x="7336" y="2029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0" name="Line"/>
            <p:cNvSpPr/>
            <p:nvPr/>
          </p:nvSpPr>
          <p:spPr>
            <a:xfrm>
              <a:off x="9696449" y="6895149"/>
              <a:ext cx="254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1" name="Line"/>
            <p:cNvSpPr/>
            <p:nvPr/>
          </p:nvSpPr>
          <p:spPr>
            <a:xfrm>
              <a:off x="9713383" y="6781333"/>
              <a:ext cx="40218" cy="43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94" fill="norm" stroke="1" extrusionOk="0">
                  <a:moveTo>
                    <a:pt x="4547" y="17449"/>
                  </a:moveTo>
                  <a:cubicBezTo>
                    <a:pt x="2274" y="9594"/>
                    <a:pt x="0" y="1739"/>
                    <a:pt x="0" y="267"/>
                  </a:cubicBezTo>
                  <a:cubicBezTo>
                    <a:pt x="0" y="-1206"/>
                    <a:pt x="2274" y="3703"/>
                    <a:pt x="6253" y="8121"/>
                  </a:cubicBezTo>
                  <a:cubicBezTo>
                    <a:pt x="10232" y="12539"/>
                    <a:pt x="15916" y="16467"/>
                    <a:pt x="21600" y="203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2" name="Line"/>
            <p:cNvSpPr/>
            <p:nvPr/>
          </p:nvSpPr>
          <p:spPr>
            <a:xfrm>
              <a:off x="9771818" y="6804308"/>
              <a:ext cx="108783" cy="22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7" h="21191" fill="norm" stroke="1" extrusionOk="0">
                  <a:moveTo>
                    <a:pt x="20557" y="3154"/>
                  </a:moveTo>
                  <a:cubicBezTo>
                    <a:pt x="16157" y="1965"/>
                    <a:pt x="11757" y="776"/>
                    <a:pt x="8557" y="280"/>
                  </a:cubicBezTo>
                  <a:cubicBezTo>
                    <a:pt x="5357" y="-215"/>
                    <a:pt x="3357" y="-17"/>
                    <a:pt x="1757" y="578"/>
                  </a:cubicBezTo>
                  <a:cubicBezTo>
                    <a:pt x="157" y="1172"/>
                    <a:pt x="-1043" y="2163"/>
                    <a:pt x="1357" y="4541"/>
                  </a:cubicBezTo>
                  <a:cubicBezTo>
                    <a:pt x="3757" y="6919"/>
                    <a:pt x="9757" y="10684"/>
                    <a:pt x="13357" y="13062"/>
                  </a:cubicBezTo>
                  <a:cubicBezTo>
                    <a:pt x="16957" y="15440"/>
                    <a:pt x="18157" y="16431"/>
                    <a:pt x="18757" y="17521"/>
                  </a:cubicBezTo>
                  <a:cubicBezTo>
                    <a:pt x="19357" y="18611"/>
                    <a:pt x="19357" y="19800"/>
                    <a:pt x="17557" y="20493"/>
                  </a:cubicBezTo>
                  <a:cubicBezTo>
                    <a:pt x="15757" y="21187"/>
                    <a:pt x="12157" y="21385"/>
                    <a:pt x="9957" y="20989"/>
                  </a:cubicBezTo>
                  <a:cubicBezTo>
                    <a:pt x="7757" y="20592"/>
                    <a:pt x="6957" y="19602"/>
                    <a:pt x="6157" y="186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3" name="Line"/>
            <p:cNvSpPr/>
            <p:nvPr/>
          </p:nvSpPr>
          <p:spPr>
            <a:xfrm>
              <a:off x="10173612" y="6745838"/>
              <a:ext cx="214989" cy="255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518" fill="norm" stroke="1" extrusionOk="0">
                  <a:moveTo>
                    <a:pt x="4356" y="5630"/>
                  </a:moveTo>
                  <a:cubicBezTo>
                    <a:pt x="3509" y="10093"/>
                    <a:pt x="2662" y="14556"/>
                    <a:pt x="1921" y="17412"/>
                  </a:cubicBezTo>
                  <a:cubicBezTo>
                    <a:pt x="1180" y="20268"/>
                    <a:pt x="544" y="21518"/>
                    <a:pt x="227" y="21518"/>
                  </a:cubicBezTo>
                  <a:cubicBezTo>
                    <a:pt x="-91" y="21518"/>
                    <a:pt x="-91" y="20268"/>
                    <a:pt x="333" y="17144"/>
                  </a:cubicBezTo>
                  <a:cubicBezTo>
                    <a:pt x="756" y="14020"/>
                    <a:pt x="1603" y="9022"/>
                    <a:pt x="2344" y="5987"/>
                  </a:cubicBezTo>
                  <a:cubicBezTo>
                    <a:pt x="3085" y="2953"/>
                    <a:pt x="3721" y="1882"/>
                    <a:pt x="4038" y="1792"/>
                  </a:cubicBezTo>
                  <a:cubicBezTo>
                    <a:pt x="4356" y="1703"/>
                    <a:pt x="4356" y="2596"/>
                    <a:pt x="4568" y="3578"/>
                  </a:cubicBezTo>
                  <a:cubicBezTo>
                    <a:pt x="4780" y="4559"/>
                    <a:pt x="5203" y="5630"/>
                    <a:pt x="6368" y="6344"/>
                  </a:cubicBezTo>
                  <a:cubicBezTo>
                    <a:pt x="7533" y="7058"/>
                    <a:pt x="9438" y="7416"/>
                    <a:pt x="11238" y="6612"/>
                  </a:cubicBezTo>
                  <a:cubicBezTo>
                    <a:pt x="13038" y="5809"/>
                    <a:pt x="14733" y="3845"/>
                    <a:pt x="16109" y="2417"/>
                  </a:cubicBezTo>
                  <a:cubicBezTo>
                    <a:pt x="17485" y="989"/>
                    <a:pt x="18544" y="97"/>
                    <a:pt x="19391" y="7"/>
                  </a:cubicBezTo>
                  <a:cubicBezTo>
                    <a:pt x="20238" y="-82"/>
                    <a:pt x="20874" y="632"/>
                    <a:pt x="21085" y="3131"/>
                  </a:cubicBezTo>
                  <a:cubicBezTo>
                    <a:pt x="21297" y="5630"/>
                    <a:pt x="21085" y="9915"/>
                    <a:pt x="21085" y="13128"/>
                  </a:cubicBezTo>
                  <a:cubicBezTo>
                    <a:pt x="21085" y="16341"/>
                    <a:pt x="21297" y="18483"/>
                    <a:pt x="21509" y="206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4" name="Line"/>
            <p:cNvSpPr/>
            <p:nvPr/>
          </p:nvSpPr>
          <p:spPr>
            <a:xfrm>
              <a:off x="10493655" y="6787199"/>
              <a:ext cx="142596" cy="245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600" fill="norm" stroke="1" extrusionOk="0">
                  <a:moveTo>
                    <a:pt x="6152" y="0"/>
                  </a:moveTo>
                  <a:cubicBezTo>
                    <a:pt x="4246" y="4841"/>
                    <a:pt x="2340" y="9683"/>
                    <a:pt x="1228" y="13034"/>
                  </a:cubicBezTo>
                  <a:cubicBezTo>
                    <a:pt x="117" y="16386"/>
                    <a:pt x="-201" y="18248"/>
                    <a:pt x="117" y="19552"/>
                  </a:cubicBezTo>
                  <a:cubicBezTo>
                    <a:pt x="434" y="20855"/>
                    <a:pt x="1387" y="21600"/>
                    <a:pt x="4087" y="21600"/>
                  </a:cubicBezTo>
                  <a:cubicBezTo>
                    <a:pt x="6787" y="21600"/>
                    <a:pt x="11234" y="20855"/>
                    <a:pt x="14411" y="20203"/>
                  </a:cubicBezTo>
                  <a:cubicBezTo>
                    <a:pt x="17587" y="19552"/>
                    <a:pt x="19493" y="18993"/>
                    <a:pt x="21399" y="184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5" name="Line"/>
            <p:cNvSpPr/>
            <p:nvPr/>
          </p:nvSpPr>
          <p:spPr>
            <a:xfrm>
              <a:off x="10669701" y="6754901"/>
              <a:ext cx="188799" cy="263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204" fill="norm" stroke="1" extrusionOk="0">
                  <a:moveTo>
                    <a:pt x="21407" y="4126"/>
                  </a:moveTo>
                  <a:cubicBezTo>
                    <a:pt x="21407" y="2765"/>
                    <a:pt x="21407" y="1405"/>
                    <a:pt x="20807" y="639"/>
                  </a:cubicBezTo>
                  <a:cubicBezTo>
                    <a:pt x="20207" y="-126"/>
                    <a:pt x="19007" y="-296"/>
                    <a:pt x="16847" y="639"/>
                  </a:cubicBezTo>
                  <a:cubicBezTo>
                    <a:pt x="14687" y="1575"/>
                    <a:pt x="11567" y="3616"/>
                    <a:pt x="8567" y="6337"/>
                  </a:cubicBezTo>
                  <a:cubicBezTo>
                    <a:pt x="5567" y="9058"/>
                    <a:pt x="2687" y="12460"/>
                    <a:pt x="1247" y="14841"/>
                  </a:cubicBezTo>
                  <a:cubicBezTo>
                    <a:pt x="-193" y="17222"/>
                    <a:pt x="-193" y="18583"/>
                    <a:pt x="287" y="19518"/>
                  </a:cubicBezTo>
                  <a:cubicBezTo>
                    <a:pt x="767" y="20454"/>
                    <a:pt x="1727" y="20964"/>
                    <a:pt x="4967" y="21134"/>
                  </a:cubicBezTo>
                  <a:cubicBezTo>
                    <a:pt x="8207" y="21304"/>
                    <a:pt x="13727" y="21134"/>
                    <a:pt x="19247" y="209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6" name="Line"/>
            <p:cNvSpPr/>
            <p:nvPr/>
          </p:nvSpPr>
          <p:spPr>
            <a:xfrm>
              <a:off x="10680699" y="6914199"/>
              <a:ext cx="1905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7" name="Line"/>
            <p:cNvSpPr/>
            <p:nvPr/>
          </p:nvSpPr>
          <p:spPr>
            <a:xfrm>
              <a:off x="5260596" y="7501487"/>
              <a:ext cx="448054" cy="770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539" fill="norm" stroke="1" extrusionOk="0">
                  <a:moveTo>
                    <a:pt x="7134" y="9856"/>
                  </a:moveTo>
                  <a:cubicBezTo>
                    <a:pt x="7134" y="9205"/>
                    <a:pt x="7134" y="8554"/>
                    <a:pt x="7084" y="8080"/>
                  </a:cubicBezTo>
                  <a:cubicBezTo>
                    <a:pt x="7033" y="7607"/>
                    <a:pt x="6932" y="7311"/>
                    <a:pt x="6579" y="7163"/>
                  </a:cubicBezTo>
                  <a:cubicBezTo>
                    <a:pt x="6226" y="7015"/>
                    <a:pt x="5620" y="7015"/>
                    <a:pt x="4510" y="7637"/>
                  </a:cubicBezTo>
                  <a:cubicBezTo>
                    <a:pt x="3400" y="8258"/>
                    <a:pt x="1785" y="9501"/>
                    <a:pt x="876" y="10536"/>
                  </a:cubicBezTo>
                  <a:cubicBezTo>
                    <a:pt x="-32" y="11572"/>
                    <a:pt x="-234" y="12400"/>
                    <a:pt x="271" y="12933"/>
                  </a:cubicBezTo>
                  <a:cubicBezTo>
                    <a:pt x="775" y="13466"/>
                    <a:pt x="1987" y="13702"/>
                    <a:pt x="3400" y="13318"/>
                  </a:cubicBezTo>
                  <a:cubicBezTo>
                    <a:pt x="4813" y="12933"/>
                    <a:pt x="6428" y="11927"/>
                    <a:pt x="7033" y="10921"/>
                  </a:cubicBezTo>
                  <a:cubicBezTo>
                    <a:pt x="7639" y="9915"/>
                    <a:pt x="7235" y="8909"/>
                    <a:pt x="7033" y="8051"/>
                  </a:cubicBezTo>
                  <a:cubicBezTo>
                    <a:pt x="6831" y="7193"/>
                    <a:pt x="6831" y="6483"/>
                    <a:pt x="7538" y="5713"/>
                  </a:cubicBezTo>
                  <a:cubicBezTo>
                    <a:pt x="8245" y="4944"/>
                    <a:pt x="9658" y="4115"/>
                    <a:pt x="10970" y="3228"/>
                  </a:cubicBezTo>
                  <a:cubicBezTo>
                    <a:pt x="12282" y="2340"/>
                    <a:pt x="13493" y="1393"/>
                    <a:pt x="14301" y="801"/>
                  </a:cubicBezTo>
                  <a:cubicBezTo>
                    <a:pt x="15108" y="210"/>
                    <a:pt x="15512" y="-27"/>
                    <a:pt x="15815" y="3"/>
                  </a:cubicBezTo>
                  <a:cubicBezTo>
                    <a:pt x="16117" y="32"/>
                    <a:pt x="16319" y="328"/>
                    <a:pt x="15916" y="1186"/>
                  </a:cubicBezTo>
                  <a:cubicBezTo>
                    <a:pt x="15512" y="2044"/>
                    <a:pt x="14502" y="3465"/>
                    <a:pt x="13392" y="5210"/>
                  </a:cubicBezTo>
                  <a:cubicBezTo>
                    <a:pt x="12282" y="6956"/>
                    <a:pt x="11071" y="9027"/>
                    <a:pt x="9960" y="10980"/>
                  </a:cubicBezTo>
                  <a:cubicBezTo>
                    <a:pt x="8850" y="12933"/>
                    <a:pt x="7841" y="14768"/>
                    <a:pt x="7235" y="16425"/>
                  </a:cubicBezTo>
                  <a:cubicBezTo>
                    <a:pt x="6630" y="18081"/>
                    <a:pt x="6428" y="19561"/>
                    <a:pt x="6529" y="20389"/>
                  </a:cubicBezTo>
                  <a:cubicBezTo>
                    <a:pt x="6630" y="21218"/>
                    <a:pt x="7033" y="21395"/>
                    <a:pt x="7588" y="21484"/>
                  </a:cubicBezTo>
                  <a:cubicBezTo>
                    <a:pt x="8144" y="21573"/>
                    <a:pt x="8850" y="21573"/>
                    <a:pt x="9607" y="21336"/>
                  </a:cubicBezTo>
                  <a:cubicBezTo>
                    <a:pt x="10364" y="21100"/>
                    <a:pt x="11172" y="20626"/>
                    <a:pt x="11878" y="19886"/>
                  </a:cubicBezTo>
                  <a:cubicBezTo>
                    <a:pt x="12585" y="19147"/>
                    <a:pt x="13190" y="18141"/>
                    <a:pt x="13493" y="17460"/>
                  </a:cubicBezTo>
                  <a:cubicBezTo>
                    <a:pt x="13796" y="16780"/>
                    <a:pt x="13796" y="16425"/>
                    <a:pt x="13594" y="16069"/>
                  </a:cubicBezTo>
                  <a:cubicBezTo>
                    <a:pt x="13392" y="15714"/>
                    <a:pt x="12988" y="15359"/>
                    <a:pt x="12988" y="15093"/>
                  </a:cubicBezTo>
                  <a:cubicBezTo>
                    <a:pt x="12988" y="14827"/>
                    <a:pt x="13392" y="14649"/>
                    <a:pt x="14553" y="14324"/>
                  </a:cubicBezTo>
                  <a:cubicBezTo>
                    <a:pt x="15714" y="13998"/>
                    <a:pt x="17631" y="13525"/>
                    <a:pt x="18893" y="13318"/>
                  </a:cubicBezTo>
                  <a:cubicBezTo>
                    <a:pt x="20155" y="13111"/>
                    <a:pt x="20760" y="13170"/>
                    <a:pt x="21366" y="132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8" name="Line"/>
            <p:cNvSpPr/>
            <p:nvPr/>
          </p:nvSpPr>
          <p:spPr>
            <a:xfrm>
              <a:off x="6112733" y="7688903"/>
              <a:ext cx="191596" cy="550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450" fill="norm" stroke="1" extrusionOk="0">
                  <a:moveTo>
                    <a:pt x="18570" y="1731"/>
                  </a:moveTo>
                  <a:cubicBezTo>
                    <a:pt x="18804" y="1236"/>
                    <a:pt x="19039" y="741"/>
                    <a:pt x="18570" y="412"/>
                  </a:cubicBezTo>
                  <a:cubicBezTo>
                    <a:pt x="18100" y="82"/>
                    <a:pt x="16926" y="-83"/>
                    <a:pt x="14461" y="41"/>
                  </a:cubicBezTo>
                  <a:cubicBezTo>
                    <a:pt x="11996" y="164"/>
                    <a:pt x="8239" y="577"/>
                    <a:pt x="5304" y="1731"/>
                  </a:cubicBezTo>
                  <a:cubicBezTo>
                    <a:pt x="2370" y="2885"/>
                    <a:pt x="257" y="4781"/>
                    <a:pt x="22" y="6059"/>
                  </a:cubicBezTo>
                  <a:cubicBezTo>
                    <a:pt x="-213" y="7337"/>
                    <a:pt x="1430" y="7996"/>
                    <a:pt x="4248" y="8038"/>
                  </a:cubicBezTo>
                  <a:cubicBezTo>
                    <a:pt x="7065" y="8079"/>
                    <a:pt x="11057" y="7502"/>
                    <a:pt x="13757" y="6512"/>
                  </a:cubicBezTo>
                  <a:cubicBezTo>
                    <a:pt x="16457" y="5523"/>
                    <a:pt x="17865" y="4122"/>
                    <a:pt x="18570" y="3215"/>
                  </a:cubicBezTo>
                  <a:cubicBezTo>
                    <a:pt x="19274" y="2308"/>
                    <a:pt x="19274" y="1896"/>
                    <a:pt x="19626" y="3091"/>
                  </a:cubicBezTo>
                  <a:cubicBezTo>
                    <a:pt x="19978" y="4286"/>
                    <a:pt x="20683" y="7090"/>
                    <a:pt x="21035" y="9686"/>
                  </a:cubicBezTo>
                  <a:cubicBezTo>
                    <a:pt x="21387" y="12283"/>
                    <a:pt x="21387" y="14674"/>
                    <a:pt x="20448" y="16529"/>
                  </a:cubicBezTo>
                  <a:cubicBezTo>
                    <a:pt x="19509" y="18384"/>
                    <a:pt x="17630" y="19703"/>
                    <a:pt x="16104" y="20486"/>
                  </a:cubicBezTo>
                  <a:cubicBezTo>
                    <a:pt x="14578" y="21270"/>
                    <a:pt x="13404" y="21517"/>
                    <a:pt x="11644" y="21435"/>
                  </a:cubicBezTo>
                  <a:cubicBezTo>
                    <a:pt x="9883" y="21352"/>
                    <a:pt x="7535" y="20940"/>
                    <a:pt x="5891" y="20115"/>
                  </a:cubicBezTo>
                  <a:cubicBezTo>
                    <a:pt x="4248" y="19291"/>
                    <a:pt x="3309" y="18054"/>
                    <a:pt x="4248" y="16941"/>
                  </a:cubicBezTo>
                  <a:cubicBezTo>
                    <a:pt x="5187" y="15828"/>
                    <a:pt x="8004" y="14839"/>
                    <a:pt x="10822" y="14138"/>
                  </a:cubicBezTo>
                  <a:cubicBezTo>
                    <a:pt x="13639" y="13438"/>
                    <a:pt x="16457" y="13025"/>
                    <a:pt x="19274" y="126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9" name="Line"/>
            <p:cNvSpPr/>
            <p:nvPr/>
          </p:nvSpPr>
          <p:spPr>
            <a:xfrm>
              <a:off x="6401433" y="7532374"/>
              <a:ext cx="170817" cy="461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2" h="21496" fill="norm" stroke="1" extrusionOk="0">
                  <a:moveTo>
                    <a:pt x="21002" y="1375"/>
                  </a:moveTo>
                  <a:cubicBezTo>
                    <a:pt x="19961" y="882"/>
                    <a:pt x="18920" y="389"/>
                    <a:pt x="17619" y="143"/>
                  </a:cubicBezTo>
                  <a:cubicBezTo>
                    <a:pt x="16318" y="-104"/>
                    <a:pt x="14756" y="-104"/>
                    <a:pt x="12284" y="734"/>
                  </a:cubicBezTo>
                  <a:cubicBezTo>
                    <a:pt x="9812" y="1573"/>
                    <a:pt x="6429" y="3249"/>
                    <a:pt x="3826" y="5715"/>
                  </a:cubicBezTo>
                  <a:cubicBezTo>
                    <a:pt x="1224" y="8181"/>
                    <a:pt x="-598" y="11436"/>
                    <a:pt x="183" y="14099"/>
                  </a:cubicBezTo>
                  <a:cubicBezTo>
                    <a:pt x="963" y="16762"/>
                    <a:pt x="4347" y="18833"/>
                    <a:pt x="6689" y="19967"/>
                  </a:cubicBezTo>
                  <a:cubicBezTo>
                    <a:pt x="9031" y="21101"/>
                    <a:pt x="10332" y="21299"/>
                    <a:pt x="11633" y="214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0" name="Line"/>
            <p:cNvSpPr/>
            <p:nvPr/>
          </p:nvSpPr>
          <p:spPr>
            <a:xfrm>
              <a:off x="6596433" y="7614653"/>
              <a:ext cx="223468" cy="349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360" fill="norm" stroke="1" extrusionOk="0">
                  <a:moveTo>
                    <a:pt x="14788" y="4537"/>
                  </a:moveTo>
                  <a:cubicBezTo>
                    <a:pt x="13770" y="4279"/>
                    <a:pt x="12751" y="4020"/>
                    <a:pt x="11630" y="4149"/>
                  </a:cubicBezTo>
                  <a:cubicBezTo>
                    <a:pt x="10509" y="4279"/>
                    <a:pt x="9287" y="4796"/>
                    <a:pt x="7656" y="6542"/>
                  </a:cubicBezTo>
                  <a:cubicBezTo>
                    <a:pt x="6026" y="8288"/>
                    <a:pt x="3988" y="11263"/>
                    <a:pt x="2664" y="13721"/>
                  </a:cubicBezTo>
                  <a:cubicBezTo>
                    <a:pt x="1339" y="16178"/>
                    <a:pt x="728" y="18118"/>
                    <a:pt x="728" y="19347"/>
                  </a:cubicBezTo>
                  <a:cubicBezTo>
                    <a:pt x="728" y="20576"/>
                    <a:pt x="1339" y="21093"/>
                    <a:pt x="2970" y="21287"/>
                  </a:cubicBezTo>
                  <a:cubicBezTo>
                    <a:pt x="4600" y="21481"/>
                    <a:pt x="7249" y="21352"/>
                    <a:pt x="10305" y="20123"/>
                  </a:cubicBezTo>
                  <a:cubicBezTo>
                    <a:pt x="13362" y="18894"/>
                    <a:pt x="16826" y="16566"/>
                    <a:pt x="18864" y="13915"/>
                  </a:cubicBezTo>
                  <a:cubicBezTo>
                    <a:pt x="20902" y="11263"/>
                    <a:pt x="21513" y="8288"/>
                    <a:pt x="21309" y="6219"/>
                  </a:cubicBezTo>
                  <a:cubicBezTo>
                    <a:pt x="21105" y="4149"/>
                    <a:pt x="20087" y="2985"/>
                    <a:pt x="18355" y="2080"/>
                  </a:cubicBezTo>
                  <a:cubicBezTo>
                    <a:pt x="16622" y="1174"/>
                    <a:pt x="14177" y="528"/>
                    <a:pt x="11936" y="204"/>
                  </a:cubicBezTo>
                  <a:cubicBezTo>
                    <a:pt x="9694" y="-119"/>
                    <a:pt x="7656" y="-119"/>
                    <a:pt x="5822" y="657"/>
                  </a:cubicBezTo>
                  <a:cubicBezTo>
                    <a:pt x="3988" y="1433"/>
                    <a:pt x="2358" y="2985"/>
                    <a:pt x="1339" y="4537"/>
                  </a:cubicBezTo>
                  <a:cubicBezTo>
                    <a:pt x="321" y="6089"/>
                    <a:pt x="-87" y="7641"/>
                    <a:pt x="15" y="8806"/>
                  </a:cubicBezTo>
                  <a:cubicBezTo>
                    <a:pt x="117" y="9970"/>
                    <a:pt x="728" y="10746"/>
                    <a:pt x="4396" y="11134"/>
                  </a:cubicBezTo>
                  <a:cubicBezTo>
                    <a:pt x="8064" y="11522"/>
                    <a:pt x="14788" y="11522"/>
                    <a:pt x="21513" y="115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1" name="Line"/>
            <p:cNvSpPr/>
            <p:nvPr/>
          </p:nvSpPr>
          <p:spPr>
            <a:xfrm>
              <a:off x="6857999" y="7549199"/>
              <a:ext cx="95491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3" h="21600" fill="norm" stroke="1" extrusionOk="0">
                  <a:moveTo>
                    <a:pt x="0" y="0"/>
                  </a:moveTo>
                  <a:cubicBezTo>
                    <a:pt x="1838" y="1200"/>
                    <a:pt x="3677" y="2400"/>
                    <a:pt x="7353" y="4200"/>
                  </a:cubicBezTo>
                  <a:cubicBezTo>
                    <a:pt x="11030" y="6000"/>
                    <a:pt x="16545" y="8400"/>
                    <a:pt x="19072" y="10750"/>
                  </a:cubicBezTo>
                  <a:cubicBezTo>
                    <a:pt x="21600" y="13100"/>
                    <a:pt x="21140" y="15400"/>
                    <a:pt x="18383" y="17200"/>
                  </a:cubicBezTo>
                  <a:cubicBezTo>
                    <a:pt x="15626" y="19000"/>
                    <a:pt x="10570" y="20300"/>
                    <a:pt x="55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2" name="Line"/>
            <p:cNvSpPr/>
            <p:nvPr/>
          </p:nvSpPr>
          <p:spPr>
            <a:xfrm>
              <a:off x="7023099" y="7949249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123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00755" y="6317633"/>
              <a:ext cx="11385540" cy="1968167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02" name="Drawing"/>
          <p:cNvGrpSpPr/>
          <p:nvPr/>
        </p:nvGrpSpPr>
        <p:grpSpPr>
          <a:xfrm>
            <a:off x="1932345" y="1209974"/>
            <a:ext cx="9710507" cy="5578844"/>
            <a:chOff x="0" y="0"/>
            <a:chExt cx="9710506" cy="5578842"/>
          </a:xfrm>
        </p:grpSpPr>
        <p:sp>
          <p:nvSpPr>
            <p:cNvPr id="3127" name="Line"/>
            <p:cNvSpPr/>
            <p:nvPr/>
          </p:nvSpPr>
          <p:spPr>
            <a:xfrm>
              <a:off x="360004" y="280503"/>
              <a:ext cx="209024" cy="795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2" h="21419" fill="norm" stroke="1" extrusionOk="0">
                  <a:moveTo>
                    <a:pt x="0" y="3638"/>
                  </a:moveTo>
                  <a:cubicBezTo>
                    <a:pt x="1906" y="5918"/>
                    <a:pt x="3812" y="8198"/>
                    <a:pt x="5294" y="10307"/>
                  </a:cubicBezTo>
                  <a:cubicBezTo>
                    <a:pt x="6776" y="12415"/>
                    <a:pt x="7835" y="14353"/>
                    <a:pt x="8894" y="15920"/>
                  </a:cubicBezTo>
                  <a:cubicBezTo>
                    <a:pt x="9953" y="17488"/>
                    <a:pt x="11012" y="18684"/>
                    <a:pt x="11753" y="19625"/>
                  </a:cubicBezTo>
                  <a:cubicBezTo>
                    <a:pt x="12494" y="20565"/>
                    <a:pt x="12918" y="21249"/>
                    <a:pt x="13129" y="21392"/>
                  </a:cubicBezTo>
                  <a:cubicBezTo>
                    <a:pt x="13341" y="21534"/>
                    <a:pt x="13341" y="21135"/>
                    <a:pt x="12706" y="19881"/>
                  </a:cubicBezTo>
                  <a:cubicBezTo>
                    <a:pt x="12071" y="18627"/>
                    <a:pt x="10800" y="16519"/>
                    <a:pt x="9847" y="14381"/>
                  </a:cubicBezTo>
                  <a:cubicBezTo>
                    <a:pt x="8894" y="12244"/>
                    <a:pt x="8259" y="10079"/>
                    <a:pt x="7624" y="7941"/>
                  </a:cubicBezTo>
                  <a:cubicBezTo>
                    <a:pt x="6988" y="5804"/>
                    <a:pt x="6353" y="3695"/>
                    <a:pt x="6035" y="2499"/>
                  </a:cubicBezTo>
                  <a:cubicBezTo>
                    <a:pt x="5718" y="1302"/>
                    <a:pt x="5718" y="1017"/>
                    <a:pt x="5929" y="732"/>
                  </a:cubicBezTo>
                  <a:cubicBezTo>
                    <a:pt x="6141" y="447"/>
                    <a:pt x="6565" y="162"/>
                    <a:pt x="7412" y="48"/>
                  </a:cubicBezTo>
                  <a:cubicBezTo>
                    <a:pt x="8259" y="-66"/>
                    <a:pt x="9529" y="-9"/>
                    <a:pt x="11753" y="589"/>
                  </a:cubicBezTo>
                  <a:cubicBezTo>
                    <a:pt x="13976" y="1188"/>
                    <a:pt x="17153" y="2328"/>
                    <a:pt x="19059" y="3581"/>
                  </a:cubicBezTo>
                  <a:cubicBezTo>
                    <a:pt x="20965" y="4835"/>
                    <a:pt x="21600" y="6203"/>
                    <a:pt x="20012" y="7286"/>
                  </a:cubicBezTo>
                  <a:cubicBezTo>
                    <a:pt x="18424" y="8369"/>
                    <a:pt x="14612" y="9167"/>
                    <a:pt x="11224" y="9423"/>
                  </a:cubicBezTo>
                  <a:cubicBezTo>
                    <a:pt x="7835" y="9680"/>
                    <a:pt x="4871" y="9395"/>
                    <a:pt x="3071" y="8939"/>
                  </a:cubicBezTo>
                  <a:cubicBezTo>
                    <a:pt x="1271" y="8483"/>
                    <a:pt x="635" y="7856"/>
                    <a:pt x="0" y="72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8" name="Line"/>
            <p:cNvSpPr/>
            <p:nvPr/>
          </p:nvSpPr>
          <p:spPr>
            <a:xfrm>
              <a:off x="385404" y="-1"/>
              <a:ext cx="152401" cy="192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9" fill="norm" stroke="1" extrusionOk="0">
                  <a:moveTo>
                    <a:pt x="4500" y="5193"/>
                  </a:moveTo>
                  <a:cubicBezTo>
                    <a:pt x="3300" y="4496"/>
                    <a:pt x="2100" y="3800"/>
                    <a:pt x="1350" y="4032"/>
                  </a:cubicBezTo>
                  <a:cubicBezTo>
                    <a:pt x="600" y="4264"/>
                    <a:pt x="300" y="5425"/>
                    <a:pt x="150" y="7980"/>
                  </a:cubicBezTo>
                  <a:cubicBezTo>
                    <a:pt x="0" y="10535"/>
                    <a:pt x="0" y="14484"/>
                    <a:pt x="0" y="17154"/>
                  </a:cubicBezTo>
                  <a:cubicBezTo>
                    <a:pt x="0" y="19825"/>
                    <a:pt x="0" y="21219"/>
                    <a:pt x="150" y="21103"/>
                  </a:cubicBezTo>
                  <a:cubicBezTo>
                    <a:pt x="300" y="20987"/>
                    <a:pt x="600" y="19361"/>
                    <a:pt x="900" y="16690"/>
                  </a:cubicBezTo>
                  <a:cubicBezTo>
                    <a:pt x="1200" y="14019"/>
                    <a:pt x="1500" y="10303"/>
                    <a:pt x="2100" y="7284"/>
                  </a:cubicBezTo>
                  <a:cubicBezTo>
                    <a:pt x="2700" y="4264"/>
                    <a:pt x="3600" y="1942"/>
                    <a:pt x="4800" y="780"/>
                  </a:cubicBezTo>
                  <a:cubicBezTo>
                    <a:pt x="6000" y="-381"/>
                    <a:pt x="7500" y="-381"/>
                    <a:pt x="10350" y="1709"/>
                  </a:cubicBezTo>
                  <a:cubicBezTo>
                    <a:pt x="13200" y="3800"/>
                    <a:pt x="17400" y="7980"/>
                    <a:pt x="21600" y="121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9" name="Line"/>
            <p:cNvSpPr/>
            <p:nvPr/>
          </p:nvSpPr>
          <p:spPr>
            <a:xfrm>
              <a:off x="661354" y="472775"/>
              <a:ext cx="20665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600" fill="norm" stroke="1" extrusionOk="0">
                  <a:moveTo>
                    <a:pt x="3004" y="21600"/>
                  </a:moveTo>
                  <a:cubicBezTo>
                    <a:pt x="2342" y="18071"/>
                    <a:pt x="1681" y="14541"/>
                    <a:pt x="1130" y="11224"/>
                  </a:cubicBezTo>
                  <a:cubicBezTo>
                    <a:pt x="579" y="7906"/>
                    <a:pt x="138" y="4800"/>
                    <a:pt x="28" y="2824"/>
                  </a:cubicBezTo>
                  <a:cubicBezTo>
                    <a:pt x="-82" y="847"/>
                    <a:pt x="138" y="0"/>
                    <a:pt x="469" y="0"/>
                  </a:cubicBezTo>
                  <a:cubicBezTo>
                    <a:pt x="800" y="0"/>
                    <a:pt x="1240" y="847"/>
                    <a:pt x="2012" y="2259"/>
                  </a:cubicBezTo>
                  <a:cubicBezTo>
                    <a:pt x="2783" y="3671"/>
                    <a:pt x="3885" y="5647"/>
                    <a:pt x="4877" y="6847"/>
                  </a:cubicBezTo>
                  <a:cubicBezTo>
                    <a:pt x="5869" y="8047"/>
                    <a:pt x="6751" y="8471"/>
                    <a:pt x="7522" y="8400"/>
                  </a:cubicBezTo>
                  <a:cubicBezTo>
                    <a:pt x="8294" y="8329"/>
                    <a:pt x="8955" y="7765"/>
                    <a:pt x="9506" y="6776"/>
                  </a:cubicBezTo>
                  <a:cubicBezTo>
                    <a:pt x="10057" y="5788"/>
                    <a:pt x="10498" y="4376"/>
                    <a:pt x="11049" y="3388"/>
                  </a:cubicBezTo>
                  <a:cubicBezTo>
                    <a:pt x="11600" y="2400"/>
                    <a:pt x="12261" y="1835"/>
                    <a:pt x="13032" y="1976"/>
                  </a:cubicBezTo>
                  <a:cubicBezTo>
                    <a:pt x="13804" y="2118"/>
                    <a:pt x="14685" y="2965"/>
                    <a:pt x="15787" y="4659"/>
                  </a:cubicBezTo>
                  <a:cubicBezTo>
                    <a:pt x="16889" y="6353"/>
                    <a:pt x="18212" y="8894"/>
                    <a:pt x="18983" y="10729"/>
                  </a:cubicBezTo>
                  <a:cubicBezTo>
                    <a:pt x="19755" y="12565"/>
                    <a:pt x="19975" y="13694"/>
                    <a:pt x="20306" y="14329"/>
                  </a:cubicBezTo>
                  <a:cubicBezTo>
                    <a:pt x="20636" y="14965"/>
                    <a:pt x="21077" y="15106"/>
                    <a:pt x="21518" y="152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0" name="Line"/>
            <p:cNvSpPr/>
            <p:nvPr/>
          </p:nvSpPr>
          <p:spPr>
            <a:xfrm>
              <a:off x="887054" y="485998"/>
              <a:ext cx="177801" cy="270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5" fill="norm" stroke="1" extrusionOk="0">
                  <a:moveTo>
                    <a:pt x="0" y="2927"/>
                  </a:moveTo>
                  <a:cubicBezTo>
                    <a:pt x="771" y="1608"/>
                    <a:pt x="1543" y="289"/>
                    <a:pt x="2186" y="41"/>
                  </a:cubicBezTo>
                  <a:cubicBezTo>
                    <a:pt x="2829" y="-206"/>
                    <a:pt x="3343" y="618"/>
                    <a:pt x="3600" y="3257"/>
                  </a:cubicBezTo>
                  <a:cubicBezTo>
                    <a:pt x="3857" y="5895"/>
                    <a:pt x="3857" y="10347"/>
                    <a:pt x="3729" y="12985"/>
                  </a:cubicBezTo>
                  <a:cubicBezTo>
                    <a:pt x="3600" y="15623"/>
                    <a:pt x="3343" y="16447"/>
                    <a:pt x="3214" y="17602"/>
                  </a:cubicBezTo>
                  <a:cubicBezTo>
                    <a:pt x="3086" y="18756"/>
                    <a:pt x="3086" y="20240"/>
                    <a:pt x="3729" y="20817"/>
                  </a:cubicBezTo>
                  <a:cubicBezTo>
                    <a:pt x="4371" y="21394"/>
                    <a:pt x="5657" y="21064"/>
                    <a:pt x="8743" y="19580"/>
                  </a:cubicBezTo>
                  <a:cubicBezTo>
                    <a:pt x="11829" y="18096"/>
                    <a:pt x="16714" y="15458"/>
                    <a:pt x="21600" y="128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1" name="Line"/>
            <p:cNvSpPr/>
            <p:nvPr/>
          </p:nvSpPr>
          <p:spPr>
            <a:xfrm>
              <a:off x="1083390" y="446246"/>
              <a:ext cx="159265" cy="265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330" fill="norm" stroke="1" extrusionOk="0">
                  <a:moveTo>
                    <a:pt x="11850" y="2132"/>
                  </a:moveTo>
                  <a:cubicBezTo>
                    <a:pt x="11569" y="1112"/>
                    <a:pt x="11289" y="91"/>
                    <a:pt x="10728" y="6"/>
                  </a:cubicBezTo>
                  <a:cubicBezTo>
                    <a:pt x="10167" y="-79"/>
                    <a:pt x="9325" y="771"/>
                    <a:pt x="7502" y="3493"/>
                  </a:cubicBezTo>
                  <a:cubicBezTo>
                    <a:pt x="5678" y="6214"/>
                    <a:pt x="2873" y="10806"/>
                    <a:pt x="1330" y="13952"/>
                  </a:cubicBezTo>
                  <a:cubicBezTo>
                    <a:pt x="-212" y="17099"/>
                    <a:pt x="-493" y="18800"/>
                    <a:pt x="910" y="19905"/>
                  </a:cubicBezTo>
                  <a:cubicBezTo>
                    <a:pt x="2312" y="21011"/>
                    <a:pt x="5398" y="21521"/>
                    <a:pt x="9045" y="21266"/>
                  </a:cubicBezTo>
                  <a:cubicBezTo>
                    <a:pt x="12691" y="21011"/>
                    <a:pt x="16899" y="19990"/>
                    <a:pt x="21107" y="189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2" name="Line"/>
            <p:cNvSpPr/>
            <p:nvPr/>
          </p:nvSpPr>
          <p:spPr>
            <a:xfrm>
              <a:off x="1147404" y="580725"/>
              <a:ext cx="1778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3" name="Line"/>
            <p:cNvSpPr/>
            <p:nvPr/>
          </p:nvSpPr>
          <p:spPr>
            <a:xfrm>
              <a:off x="1496654" y="413181"/>
              <a:ext cx="1714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800" y="12582"/>
                    <a:pt x="1600" y="4867"/>
                    <a:pt x="5200" y="1782"/>
                  </a:cubicBezTo>
                  <a:cubicBezTo>
                    <a:pt x="8800" y="-1304"/>
                    <a:pt x="15200" y="239"/>
                    <a:pt x="21600" y="1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4" name="Line"/>
            <p:cNvSpPr/>
            <p:nvPr/>
          </p:nvSpPr>
          <p:spPr>
            <a:xfrm>
              <a:off x="1527273" y="517225"/>
              <a:ext cx="255132" cy="5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0954" fill="norm" stroke="1" extrusionOk="0">
                  <a:moveTo>
                    <a:pt x="1702" y="12960"/>
                  </a:moveTo>
                  <a:cubicBezTo>
                    <a:pt x="810" y="16416"/>
                    <a:pt x="-83" y="19872"/>
                    <a:pt x="6" y="20736"/>
                  </a:cubicBezTo>
                  <a:cubicBezTo>
                    <a:pt x="96" y="21600"/>
                    <a:pt x="1167" y="19872"/>
                    <a:pt x="4915" y="15984"/>
                  </a:cubicBezTo>
                  <a:cubicBezTo>
                    <a:pt x="8664" y="12096"/>
                    <a:pt x="15091" y="6048"/>
                    <a:pt x="2151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5" name="Line"/>
            <p:cNvSpPr/>
            <p:nvPr/>
          </p:nvSpPr>
          <p:spPr>
            <a:xfrm>
              <a:off x="2224467" y="178420"/>
              <a:ext cx="326288" cy="422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349" fill="norm" stroke="1" extrusionOk="0">
                  <a:moveTo>
                    <a:pt x="18974" y="1076"/>
                  </a:moveTo>
                  <a:cubicBezTo>
                    <a:pt x="18556" y="649"/>
                    <a:pt x="18137" y="221"/>
                    <a:pt x="17510" y="60"/>
                  </a:cubicBezTo>
                  <a:cubicBezTo>
                    <a:pt x="16883" y="-100"/>
                    <a:pt x="16047" y="7"/>
                    <a:pt x="13957" y="1023"/>
                  </a:cubicBezTo>
                  <a:cubicBezTo>
                    <a:pt x="11867" y="2039"/>
                    <a:pt x="8522" y="3963"/>
                    <a:pt x="6432" y="5300"/>
                  </a:cubicBezTo>
                  <a:cubicBezTo>
                    <a:pt x="4341" y="6637"/>
                    <a:pt x="3505" y="7385"/>
                    <a:pt x="3017" y="8027"/>
                  </a:cubicBezTo>
                  <a:cubicBezTo>
                    <a:pt x="2530" y="8668"/>
                    <a:pt x="2390" y="9203"/>
                    <a:pt x="2739" y="9470"/>
                  </a:cubicBezTo>
                  <a:cubicBezTo>
                    <a:pt x="3087" y="9738"/>
                    <a:pt x="3923" y="9738"/>
                    <a:pt x="5387" y="9684"/>
                  </a:cubicBezTo>
                  <a:cubicBezTo>
                    <a:pt x="6850" y="9631"/>
                    <a:pt x="8940" y="9524"/>
                    <a:pt x="10334" y="9524"/>
                  </a:cubicBezTo>
                  <a:cubicBezTo>
                    <a:pt x="11727" y="9524"/>
                    <a:pt x="12424" y="9631"/>
                    <a:pt x="12772" y="9951"/>
                  </a:cubicBezTo>
                  <a:cubicBezTo>
                    <a:pt x="13121" y="10272"/>
                    <a:pt x="13121" y="10807"/>
                    <a:pt x="11867" y="11823"/>
                  </a:cubicBezTo>
                  <a:cubicBezTo>
                    <a:pt x="10612" y="12839"/>
                    <a:pt x="8104" y="14336"/>
                    <a:pt x="6083" y="15672"/>
                  </a:cubicBezTo>
                  <a:cubicBezTo>
                    <a:pt x="4063" y="17009"/>
                    <a:pt x="2530" y="18185"/>
                    <a:pt x="1485" y="19094"/>
                  </a:cubicBezTo>
                  <a:cubicBezTo>
                    <a:pt x="439" y="20003"/>
                    <a:pt x="-118" y="20645"/>
                    <a:pt x="21" y="21019"/>
                  </a:cubicBezTo>
                  <a:cubicBezTo>
                    <a:pt x="161" y="21393"/>
                    <a:pt x="997" y="21500"/>
                    <a:pt x="3366" y="21072"/>
                  </a:cubicBezTo>
                  <a:cubicBezTo>
                    <a:pt x="5735" y="20645"/>
                    <a:pt x="9637" y="19682"/>
                    <a:pt x="12912" y="18934"/>
                  </a:cubicBezTo>
                  <a:cubicBezTo>
                    <a:pt x="16187" y="18185"/>
                    <a:pt x="18834" y="17650"/>
                    <a:pt x="21482" y="171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6" name="Line"/>
            <p:cNvSpPr/>
            <p:nvPr/>
          </p:nvSpPr>
          <p:spPr>
            <a:xfrm>
              <a:off x="2626954" y="314025"/>
              <a:ext cx="2413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42" y="1846"/>
                    <a:pt x="5684" y="3692"/>
                    <a:pt x="8905" y="7015"/>
                  </a:cubicBezTo>
                  <a:cubicBezTo>
                    <a:pt x="12126" y="10338"/>
                    <a:pt x="15726" y="15138"/>
                    <a:pt x="17905" y="17815"/>
                  </a:cubicBezTo>
                  <a:cubicBezTo>
                    <a:pt x="20084" y="20492"/>
                    <a:pt x="20842" y="2104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7" name="Line"/>
            <p:cNvSpPr/>
            <p:nvPr/>
          </p:nvSpPr>
          <p:spPr>
            <a:xfrm>
              <a:off x="2696804" y="225125"/>
              <a:ext cx="146051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35" y="0"/>
                    <a:pt x="18470" y="0"/>
                    <a:pt x="16591" y="617"/>
                  </a:cubicBezTo>
                  <a:cubicBezTo>
                    <a:pt x="14713" y="1234"/>
                    <a:pt x="12522" y="2469"/>
                    <a:pt x="9704" y="4320"/>
                  </a:cubicBezTo>
                  <a:cubicBezTo>
                    <a:pt x="6887" y="6171"/>
                    <a:pt x="3443" y="8640"/>
                    <a:pt x="1722" y="11623"/>
                  </a:cubicBezTo>
                  <a:cubicBezTo>
                    <a:pt x="0" y="14606"/>
                    <a:pt x="0" y="1810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8" name="Line"/>
            <p:cNvSpPr/>
            <p:nvPr/>
          </p:nvSpPr>
          <p:spPr>
            <a:xfrm>
              <a:off x="2957154" y="542625"/>
              <a:ext cx="19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9" name="Line"/>
            <p:cNvSpPr/>
            <p:nvPr/>
          </p:nvSpPr>
          <p:spPr>
            <a:xfrm>
              <a:off x="2982554" y="352125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0" name="Line"/>
            <p:cNvSpPr/>
            <p:nvPr/>
          </p:nvSpPr>
          <p:spPr>
            <a:xfrm>
              <a:off x="2493604" y="729669"/>
              <a:ext cx="514351" cy="66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2" fill="norm" stroke="1" extrusionOk="0">
                  <a:moveTo>
                    <a:pt x="0" y="21352"/>
                  </a:moveTo>
                  <a:cubicBezTo>
                    <a:pt x="3289" y="15277"/>
                    <a:pt x="6578" y="9202"/>
                    <a:pt x="9822" y="5490"/>
                  </a:cubicBezTo>
                  <a:cubicBezTo>
                    <a:pt x="13067" y="1777"/>
                    <a:pt x="16267" y="427"/>
                    <a:pt x="18222" y="89"/>
                  </a:cubicBezTo>
                  <a:cubicBezTo>
                    <a:pt x="20178" y="-248"/>
                    <a:pt x="20889" y="427"/>
                    <a:pt x="21600" y="11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1" name="Line"/>
            <p:cNvSpPr/>
            <p:nvPr/>
          </p:nvSpPr>
          <p:spPr>
            <a:xfrm>
              <a:off x="2696804" y="901313"/>
              <a:ext cx="158751" cy="2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2592" y="1033"/>
                  </a:moveTo>
                  <a:cubicBezTo>
                    <a:pt x="1728" y="1942"/>
                    <a:pt x="864" y="2852"/>
                    <a:pt x="432" y="5125"/>
                  </a:cubicBezTo>
                  <a:cubicBezTo>
                    <a:pt x="0" y="7399"/>
                    <a:pt x="0" y="11037"/>
                    <a:pt x="0" y="13538"/>
                  </a:cubicBezTo>
                  <a:cubicBezTo>
                    <a:pt x="0" y="16039"/>
                    <a:pt x="0" y="17403"/>
                    <a:pt x="144" y="17062"/>
                  </a:cubicBezTo>
                  <a:cubicBezTo>
                    <a:pt x="288" y="16721"/>
                    <a:pt x="576" y="14675"/>
                    <a:pt x="1152" y="11833"/>
                  </a:cubicBezTo>
                  <a:cubicBezTo>
                    <a:pt x="1728" y="8991"/>
                    <a:pt x="2592" y="5353"/>
                    <a:pt x="3600" y="3079"/>
                  </a:cubicBezTo>
                  <a:cubicBezTo>
                    <a:pt x="4608" y="805"/>
                    <a:pt x="5760" y="-104"/>
                    <a:pt x="7632" y="10"/>
                  </a:cubicBezTo>
                  <a:cubicBezTo>
                    <a:pt x="9504" y="123"/>
                    <a:pt x="12096" y="1260"/>
                    <a:pt x="14544" y="5012"/>
                  </a:cubicBezTo>
                  <a:cubicBezTo>
                    <a:pt x="16992" y="8763"/>
                    <a:pt x="19296" y="15130"/>
                    <a:pt x="21600" y="214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2" name="Line"/>
            <p:cNvSpPr/>
            <p:nvPr/>
          </p:nvSpPr>
          <p:spPr>
            <a:xfrm>
              <a:off x="-1" y="2022133"/>
              <a:ext cx="210501" cy="354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285" fill="norm" stroke="1" extrusionOk="0">
                  <a:moveTo>
                    <a:pt x="20770" y="3814"/>
                  </a:moveTo>
                  <a:cubicBezTo>
                    <a:pt x="19288" y="2797"/>
                    <a:pt x="17806" y="1781"/>
                    <a:pt x="15476" y="1019"/>
                  </a:cubicBezTo>
                  <a:cubicBezTo>
                    <a:pt x="13147" y="256"/>
                    <a:pt x="9970" y="-252"/>
                    <a:pt x="7323" y="129"/>
                  </a:cubicBezTo>
                  <a:cubicBezTo>
                    <a:pt x="4676" y="510"/>
                    <a:pt x="2559" y="1781"/>
                    <a:pt x="1288" y="3179"/>
                  </a:cubicBezTo>
                  <a:cubicBezTo>
                    <a:pt x="18" y="4576"/>
                    <a:pt x="-406" y="6101"/>
                    <a:pt x="441" y="7499"/>
                  </a:cubicBezTo>
                  <a:cubicBezTo>
                    <a:pt x="1288" y="8896"/>
                    <a:pt x="3406" y="10167"/>
                    <a:pt x="6794" y="11628"/>
                  </a:cubicBezTo>
                  <a:cubicBezTo>
                    <a:pt x="10182" y="13089"/>
                    <a:pt x="14841" y="14741"/>
                    <a:pt x="17488" y="15821"/>
                  </a:cubicBezTo>
                  <a:cubicBezTo>
                    <a:pt x="20135" y="16901"/>
                    <a:pt x="20770" y="17409"/>
                    <a:pt x="20982" y="17981"/>
                  </a:cubicBezTo>
                  <a:cubicBezTo>
                    <a:pt x="21194" y="18553"/>
                    <a:pt x="20982" y="19188"/>
                    <a:pt x="20241" y="19760"/>
                  </a:cubicBezTo>
                  <a:cubicBezTo>
                    <a:pt x="19500" y="20332"/>
                    <a:pt x="18229" y="20840"/>
                    <a:pt x="16535" y="21094"/>
                  </a:cubicBezTo>
                  <a:cubicBezTo>
                    <a:pt x="14841" y="21348"/>
                    <a:pt x="12723" y="21348"/>
                    <a:pt x="11347" y="21094"/>
                  </a:cubicBezTo>
                  <a:cubicBezTo>
                    <a:pt x="9970" y="20840"/>
                    <a:pt x="9335" y="20332"/>
                    <a:pt x="9970" y="18997"/>
                  </a:cubicBezTo>
                  <a:cubicBezTo>
                    <a:pt x="10606" y="17663"/>
                    <a:pt x="12512" y="15503"/>
                    <a:pt x="14418" y="133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3" name="Line"/>
            <p:cNvSpPr/>
            <p:nvPr/>
          </p:nvSpPr>
          <p:spPr>
            <a:xfrm>
              <a:off x="245704" y="2155525"/>
              <a:ext cx="444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4" name="Line"/>
            <p:cNvSpPr/>
            <p:nvPr/>
          </p:nvSpPr>
          <p:spPr>
            <a:xfrm>
              <a:off x="279156" y="2001482"/>
              <a:ext cx="23699" cy="39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0278" fill="norm" stroke="1" extrusionOk="0">
                  <a:moveTo>
                    <a:pt x="20153" y="20278"/>
                  </a:moveTo>
                  <a:cubicBezTo>
                    <a:pt x="20153" y="13798"/>
                    <a:pt x="20153" y="7318"/>
                    <a:pt x="15653" y="3538"/>
                  </a:cubicBezTo>
                  <a:cubicBezTo>
                    <a:pt x="11153" y="-242"/>
                    <a:pt x="2153" y="-1322"/>
                    <a:pt x="353" y="1918"/>
                  </a:cubicBezTo>
                  <a:cubicBezTo>
                    <a:pt x="-1447" y="5158"/>
                    <a:pt x="3953" y="12718"/>
                    <a:pt x="9353" y="202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5" name="Line"/>
            <p:cNvSpPr/>
            <p:nvPr/>
          </p:nvSpPr>
          <p:spPr>
            <a:xfrm>
              <a:off x="398104" y="2055573"/>
              <a:ext cx="146051" cy="251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0" y="1480"/>
                  </a:moveTo>
                  <a:cubicBezTo>
                    <a:pt x="0" y="5260"/>
                    <a:pt x="0" y="9040"/>
                    <a:pt x="157" y="12010"/>
                  </a:cubicBezTo>
                  <a:cubicBezTo>
                    <a:pt x="313" y="14980"/>
                    <a:pt x="626" y="17140"/>
                    <a:pt x="783" y="18760"/>
                  </a:cubicBezTo>
                  <a:cubicBezTo>
                    <a:pt x="939" y="20380"/>
                    <a:pt x="939" y="21460"/>
                    <a:pt x="783" y="21370"/>
                  </a:cubicBezTo>
                  <a:cubicBezTo>
                    <a:pt x="626" y="21280"/>
                    <a:pt x="313" y="20020"/>
                    <a:pt x="470" y="17230"/>
                  </a:cubicBezTo>
                  <a:cubicBezTo>
                    <a:pt x="626" y="14440"/>
                    <a:pt x="1252" y="10120"/>
                    <a:pt x="2661" y="6970"/>
                  </a:cubicBezTo>
                  <a:cubicBezTo>
                    <a:pt x="4070" y="3820"/>
                    <a:pt x="6261" y="1840"/>
                    <a:pt x="8139" y="850"/>
                  </a:cubicBezTo>
                  <a:cubicBezTo>
                    <a:pt x="10017" y="-140"/>
                    <a:pt x="11583" y="-140"/>
                    <a:pt x="12835" y="220"/>
                  </a:cubicBezTo>
                  <a:cubicBezTo>
                    <a:pt x="14087" y="580"/>
                    <a:pt x="15026" y="1300"/>
                    <a:pt x="16435" y="4270"/>
                  </a:cubicBezTo>
                  <a:cubicBezTo>
                    <a:pt x="17843" y="7240"/>
                    <a:pt x="19722" y="12460"/>
                    <a:pt x="21600" y="176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6" name="Line"/>
            <p:cNvSpPr/>
            <p:nvPr/>
          </p:nvSpPr>
          <p:spPr>
            <a:xfrm>
              <a:off x="463306" y="1722506"/>
              <a:ext cx="214199" cy="187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250" fill="norm" stroke="1" extrusionOk="0">
                  <a:moveTo>
                    <a:pt x="1101" y="4458"/>
                  </a:moveTo>
                  <a:cubicBezTo>
                    <a:pt x="465" y="3258"/>
                    <a:pt x="-170" y="2058"/>
                    <a:pt x="42" y="1218"/>
                  </a:cubicBezTo>
                  <a:cubicBezTo>
                    <a:pt x="254" y="378"/>
                    <a:pt x="1312" y="-102"/>
                    <a:pt x="2795" y="18"/>
                  </a:cubicBezTo>
                  <a:cubicBezTo>
                    <a:pt x="4277" y="138"/>
                    <a:pt x="6183" y="858"/>
                    <a:pt x="7454" y="2658"/>
                  </a:cubicBezTo>
                  <a:cubicBezTo>
                    <a:pt x="8724" y="4458"/>
                    <a:pt x="9359" y="7338"/>
                    <a:pt x="9359" y="9498"/>
                  </a:cubicBezTo>
                  <a:cubicBezTo>
                    <a:pt x="9359" y="11658"/>
                    <a:pt x="8724" y="13098"/>
                    <a:pt x="7559" y="14898"/>
                  </a:cubicBezTo>
                  <a:cubicBezTo>
                    <a:pt x="6395" y="16698"/>
                    <a:pt x="4701" y="18858"/>
                    <a:pt x="4383" y="20058"/>
                  </a:cubicBezTo>
                  <a:cubicBezTo>
                    <a:pt x="4065" y="21258"/>
                    <a:pt x="5124" y="21498"/>
                    <a:pt x="8195" y="21018"/>
                  </a:cubicBezTo>
                  <a:cubicBezTo>
                    <a:pt x="11265" y="20538"/>
                    <a:pt x="16348" y="19338"/>
                    <a:pt x="21430" y="181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7" name="Line"/>
            <p:cNvSpPr/>
            <p:nvPr/>
          </p:nvSpPr>
          <p:spPr>
            <a:xfrm>
              <a:off x="866218" y="1776546"/>
              <a:ext cx="281187" cy="593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314" fill="norm" stroke="1" extrusionOk="0">
                  <a:moveTo>
                    <a:pt x="15015" y="1981"/>
                  </a:moveTo>
                  <a:cubicBezTo>
                    <a:pt x="15015" y="1600"/>
                    <a:pt x="15015" y="1220"/>
                    <a:pt x="14775" y="878"/>
                  </a:cubicBezTo>
                  <a:cubicBezTo>
                    <a:pt x="14535" y="535"/>
                    <a:pt x="14055" y="231"/>
                    <a:pt x="13255" y="79"/>
                  </a:cubicBezTo>
                  <a:cubicBezTo>
                    <a:pt x="12455" y="-73"/>
                    <a:pt x="11335" y="-73"/>
                    <a:pt x="9735" y="688"/>
                  </a:cubicBezTo>
                  <a:cubicBezTo>
                    <a:pt x="8135" y="1448"/>
                    <a:pt x="6055" y="2969"/>
                    <a:pt x="4215" y="5023"/>
                  </a:cubicBezTo>
                  <a:cubicBezTo>
                    <a:pt x="2375" y="7076"/>
                    <a:pt x="775" y="9662"/>
                    <a:pt x="215" y="11982"/>
                  </a:cubicBezTo>
                  <a:cubicBezTo>
                    <a:pt x="-345" y="14302"/>
                    <a:pt x="135" y="16355"/>
                    <a:pt x="2295" y="17952"/>
                  </a:cubicBezTo>
                  <a:cubicBezTo>
                    <a:pt x="4455" y="19550"/>
                    <a:pt x="8295" y="20690"/>
                    <a:pt x="11735" y="21109"/>
                  </a:cubicBezTo>
                  <a:cubicBezTo>
                    <a:pt x="15175" y="21527"/>
                    <a:pt x="18215" y="21223"/>
                    <a:pt x="21255" y="209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8" name="Line"/>
            <p:cNvSpPr/>
            <p:nvPr/>
          </p:nvSpPr>
          <p:spPr>
            <a:xfrm>
              <a:off x="1221488" y="1966841"/>
              <a:ext cx="145791" cy="634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504" fill="norm" stroke="1" extrusionOk="0">
                  <a:moveTo>
                    <a:pt x="5863" y="7473"/>
                  </a:moveTo>
                  <a:cubicBezTo>
                    <a:pt x="4320" y="7545"/>
                    <a:pt x="2777" y="7616"/>
                    <a:pt x="2006" y="8190"/>
                  </a:cubicBezTo>
                  <a:cubicBezTo>
                    <a:pt x="1234" y="8765"/>
                    <a:pt x="1234" y="9841"/>
                    <a:pt x="1697" y="11599"/>
                  </a:cubicBezTo>
                  <a:cubicBezTo>
                    <a:pt x="2160" y="13357"/>
                    <a:pt x="3086" y="15797"/>
                    <a:pt x="3857" y="17340"/>
                  </a:cubicBezTo>
                  <a:cubicBezTo>
                    <a:pt x="4629" y="18883"/>
                    <a:pt x="5246" y="19529"/>
                    <a:pt x="5709" y="20175"/>
                  </a:cubicBezTo>
                  <a:cubicBezTo>
                    <a:pt x="6171" y="20820"/>
                    <a:pt x="6480" y="21466"/>
                    <a:pt x="6634" y="21502"/>
                  </a:cubicBezTo>
                  <a:cubicBezTo>
                    <a:pt x="6789" y="21538"/>
                    <a:pt x="6789" y="20964"/>
                    <a:pt x="5863" y="19242"/>
                  </a:cubicBezTo>
                  <a:cubicBezTo>
                    <a:pt x="4937" y="17519"/>
                    <a:pt x="3086" y="14649"/>
                    <a:pt x="1851" y="12101"/>
                  </a:cubicBezTo>
                  <a:cubicBezTo>
                    <a:pt x="617" y="9554"/>
                    <a:pt x="0" y="7329"/>
                    <a:pt x="0" y="5535"/>
                  </a:cubicBezTo>
                  <a:cubicBezTo>
                    <a:pt x="0" y="3741"/>
                    <a:pt x="617" y="2378"/>
                    <a:pt x="1543" y="1517"/>
                  </a:cubicBezTo>
                  <a:cubicBezTo>
                    <a:pt x="2469" y="656"/>
                    <a:pt x="3703" y="297"/>
                    <a:pt x="5091" y="117"/>
                  </a:cubicBezTo>
                  <a:cubicBezTo>
                    <a:pt x="6480" y="-62"/>
                    <a:pt x="8023" y="-62"/>
                    <a:pt x="10491" y="297"/>
                  </a:cubicBezTo>
                  <a:cubicBezTo>
                    <a:pt x="12960" y="656"/>
                    <a:pt x="16354" y="1373"/>
                    <a:pt x="18514" y="2342"/>
                  </a:cubicBezTo>
                  <a:cubicBezTo>
                    <a:pt x="20674" y="3311"/>
                    <a:pt x="21600" y="4531"/>
                    <a:pt x="21137" y="5499"/>
                  </a:cubicBezTo>
                  <a:cubicBezTo>
                    <a:pt x="20674" y="6468"/>
                    <a:pt x="18823" y="7186"/>
                    <a:pt x="15891" y="7652"/>
                  </a:cubicBezTo>
                  <a:cubicBezTo>
                    <a:pt x="12960" y="8119"/>
                    <a:pt x="8949" y="8334"/>
                    <a:pt x="7097" y="7975"/>
                  </a:cubicBezTo>
                  <a:cubicBezTo>
                    <a:pt x="5246" y="7616"/>
                    <a:pt x="5554" y="6684"/>
                    <a:pt x="5863" y="57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9" name="Line"/>
            <p:cNvSpPr/>
            <p:nvPr/>
          </p:nvSpPr>
          <p:spPr>
            <a:xfrm>
              <a:off x="1509354" y="1793575"/>
              <a:ext cx="103883" cy="53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6" h="21600" fill="norm" stroke="1" extrusionOk="0">
                  <a:moveTo>
                    <a:pt x="0" y="0"/>
                  </a:moveTo>
                  <a:cubicBezTo>
                    <a:pt x="2118" y="0"/>
                    <a:pt x="4235" y="0"/>
                    <a:pt x="6988" y="857"/>
                  </a:cubicBezTo>
                  <a:cubicBezTo>
                    <a:pt x="9741" y="1714"/>
                    <a:pt x="13129" y="3429"/>
                    <a:pt x="16094" y="5957"/>
                  </a:cubicBezTo>
                  <a:cubicBezTo>
                    <a:pt x="19059" y="8486"/>
                    <a:pt x="21600" y="11829"/>
                    <a:pt x="20541" y="14443"/>
                  </a:cubicBezTo>
                  <a:cubicBezTo>
                    <a:pt x="19482" y="17057"/>
                    <a:pt x="14824" y="18943"/>
                    <a:pt x="11224" y="20014"/>
                  </a:cubicBezTo>
                  <a:cubicBezTo>
                    <a:pt x="7624" y="21086"/>
                    <a:pt x="5082" y="21343"/>
                    <a:pt x="254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0" name="Line"/>
            <p:cNvSpPr/>
            <p:nvPr/>
          </p:nvSpPr>
          <p:spPr>
            <a:xfrm>
              <a:off x="429582" y="2781716"/>
              <a:ext cx="749573" cy="53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0904" fill="norm" stroke="1" extrusionOk="0">
                  <a:moveTo>
                    <a:pt x="555" y="20904"/>
                  </a:moveTo>
                  <a:cubicBezTo>
                    <a:pt x="251" y="20073"/>
                    <a:pt x="-53" y="19242"/>
                    <a:pt x="8" y="18827"/>
                  </a:cubicBezTo>
                  <a:cubicBezTo>
                    <a:pt x="69" y="18412"/>
                    <a:pt x="495" y="18412"/>
                    <a:pt x="1833" y="15504"/>
                  </a:cubicBezTo>
                  <a:cubicBezTo>
                    <a:pt x="3172" y="12596"/>
                    <a:pt x="5423" y="6781"/>
                    <a:pt x="7735" y="3458"/>
                  </a:cubicBezTo>
                  <a:cubicBezTo>
                    <a:pt x="10047" y="135"/>
                    <a:pt x="12420" y="-696"/>
                    <a:pt x="14732" y="550"/>
                  </a:cubicBezTo>
                  <a:cubicBezTo>
                    <a:pt x="17044" y="1796"/>
                    <a:pt x="19296" y="5119"/>
                    <a:pt x="21547" y="84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1" name="Line"/>
            <p:cNvSpPr/>
            <p:nvPr/>
          </p:nvSpPr>
          <p:spPr>
            <a:xfrm>
              <a:off x="696554" y="2892125"/>
              <a:ext cx="6667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31" y="18600"/>
                    <a:pt x="4663" y="15600"/>
                    <a:pt x="7406" y="12300"/>
                  </a:cubicBezTo>
                  <a:cubicBezTo>
                    <a:pt x="10149" y="9000"/>
                    <a:pt x="13303" y="5400"/>
                    <a:pt x="15737" y="3300"/>
                  </a:cubicBezTo>
                  <a:cubicBezTo>
                    <a:pt x="18171" y="1200"/>
                    <a:pt x="19886" y="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2" name="Line"/>
            <p:cNvSpPr/>
            <p:nvPr/>
          </p:nvSpPr>
          <p:spPr>
            <a:xfrm>
              <a:off x="4098457" y="2040491"/>
              <a:ext cx="198548" cy="314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220" fill="norm" stroke="1" extrusionOk="0">
                  <a:moveTo>
                    <a:pt x="21328" y="1767"/>
                  </a:moveTo>
                  <a:cubicBezTo>
                    <a:pt x="19054" y="765"/>
                    <a:pt x="16781" y="-236"/>
                    <a:pt x="13484" y="50"/>
                  </a:cubicBezTo>
                  <a:cubicBezTo>
                    <a:pt x="10187" y="336"/>
                    <a:pt x="5867" y="1910"/>
                    <a:pt x="3252" y="3412"/>
                  </a:cubicBezTo>
                  <a:cubicBezTo>
                    <a:pt x="637" y="4914"/>
                    <a:pt x="-272" y="6344"/>
                    <a:pt x="69" y="7632"/>
                  </a:cubicBezTo>
                  <a:cubicBezTo>
                    <a:pt x="410" y="8919"/>
                    <a:pt x="2002" y="10063"/>
                    <a:pt x="4957" y="11208"/>
                  </a:cubicBezTo>
                  <a:cubicBezTo>
                    <a:pt x="7913" y="12352"/>
                    <a:pt x="12233" y="13496"/>
                    <a:pt x="14962" y="14498"/>
                  </a:cubicBezTo>
                  <a:cubicBezTo>
                    <a:pt x="17690" y="15499"/>
                    <a:pt x="18827" y="16357"/>
                    <a:pt x="19395" y="17144"/>
                  </a:cubicBezTo>
                  <a:cubicBezTo>
                    <a:pt x="19964" y="17931"/>
                    <a:pt x="19964" y="18646"/>
                    <a:pt x="19395" y="19361"/>
                  </a:cubicBezTo>
                  <a:cubicBezTo>
                    <a:pt x="18827" y="20077"/>
                    <a:pt x="17690" y="20792"/>
                    <a:pt x="15985" y="21078"/>
                  </a:cubicBezTo>
                  <a:cubicBezTo>
                    <a:pt x="14280" y="21364"/>
                    <a:pt x="12006" y="21221"/>
                    <a:pt x="10869" y="20649"/>
                  </a:cubicBezTo>
                  <a:cubicBezTo>
                    <a:pt x="9732" y="20077"/>
                    <a:pt x="9732" y="19075"/>
                    <a:pt x="9732" y="180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3" name="Line"/>
            <p:cNvSpPr/>
            <p:nvPr/>
          </p:nvSpPr>
          <p:spPr>
            <a:xfrm>
              <a:off x="4373204" y="2142825"/>
              <a:ext cx="254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4" name="Line"/>
            <p:cNvSpPr/>
            <p:nvPr/>
          </p:nvSpPr>
          <p:spPr>
            <a:xfrm>
              <a:off x="4367796" y="2025260"/>
              <a:ext cx="30809" cy="54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1220" fill="norm" stroke="1" extrusionOk="0">
                  <a:moveTo>
                    <a:pt x="20959" y="21220"/>
                  </a:moveTo>
                  <a:cubicBezTo>
                    <a:pt x="18079" y="17066"/>
                    <a:pt x="15199" y="12912"/>
                    <a:pt x="10879" y="8758"/>
                  </a:cubicBezTo>
                  <a:cubicBezTo>
                    <a:pt x="6559" y="4605"/>
                    <a:pt x="799" y="451"/>
                    <a:pt x="79" y="35"/>
                  </a:cubicBezTo>
                  <a:cubicBezTo>
                    <a:pt x="-641" y="-380"/>
                    <a:pt x="3679" y="2943"/>
                    <a:pt x="7999" y="62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5" name="Line"/>
            <p:cNvSpPr/>
            <p:nvPr/>
          </p:nvSpPr>
          <p:spPr>
            <a:xfrm>
              <a:off x="4481154" y="2101463"/>
              <a:ext cx="117144" cy="155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466" fill="norm" stroke="1" extrusionOk="0">
                  <a:moveTo>
                    <a:pt x="0" y="1325"/>
                  </a:moveTo>
                  <a:cubicBezTo>
                    <a:pt x="386" y="9498"/>
                    <a:pt x="771" y="17671"/>
                    <a:pt x="1543" y="17963"/>
                  </a:cubicBezTo>
                  <a:cubicBezTo>
                    <a:pt x="2314" y="18255"/>
                    <a:pt x="3471" y="10666"/>
                    <a:pt x="4821" y="6142"/>
                  </a:cubicBezTo>
                  <a:cubicBezTo>
                    <a:pt x="6171" y="1617"/>
                    <a:pt x="7714" y="158"/>
                    <a:pt x="10414" y="12"/>
                  </a:cubicBezTo>
                  <a:cubicBezTo>
                    <a:pt x="13114" y="-134"/>
                    <a:pt x="16971" y="1034"/>
                    <a:pt x="19093" y="3952"/>
                  </a:cubicBezTo>
                  <a:cubicBezTo>
                    <a:pt x="21214" y="6871"/>
                    <a:pt x="21600" y="11542"/>
                    <a:pt x="21214" y="14752"/>
                  </a:cubicBezTo>
                  <a:cubicBezTo>
                    <a:pt x="20829" y="17963"/>
                    <a:pt x="19671" y="19715"/>
                    <a:pt x="18514" y="214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6" name="Line"/>
            <p:cNvSpPr/>
            <p:nvPr/>
          </p:nvSpPr>
          <p:spPr>
            <a:xfrm>
              <a:off x="4549276" y="1782526"/>
              <a:ext cx="185879" cy="222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184" fill="norm" stroke="1" extrusionOk="0">
                  <a:moveTo>
                    <a:pt x="2383" y="5293"/>
                  </a:moveTo>
                  <a:cubicBezTo>
                    <a:pt x="1655" y="4486"/>
                    <a:pt x="926" y="3679"/>
                    <a:pt x="441" y="2770"/>
                  </a:cubicBezTo>
                  <a:cubicBezTo>
                    <a:pt x="-44" y="1862"/>
                    <a:pt x="-287" y="852"/>
                    <a:pt x="562" y="348"/>
                  </a:cubicBezTo>
                  <a:cubicBezTo>
                    <a:pt x="1412" y="-157"/>
                    <a:pt x="3353" y="-157"/>
                    <a:pt x="5295" y="650"/>
                  </a:cubicBezTo>
                  <a:cubicBezTo>
                    <a:pt x="7237" y="1458"/>
                    <a:pt x="9178" y="3073"/>
                    <a:pt x="9664" y="5899"/>
                  </a:cubicBezTo>
                  <a:cubicBezTo>
                    <a:pt x="10149" y="8725"/>
                    <a:pt x="9178" y="12763"/>
                    <a:pt x="7965" y="15589"/>
                  </a:cubicBezTo>
                  <a:cubicBezTo>
                    <a:pt x="6751" y="18415"/>
                    <a:pt x="5295" y="20030"/>
                    <a:pt x="5295" y="20736"/>
                  </a:cubicBezTo>
                  <a:cubicBezTo>
                    <a:pt x="5295" y="21443"/>
                    <a:pt x="6751" y="21241"/>
                    <a:pt x="9664" y="20636"/>
                  </a:cubicBezTo>
                  <a:cubicBezTo>
                    <a:pt x="12576" y="20030"/>
                    <a:pt x="16944" y="19021"/>
                    <a:pt x="21313" y="180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7" name="Line"/>
            <p:cNvSpPr/>
            <p:nvPr/>
          </p:nvSpPr>
          <p:spPr>
            <a:xfrm>
              <a:off x="4919070" y="1780089"/>
              <a:ext cx="266935" cy="642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414" fill="norm" stroke="1" extrusionOk="0">
                  <a:moveTo>
                    <a:pt x="17231" y="238"/>
                  </a:moveTo>
                  <a:cubicBezTo>
                    <a:pt x="15206" y="26"/>
                    <a:pt x="13181" y="-186"/>
                    <a:pt x="11072" y="273"/>
                  </a:cubicBezTo>
                  <a:cubicBezTo>
                    <a:pt x="8962" y="732"/>
                    <a:pt x="6768" y="1861"/>
                    <a:pt x="4828" y="3555"/>
                  </a:cubicBezTo>
                  <a:cubicBezTo>
                    <a:pt x="2887" y="5249"/>
                    <a:pt x="1200" y="7508"/>
                    <a:pt x="440" y="9838"/>
                  </a:cubicBezTo>
                  <a:cubicBezTo>
                    <a:pt x="-319" y="12167"/>
                    <a:pt x="-150" y="14567"/>
                    <a:pt x="1368" y="16261"/>
                  </a:cubicBezTo>
                  <a:cubicBezTo>
                    <a:pt x="2887" y="17955"/>
                    <a:pt x="5756" y="18943"/>
                    <a:pt x="9300" y="19685"/>
                  </a:cubicBezTo>
                  <a:cubicBezTo>
                    <a:pt x="12844" y="20426"/>
                    <a:pt x="17062" y="20920"/>
                    <a:pt x="21281" y="214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8" name="Line"/>
            <p:cNvSpPr/>
            <p:nvPr/>
          </p:nvSpPr>
          <p:spPr>
            <a:xfrm>
              <a:off x="5351104" y="1990931"/>
              <a:ext cx="231829" cy="754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497" fill="norm" stroke="1" extrusionOk="0">
                  <a:moveTo>
                    <a:pt x="5891" y="6502"/>
                  </a:moveTo>
                  <a:cubicBezTo>
                    <a:pt x="5105" y="7527"/>
                    <a:pt x="4320" y="8553"/>
                    <a:pt x="4418" y="9910"/>
                  </a:cubicBezTo>
                  <a:cubicBezTo>
                    <a:pt x="4516" y="11268"/>
                    <a:pt x="5498" y="12957"/>
                    <a:pt x="6087" y="14798"/>
                  </a:cubicBezTo>
                  <a:cubicBezTo>
                    <a:pt x="6676" y="16638"/>
                    <a:pt x="6873" y="18629"/>
                    <a:pt x="6775" y="19836"/>
                  </a:cubicBezTo>
                  <a:cubicBezTo>
                    <a:pt x="6676" y="21042"/>
                    <a:pt x="6284" y="21465"/>
                    <a:pt x="5891" y="21495"/>
                  </a:cubicBezTo>
                  <a:cubicBezTo>
                    <a:pt x="5498" y="21525"/>
                    <a:pt x="5105" y="21163"/>
                    <a:pt x="4418" y="19926"/>
                  </a:cubicBezTo>
                  <a:cubicBezTo>
                    <a:pt x="3731" y="18689"/>
                    <a:pt x="2749" y="16578"/>
                    <a:pt x="2160" y="14345"/>
                  </a:cubicBezTo>
                  <a:cubicBezTo>
                    <a:pt x="1571" y="12113"/>
                    <a:pt x="1375" y="9760"/>
                    <a:pt x="1767" y="7527"/>
                  </a:cubicBezTo>
                  <a:cubicBezTo>
                    <a:pt x="2160" y="5295"/>
                    <a:pt x="3142" y="3183"/>
                    <a:pt x="4418" y="1886"/>
                  </a:cubicBezTo>
                  <a:cubicBezTo>
                    <a:pt x="5695" y="589"/>
                    <a:pt x="7265" y="106"/>
                    <a:pt x="9720" y="16"/>
                  </a:cubicBezTo>
                  <a:cubicBezTo>
                    <a:pt x="12175" y="-75"/>
                    <a:pt x="15513" y="227"/>
                    <a:pt x="17869" y="860"/>
                  </a:cubicBezTo>
                  <a:cubicBezTo>
                    <a:pt x="20225" y="1494"/>
                    <a:pt x="21600" y="2459"/>
                    <a:pt x="21502" y="3364"/>
                  </a:cubicBezTo>
                  <a:cubicBezTo>
                    <a:pt x="21404" y="4269"/>
                    <a:pt x="19833" y="5114"/>
                    <a:pt x="16691" y="5717"/>
                  </a:cubicBezTo>
                  <a:cubicBezTo>
                    <a:pt x="13549" y="6321"/>
                    <a:pt x="8836" y="6683"/>
                    <a:pt x="5793" y="6622"/>
                  </a:cubicBezTo>
                  <a:cubicBezTo>
                    <a:pt x="2749" y="6562"/>
                    <a:pt x="1375" y="6079"/>
                    <a:pt x="0" y="55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9" name="Line"/>
            <p:cNvSpPr/>
            <p:nvPr/>
          </p:nvSpPr>
          <p:spPr>
            <a:xfrm>
              <a:off x="5474665" y="1647266"/>
              <a:ext cx="136790" cy="184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385" fill="norm" stroke="1" extrusionOk="0">
                  <a:moveTo>
                    <a:pt x="10509" y="7394"/>
                  </a:moveTo>
                  <a:cubicBezTo>
                    <a:pt x="8847" y="7394"/>
                    <a:pt x="7186" y="7394"/>
                    <a:pt x="5857" y="8130"/>
                  </a:cubicBezTo>
                  <a:cubicBezTo>
                    <a:pt x="4527" y="8867"/>
                    <a:pt x="3530" y="10340"/>
                    <a:pt x="2866" y="11935"/>
                  </a:cubicBezTo>
                  <a:cubicBezTo>
                    <a:pt x="2201" y="13530"/>
                    <a:pt x="1869" y="15249"/>
                    <a:pt x="1370" y="16844"/>
                  </a:cubicBezTo>
                  <a:cubicBezTo>
                    <a:pt x="872" y="18440"/>
                    <a:pt x="207" y="19912"/>
                    <a:pt x="41" y="19912"/>
                  </a:cubicBezTo>
                  <a:cubicBezTo>
                    <a:pt x="-125" y="19912"/>
                    <a:pt x="207" y="18440"/>
                    <a:pt x="1038" y="15494"/>
                  </a:cubicBezTo>
                  <a:cubicBezTo>
                    <a:pt x="1869" y="12549"/>
                    <a:pt x="3198" y="8130"/>
                    <a:pt x="4860" y="5062"/>
                  </a:cubicBezTo>
                  <a:cubicBezTo>
                    <a:pt x="6521" y="1994"/>
                    <a:pt x="8515" y="276"/>
                    <a:pt x="10010" y="30"/>
                  </a:cubicBezTo>
                  <a:cubicBezTo>
                    <a:pt x="11506" y="-215"/>
                    <a:pt x="12503" y="1012"/>
                    <a:pt x="14330" y="4817"/>
                  </a:cubicBezTo>
                  <a:cubicBezTo>
                    <a:pt x="16158" y="8621"/>
                    <a:pt x="18817" y="15003"/>
                    <a:pt x="21475" y="213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0" name="Line"/>
            <p:cNvSpPr/>
            <p:nvPr/>
          </p:nvSpPr>
          <p:spPr>
            <a:xfrm>
              <a:off x="5662254" y="2183042"/>
              <a:ext cx="164307" cy="277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600" fill="norm" stroke="1" extrusionOk="0">
                  <a:moveTo>
                    <a:pt x="0" y="21600"/>
                  </a:moveTo>
                  <a:cubicBezTo>
                    <a:pt x="277" y="17643"/>
                    <a:pt x="554" y="13685"/>
                    <a:pt x="969" y="10305"/>
                  </a:cubicBezTo>
                  <a:cubicBezTo>
                    <a:pt x="1385" y="6925"/>
                    <a:pt x="1938" y="4122"/>
                    <a:pt x="2631" y="2391"/>
                  </a:cubicBezTo>
                  <a:cubicBezTo>
                    <a:pt x="3323" y="660"/>
                    <a:pt x="4154" y="0"/>
                    <a:pt x="5123" y="0"/>
                  </a:cubicBezTo>
                  <a:cubicBezTo>
                    <a:pt x="6092" y="0"/>
                    <a:pt x="7200" y="660"/>
                    <a:pt x="7892" y="1402"/>
                  </a:cubicBezTo>
                  <a:cubicBezTo>
                    <a:pt x="8585" y="2144"/>
                    <a:pt x="8862" y="2968"/>
                    <a:pt x="9415" y="3710"/>
                  </a:cubicBezTo>
                  <a:cubicBezTo>
                    <a:pt x="9969" y="4452"/>
                    <a:pt x="10800" y="5111"/>
                    <a:pt x="11631" y="5111"/>
                  </a:cubicBezTo>
                  <a:cubicBezTo>
                    <a:pt x="12462" y="5111"/>
                    <a:pt x="13292" y="4452"/>
                    <a:pt x="14262" y="3545"/>
                  </a:cubicBezTo>
                  <a:cubicBezTo>
                    <a:pt x="15231" y="2638"/>
                    <a:pt x="16338" y="1484"/>
                    <a:pt x="17585" y="824"/>
                  </a:cubicBezTo>
                  <a:cubicBezTo>
                    <a:pt x="18831" y="165"/>
                    <a:pt x="20215" y="0"/>
                    <a:pt x="20908" y="495"/>
                  </a:cubicBezTo>
                  <a:cubicBezTo>
                    <a:pt x="21600" y="989"/>
                    <a:pt x="21600" y="2144"/>
                    <a:pt x="21323" y="4864"/>
                  </a:cubicBezTo>
                  <a:cubicBezTo>
                    <a:pt x="21046" y="7585"/>
                    <a:pt x="20492" y="11872"/>
                    <a:pt x="20354" y="14427"/>
                  </a:cubicBezTo>
                  <a:cubicBezTo>
                    <a:pt x="20215" y="16983"/>
                    <a:pt x="20492" y="17808"/>
                    <a:pt x="20769" y="186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1" name="Line"/>
            <p:cNvSpPr/>
            <p:nvPr/>
          </p:nvSpPr>
          <p:spPr>
            <a:xfrm>
              <a:off x="5916254" y="2149175"/>
              <a:ext cx="184151" cy="256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6" fill="norm" stroke="1" extrusionOk="0">
                  <a:moveTo>
                    <a:pt x="8193" y="0"/>
                  </a:moveTo>
                  <a:cubicBezTo>
                    <a:pt x="5959" y="4072"/>
                    <a:pt x="3724" y="8144"/>
                    <a:pt x="2234" y="11420"/>
                  </a:cubicBezTo>
                  <a:cubicBezTo>
                    <a:pt x="745" y="14695"/>
                    <a:pt x="0" y="17174"/>
                    <a:pt x="0" y="18767"/>
                  </a:cubicBezTo>
                  <a:cubicBezTo>
                    <a:pt x="0" y="20361"/>
                    <a:pt x="745" y="21069"/>
                    <a:pt x="1738" y="21334"/>
                  </a:cubicBezTo>
                  <a:cubicBezTo>
                    <a:pt x="2731" y="21600"/>
                    <a:pt x="3972" y="21423"/>
                    <a:pt x="7324" y="20449"/>
                  </a:cubicBezTo>
                  <a:cubicBezTo>
                    <a:pt x="10676" y="19475"/>
                    <a:pt x="16138" y="17705"/>
                    <a:pt x="21600" y="159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2" name="Line"/>
            <p:cNvSpPr/>
            <p:nvPr/>
          </p:nvSpPr>
          <p:spPr>
            <a:xfrm>
              <a:off x="6196990" y="2142689"/>
              <a:ext cx="163765" cy="2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0" h="21156" fill="norm" stroke="1" extrusionOk="0">
                  <a:moveTo>
                    <a:pt x="16030" y="3879"/>
                  </a:moveTo>
                  <a:cubicBezTo>
                    <a:pt x="16030" y="2589"/>
                    <a:pt x="16030" y="1300"/>
                    <a:pt x="15355" y="575"/>
                  </a:cubicBezTo>
                  <a:cubicBezTo>
                    <a:pt x="14680" y="-151"/>
                    <a:pt x="13330" y="-312"/>
                    <a:pt x="10900" y="816"/>
                  </a:cubicBezTo>
                  <a:cubicBezTo>
                    <a:pt x="8470" y="1945"/>
                    <a:pt x="4960" y="4363"/>
                    <a:pt x="2665" y="7264"/>
                  </a:cubicBezTo>
                  <a:cubicBezTo>
                    <a:pt x="370" y="10166"/>
                    <a:pt x="-710" y="13551"/>
                    <a:pt x="505" y="15969"/>
                  </a:cubicBezTo>
                  <a:cubicBezTo>
                    <a:pt x="1720" y="18387"/>
                    <a:pt x="5230" y="19837"/>
                    <a:pt x="8605" y="20563"/>
                  </a:cubicBezTo>
                  <a:cubicBezTo>
                    <a:pt x="11980" y="21288"/>
                    <a:pt x="15220" y="21288"/>
                    <a:pt x="17245" y="20885"/>
                  </a:cubicBezTo>
                  <a:cubicBezTo>
                    <a:pt x="19270" y="20482"/>
                    <a:pt x="20080" y="19676"/>
                    <a:pt x="20890" y="188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3" name="Line"/>
            <p:cNvSpPr/>
            <p:nvPr/>
          </p:nvSpPr>
          <p:spPr>
            <a:xfrm>
              <a:off x="6286299" y="2238075"/>
              <a:ext cx="169706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600" fill="norm" stroke="1" extrusionOk="0">
                  <a:moveTo>
                    <a:pt x="2980" y="21600"/>
                  </a:moveTo>
                  <a:cubicBezTo>
                    <a:pt x="1647" y="19636"/>
                    <a:pt x="313" y="17673"/>
                    <a:pt x="47" y="15382"/>
                  </a:cubicBezTo>
                  <a:cubicBezTo>
                    <a:pt x="-220" y="13091"/>
                    <a:pt x="580" y="10473"/>
                    <a:pt x="4313" y="7855"/>
                  </a:cubicBezTo>
                  <a:cubicBezTo>
                    <a:pt x="8047" y="5236"/>
                    <a:pt x="14713" y="2618"/>
                    <a:pt x="2138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4" name="Line"/>
            <p:cNvSpPr/>
            <p:nvPr/>
          </p:nvSpPr>
          <p:spPr>
            <a:xfrm>
              <a:off x="6494104" y="1895175"/>
              <a:ext cx="153904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0" h="21600" fill="norm" stroke="1" extrusionOk="0">
                  <a:moveTo>
                    <a:pt x="9504" y="0"/>
                  </a:moveTo>
                  <a:cubicBezTo>
                    <a:pt x="13536" y="2578"/>
                    <a:pt x="17568" y="5156"/>
                    <a:pt x="19584" y="7956"/>
                  </a:cubicBezTo>
                  <a:cubicBezTo>
                    <a:pt x="21600" y="10756"/>
                    <a:pt x="21600" y="13778"/>
                    <a:pt x="18000" y="16089"/>
                  </a:cubicBezTo>
                  <a:cubicBezTo>
                    <a:pt x="14400" y="18400"/>
                    <a:pt x="7200" y="20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5" name="Line"/>
            <p:cNvSpPr/>
            <p:nvPr/>
          </p:nvSpPr>
          <p:spPr>
            <a:xfrm>
              <a:off x="7332304" y="2221888"/>
              <a:ext cx="292101" cy="35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7" fill="norm" stroke="1" extrusionOk="0">
                  <a:moveTo>
                    <a:pt x="0" y="19977"/>
                  </a:moveTo>
                  <a:cubicBezTo>
                    <a:pt x="3913" y="11577"/>
                    <a:pt x="7826" y="3177"/>
                    <a:pt x="11426" y="777"/>
                  </a:cubicBezTo>
                  <a:cubicBezTo>
                    <a:pt x="15026" y="-1623"/>
                    <a:pt x="18313" y="1977"/>
                    <a:pt x="21600" y="55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6" name="Line"/>
            <p:cNvSpPr/>
            <p:nvPr/>
          </p:nvSpPr>
          <p:spPr>
            <a:xfrm>
              <a:off x="7420097" y="2339675"/>
              <a:ext cx="242408" cy="43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036" fill="norm" stroke="1" extrusionOk="0">
                  <a:moveTo>
                    <a:pt x="5125" y="0"/>
                  </a:moveTo>
                  <a:cubicBezTo>
                    <a:pt x="3822" y="4114"/>
                    <a:pt x="2518" y="8229"/>
                    <a:pt x="1494" y="11829"/>
                  </a:cubicBezTo>
                  <a:cubicBezTo>
                    <a:pt x="470" y="15429"/>
                    <a:pt x="-275" y="18514"/>
                    <a:pt x="97" y="20057"/>
                  </a:cubicBezTo>
                  <a:cubicBezTo>
                    <a:pt x="470" y="21600"/>
                    <a:pt x="1959" y="21600"/>
                    <a:pt x="5684" y="18000"/>
                  </a:cubicBezTo>
                  <a:cubicBezTo>
                    <a:pt x="9408" y="14400"/>
                    <a:pt x="15366" y="7200"/>
                    <a:pt x="2132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7" name="Line"/>
            <p:cNvSpPr/>
            <p:nvPr/>
          </p:nvSpPr>
          <p:spPr>
            <a:xfrm>
              <a:off x="8001865" y="2014746"/>
              <a:ext cx="244841" cy="349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350" fill="norm" stroke="1" extrusionOk="0">
                  <a:moveTo>
                    <a:pt x="21355" y="2394"/>
                  </a:moveTo>
                  <a:cubicBezTo>
                    <a:pt x="17847" y="1359"/>
                    <a:pt x="14340" y="324"/>
                    <a:pt x="11386" y="66"/>
                  </a:cubicBezTo>
                  <a:cubicBezTo>
                    <a:pt x="8432" y="-193"/>
                    <a:pt x="6032" y="324"/>
                    <a:pt x="4186" y="1359"/>
                  </a:cubicBezTo>
                  <a:cubicBezTo>
                    <a:pt x="2340" y="2394"/>
                    <a:pt x="1047" y="3946"/>
                    <a:pt x="401" y="5045"/>
                  </a:cubicBezTo>
                  <a:cubicBezTo>
                    <a:pt x="-245" y="6145"/>
                    <a:pt x="-245" y="6791"/>
                    <a:pt x="1417" y="7956"/>
                  </a:cubicBezTo>
                  <a:cubicBezTo>
                    <a:pt x="3078" y="9120"/>
                    <a:pt x="6401" y="10801"/>
                    <a:pt x="9170" y="12547"/>
                  </a:cubicBezTo>
                  <a:cubicBezTo>
                    <a:pt x="11940" y="14293"/>
                    <a:pt x="14155" y="16104"/>
                    <a:pt x="15170" y="17397"/>
                  </a:cubicBezTo>
                  <a:cubicBezTo>
                    <a:pt x="16186" y="18691"/>
                    <a:pt x="16001" y="19467"/>
                    <a:pt x="15447" y="20114"/>
                  </a:cubicBezTo>
                  <a:cubicBezTo>
                    <a:pt x="14893" y="20760"/>
                    <a:pt x="13970" y="21278"/>
                    <a:pt x="13140" y="21342"/>
                  </a:cubicBezTo>
                  <a:cubicBezTo>
                    <a:pt x="12309" y="21407"/>
                    <a:pt x="11570" y="21019"/>
                    <a:pt x="10832" y="206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8" name="Line"/>
            <p:cNvSpPr/>
            <p:nvPr/>
          </p:nvSpPr>
          <p:spPr>
            <a:xfrm>
              <a:off x="8297504" y="2123775"/>
              <a:ext cx="127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9" name="Line"/>
            <p:cNvSpPr/>
            <p:nvPr/>
          </p:nvSpPr>
          <p:spPr>
            <a:xfrm>
              <a:off x="8291154" y="2003125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0" name="Line"/>
            <p:cNvSpPr/>
            <p:nvPr/>
          </p:nvSpPr>
          <p:spPr>
            <a:xfrm>
              <a:off x="8354654" y="2034875"/>
              <a:ext cx="171451" cy="322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8" fill="norm" stroke="1" extrusionOk="0">
                  <a:moveTo>
                    <a:pt x="0" y="0"/>
                  </a:moveTo>
                  <a:cubicBezTo>
                    <a:pt x="1333" y="4348"/>
                    <a:pt x="2667" y="8696"/>
                    <a:pt x="3467" y="11782"/>
                  </a:cubicBezTo>
                  <a:cubicBezTo>
                    <a:pt x="4267" y="14868"/>
                    <a:pt x="4533" y="16691"/>
                    <a:pt x="4533" y="18234"/>
                  </a:cubicBezTo>
                  <a:cubicBezTo>
                    <a:pt x="4533" y="19777"/>
                    <a:pt x="4267" y="21039"/>
                    <a:pt x="4000" y="21319"/>
                  </a:cubicBezTo>
                  <a:cubicBezTo>
                    <a:pt x="3733" y="21600"/>
                    <a:pt x="3467" y="20899"/>
                    <a:pt x="4133" y="18725"/>
                  </a:cubicBezTo>
                  <a:cubicBezTo>
                    <a:pt x="4800" y="16551"/>
                    <a:pt x="6400" y="12904"/>
                    <a:pt x="7733" y="10730"/>
                  </a:cubicBezTo>
                  <a:cubicBezTo>
                    <a:pt x="9067" y="8556"/>
                    <a:pt x="10133" y="7855"/>
                    <a:pt x="11467" y="7434"/>
                  </a:cubicBezTo>
                  <a:cubicBezTo>
                    <a:pt x="12800" y="7013"/>
                    <a:pt x="14400" y="6873"/>
                    <a:pt x="15600" y="7083"/>
                  </a:cubicBezTo>
                  <a:cubicBezTo>
                    <a:pt x="16800" y="7294"/>
                    <a:pt x="17600" y="7855"/>
                    <a:pt x="18533" y="9327"/>
                  </a:cubicBezTo>
                  <a:cubicBezTo>
                    <a:pt x="19467" y="10800"/>
                    <a:pt x="20533" y="13184"/>
                    <a:pt x="21600" y="155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1" name="Line"/>
            <p:cNvSpPr/>
            <p:nvPr/>
          </p:nvSpPr>
          <p:spPr>
            <a:xfrm>
              <a:off x="8528435" y="1748596"/>
              <a:ext cx="188171" cy="256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304" fill="norm" stroke="1" extrusionOk="0">
                  <a:moveTo>
                    <a:pt x="1176" y="4785"/>
                  </a:moveTo>
                  <a:cubicBezTo>
                    <a:pt x="456" y="3380"/>
                    <a:pt x="-264" y="1975"/>
                    <a:pt x="96" y="1097"/>
                  </a:cubicBezTo>
                  <a:cubicBezTo>
                    <a:pt x="456" y="219"/>
                    <a:pt x="1896" y="-132"/>
                    <a:pt x="3936" y="44"/>
                  </a:cubicBezTo>
                  <a:cubicBezTo>
                    <a:pt x="5976" y="219"/>
                    <a:pt x="8616" y="922"/>
                    <a:pt x="9936" y="3205"/>
                  </a:cubicBezTo>
                  <a:cubicBezTo>
                    <a:pt x="11256" y="5488"/>
                    <a:pt x="11256" y="9351"/>
                    <a:pt x="10296" y="12248"/>
                  </a:cubicBezTo>
                  <a:cubicBezTo>
                    <a:pt x="9336" y="15146"/>
                    <a:pt x="7416" y="17078"/>
                    <a:pt x="6096" y="18483"/>
                  </a:cubicBezTo>
                  <a:cubicBezTo>
                    <a:pt x="4776" y="19888"/>
                    <a:pt x="4056" y="20766"/>
                    <a:pt x="4416" y="21117"/>
                  </a:cubicBezTo>
                  <a:cubicBezTo>
                    <a:pt x="4776" y="21468"/>
                    <a:pt x="6216" y="21292"/>
                    <a:pt x="9216" y="20853"/>
                  </a:cubicBezTo>
                  <a:cubicBezTo>
                    <a:pt x="12216" y="20414"/>
                    <a:pt x="16776" y="19712"/>
                    <a:pt x="21336" y="190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2" name="Line"/>
            <p:cNvSpPr/>
            <p:nvPr/>
          </p:nvSpPr>
          <p:spPr>
            <a:xfrm>
              <a:off x="8828692" y="1833804"/>
              <a:ext cx="192713" cy="518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425" fill="norm" stroke="1" extrusionOk="0">
                  <a:moveTo>
                    <a:pt x="21146" y="2011"/>
                  </a:moveTo>
                  <a:cubicBezTo>
                    <a:pt x="20914" y="1224"/>
                    <a:pt x="20681" y="437"/>
                    <a:pt x="19985" y="131"/>
                  </a:cubicBezTo>
                  <a:cubicBezTo>
                    <a:pt x="19288" y="-175"/>
                    <a:pt x="18127" y="0"/>
                    <a:pt x="15688" y="1268"/>
                  </a:cubicBezTo>
                  <a:cubicBezTo>
                    <a:pt x="13249" y="2536"/>
                    <a:pt x="9533" y="4897"/>
                    <a:pt x="6398" y="7389"/>
                  </a:cubicBezTo>
                  <a:cubicBezTo>
                    <a:pt x="3262" y="9882"/>
                    <a:pt x="707" y="12505"/>
                    <a:pt x="127" y="14604"/>
                  </a:cubicBezTo>
                  <a:cubicBezTo>
                    <a:pt x="-454" y="16703"/>
                    <a:pt x="940" y="18277"/>
                    <a:pt x="4772" y="19326"/>
                  </a:cubicBezTo>
                  <a:cubicBezTo>
                    <a:pt x="8604" y="20376"/>
                    <a:pt x="14875" y="20900"/>
                    <a:pt x="21146" y="214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3" name="Line"/>
            <p:cNvSpPr/>
            <p:nvPr/>
          </p:nvSpPr>
          <p:spPr>
            <a:xfrm>
              <a:off x="9193797" y="1993510"/>
              <a:ext cx="202259" cy="403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548" fill="norm" stroke="1" extrusionOk="0">
                  <a:moveTo>
                    <a:pt x="1250" y="853"/>
                  </a:moveTo>
                  <a:cubicBezTo>
                    <a:pt x="575" y="400"/>
                    <a:pt x="-100" y="-52"/>
                    <a:pt x="12" y="5"/>
                  </a:cubicBezTo>
                  <a:cubicBezTo>
                    <a:pt x="125" y="61"/>
                    <a:pt x="1025" y="627"/>
                    <a:pt x="3162" y="2662"/>
                  </a:cubicBezTo>
                  <a:cubicBezTo>
                    <a:pt x="5300" y="4698"/>
                    <a:pt x="8675" y="8203"/>
                    <a:pt x="11937" y="11596"/>
                  </a:cubicBezTo>
                  <a:cubicBezTo>
                    <a:pt x="15200" y="14989"/>
                    <a:pt x="18350" y="18268"/>
                    <a:pt x="21500" y="215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4" name="Line"/>
            <p:cNvSpPr/>
            <p:nvPr/>
          </p:nvSpPr>
          <p:spPr>
            <a:xfrm>
              <a:off x="9256354" y="2037615"/>
              <a:ext cx="222251" cy="371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2" fill="norm" stroke="1" extrusionOk="0">
                  <a:moveTo>
                    <a:pt x="21600" y="207"/>
                  </a:moveTo>
                  <a:cubicBezTo>
                    <a:pt x="20366" y="-35"/>
                    <a:pt x="19131" y="-278"/>
                    <a:pt x="17074" y="814"/>
                  </a:cubicBezTo>
                  <a:cubicBezTo>
                    <a:pt x="15017" y="1906"/>
                    <a:pt x="12137" y="4333"/>
                    <a:pt x="9360" y="7185"/>
                  </a:cubicBezTo>
                  <a:cubicBezTo>
                    <a:pt x="6583" y="10037"/>
                    <a:pt x="3909" y="13313"/>
                    <a:pt x="2366" y="15740"/>
                  </a:cubicBezTo>
                  <a:cubicBezTo>
                    <a:pt x="823" y="18167"/>
                    <a:pt x="411" y="19744"/>
                    <a:pt x="0" y="213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5" name="Line"/>
            <p:cNvSpPr/>
            <p:nvPr/>
          </p:nvSpPr>
          <p:spPr>
            <a:xfrm>
              <a:off x="9244018" y="1889833"/>
              <a:ext cx="298088" cy="30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0914" fill="norm" stroke="1" extrusionOk="0">
                  <a:moveTo>
                    <a:pt x="430" y="20914"/>
                  </a:moveTo>
                  <a:cubicBezTo>
                    <a:pt x="126" y="13714"/>
                    <a:pt x="-178" y="6514"/>
                    <a:pt x="126" y="2914"/>
                  </a:cubicBezTo>
                  <a:cubicBezTo>
                    <a:pt x="430" y="-686"/>
                    <a:pt x="1343" y="-686"/>
                    <a:pt x="4233" y="1474"/>
                  </a:cubicBezTo>
                  <a:cubicBezTo>
                    <a:pt x="7123" y="3634"/>
                    <a:pt x="11991" y="7954"/>
                    <a:pt x="15185" y="11554"/>
                  </a:cubicBezTo>
                  <a:cubicBezTo>
                    <a:pt x="18380" y="15154"/>
                    <a:pt x="19901" y="18034"/>
                    <a:pt x="21422" y="209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6" name="Line"/>
            <p:cNvSpPr/>
            <p:nvPr/>
          </p:nvSpPr>
          <p:spPr>
            <a:xfrm>
              <a:off x="9504004" y="1850725"/>
              <a:ext cx="206503" cy="730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600" fill="norm" stroke="1" extrusionOk="0">
                  <a:moveTo>
                    <a:pt x="18327" y="0"/>
                  </a:moveTo>
                  <a:cubicBezTo>
                    <a:pt x="17673" y="689"/>
                    <a:pt x="17018" y="1377"/>
                    <a:pt x="17564" y="2849"/>
                  </a:cubicBezTo>
                  <a:cubicBezTo>
                    <a:pt x="18109" y="4320"/>
                    <a:pt x="19855" y="6574"/>
                    <a:pt x="20727" y="8765"/>
                  </a:cubicBezTo>
                  <a:cubicBezTo>
                    <a:pt x="21600" y="10957"/>
                    <a:pt x="21600" y="13085"/>
                    <a:pt x="19636" y="14995"/>
                  </a:cubicBezTo>
                  <a:cubicBezTo>
                    <a:pt x="17673" y="16904"/>
                    <a:pt x="13745" y="18595"/>
                    <a:pt x="10145" y="19659"/>
                  </a:cubicBezTo>
                  <a:cubicBezTo>
                    <a:pt x="6545" y="20723"/>
                    <a:pt x="3273" y="2116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7" name="Line"/>
            <p:cNvSpPr/>
            <p:nvPr/>
          </p:nvSpPr>
          <p:spPr>
            <a:xfrm>
              <a:off x="575745" y="3948214"/>
              <a:ext cx="673260" cy="564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429" fill="norm" stroke="1" extrusionOk="0">
                  <a:moveTo>
                    <a:pt x="3639" y="8356"/>
                  </a:moveTo>
                  <a:cubicBezTo>
                    <a:pt x="3504" y="8758"/>
                    <a:pt x="3369" y="9159"/>
                    <a:pt x="3605" y="9480"/>
                  </a:cubicBezTo>
                  <a:cubicBezTo>
                    <a:pt x="3840" y="9802"/>
                    <a:pt x="4446" y="10042"/>
                    <a:pt x="5523" y="10002"/>
                  </a:cubicBezTo>
                  <a:cubicBezTo>
                    <a:pt x="6599" y="9962"/>
                    <a:pt x="8147" y="9641"/>
                    <a:pt x="9526" y="9039"/>
                  </a:cubicBezTo>
                  <a:cubicBezTo>
                    <a:pt x="10906" y="8437"/>
                    <a:pt x="12117" y="7553"/>
                    <a:pt x="13126" y="6389"/>
                  </a:cubicBezTo>
                  <a:cubicBezTo>
                    <a:pt x="14136" y="5225"/>
                    <a:pt x="14943" y="3779"/>
                    <a:pt x="15347" y="2816"/>
                  </a:cubicBezTo>
                  <a:cubicBezTo>
                    <a:pt x="15751" y="1852"/>
                    <a:pt x="15751" y="1370"/>
                    <a:pt x="15616" y="969"/>
                  </a:cubicBezTo>
                  <a:cubicBezTo>
                    <a:pt x="15482" y="567"/>
                    <a:pt x="15212" y="246"/>
                    <a:pt x="14708" y="86"/>
                  </a:cubicBezTo>
                  <a:cubicBezTo>
                    <a:pt x="14203" y="-75"/>
                    <a:pt x="13463" y="-75"/>
                    <a:pt x="12151" y="688"/>
                  </a:cubicBezTo>
                  <a:cubicBezTo>
                    <a:pt x="10839" y="1451"/>
                    <a:pt x="8954" y="2976"/>
                    <a:pt x="7239" y="4743"/>
                  </a:cubicBezTo>
                  <a:cubicBezTo>
                    <a:pt x="5523" y="6509"/>
                    <a:pt x="3975" y="8517"/>
                    <a:pt x="2730" y="10725"/>
                  </a:cubicBezTo>
                  <a:cubicBezTo>
                    <a:pt x="1485" y="12933"/>
                    <a:pt x="543" y="15342"/>
                    <a:pt x="173" y="17068"/>
                  </a:cubicBezTo>
                  <a:cubicBezTo>
                    <a:pt x="-197" y="18795"/>
                    <a:pt x="5" y="19839"/>
                    <a:pt x="981" y="20521"/>
                  </a:cubicBezTo>
                  <a:cubicBezTo>
                    <a:pt x="1956" y="21204"/>
                    <a:pt x="3706" y="21525"/>
                    <a:pt x="5758" y="21405"/>
                  </a:cubicBezTo>
                  <a:cubicBezTo>
                    <a:pt x="7810" y="21284"/>
                    <a:pt x="10166" y="20722"/>
                    <a:pt x="12353" y="20240"/>
                  </a:cubicBezTo>
                  <a:cubicBezTo>
                    <a:pt x="14539" y="19758"/>
                    <a:pt x="16558" y="19357"/>
                    <a:pt x="18039" y="19076"/>
                  </a:cubicBezTo>
                  <a:cubicBezTo>
                    <a:pt x="19519" y="18795"/>
                    <a:pt x="20461" y="18634"/>
                    <a:pt x="21403" y="184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8" name="Line"/>
            <p:cNvSpPr/>
            <p:nvPr/>
          </p:nvSpPr>
          <p:spPr>
            <a:xfrm>
              <a:off x="1122475" y="3346891"/>
              <a:ext cx="162539" cy="489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521" fill="norm" stroke="1" extrusionOk="0">
                  <a:moveTo>
                    <a:pt x="4092" y="5135"/>
                  </a:moveTo>
                  <a:cubicBezTo>
                    <a:pt x="3538" y="8580"/>
                    <a:pt x="2984" y="12024"/>
                    <a:pt x="2707" y="14538"/>
                  </a:cubicBezTo>
                  <a:cubicBezTo>
                    <a:pt x="2430" y="17052"/>
                    <a:pt x="2430" y="18635"/>
                    <a:pt x="2569" y="19752"/>
                  </a:cubicBezTo>
                  <a:cubicBezTo>
                    <a:pt x="2707" y="20869"/>
                    <a:pt x="2984" y="21521"/>
                    <a:pt x="3123" y="21521"/>
                  </a:cubicBezTo>
                  <a:cubicBezTo>
                    <a:pt x="3261" y="21521"/>
                    <a:pt x="3261" y="20869"/>
                    <a:pt x="2707" y="19007"/>
                  </a:cubicBezTo>
                  <a:cubicBezTo>
                    <a:pt x="2153" y="17145"/>
                    <a:pt x="1046" y="14073"/>
                    <a:pt x="492" y="11140"/>
                  </a:cubicBezTo>
                  <a:cubicBezTo>
                    <a:pt x="-62" y="8207"/>
                    <a:pt x="-62" y="5414"/>
                    <a:pt x="76" y="3738"/>
                  </a:cubicBezTo>
                  <a:cubicBezTo>
                    <a:pt x="215" y="2062"/>
                    <a:pt x="492" y="1504"/>
                    <a:pt x="1184" y="1038"/>
                  </a:cubicBezTo>
                  <a:cubicBezTo>
                    <a:pt x="1876" y="573"/>
                    <a:pt x="2984" y="200"/>
                    <a:pt x="5476" y="61"/>
                  </a:cubicBezTo>
                  <a:cubicBezTo>
                    <a:pt x="7969" y="-79"/>
                    <a:pt x="11846" y="14"/>
                    <a:pt x="14753" y="433"/>
                  </a:cubicBezTo>
                  <a:cubicBezTo>
                    <a:pt x="17661" y="852"/>
                    <a:pt x="19600" y="1597"/>
                    <a:pt x="20569" y="2621"/>
                  </a:cubicBezTo>
                  <a:cubicBezTo>
                    <a:pt x="21538" y="3645"/>
                    <a:pt x="21538" y="4949"/>
                    <a:pt x="20292" y="6112"/>
                  </a:cubicBezTo>
                  <a:cubicBezTo>
                    <a:pt x="19046" y="7276"/>
                    <a:pt x="16553" y="8300"/>
                    <a:pt x="13923" y="8905"/>
                  </a:cubicBezTo>
                  <a:cubicBezTo>
                    <a:pt x="11292" y="9511"/>
                    <a:pt x="8523" y="9697"/>
                    <a:pt x="5753" y="98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9" name="Line"/>
            <p:cNvSpPr/>
            <p:nvPr/>
          </p:nvSpPr>
          <p:spPr>
            <a:xfrm>
              <a:off x="2417132" y="4263725"/>
              <a:ext cx="1060723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600" fill="norm" stroke="1" extrusionOk="0">
                  <a:moveTo>
                    <a:pt x="393" y="21600"/>
                  </a:moveTo>
                  <a:cubicBezTo>
                    <a:pt x="178" y="20160"/>
                    <a:pt x="-37" y="18720"/>
                    <a:pt x="6" y="18720"/>
                  </a:cubicBezTo>
                  <a:cubicBezTo>
                    <a:pt x="49" y="18720"/>
                    <a:pt x="350" y="20160"/>
                    <a:pt x="1426" y="20880"/>
                  </a:cubicBezTo>
                  <a:cubicBezTo>
                    <a:pt x="2502" y="21600"/>
                    <a:pt x="4352" y="21600"/>
                    <a:pt x="6138" y="21600"/>
                  </a:cubicBezTo>
                  <a:cubicBezTo>
                    <a:pt x="7923" y="21600"/>
                    <a:pt x="9644" y="21600"/>
                    <a:pt x="11408" y="20880"/>
                  </a:cubicBezTo>
                  <a:cubicBezTo>
                    <a:pt x="13173" y="20160"/>
                    <a:pt x="14980" y="18720"/>
                    <a:pt x="16679" y="15120"/>
                  </a:cubicBezTo>
                  <a:cubicBezTo>
                    <a:pt x="18379" y="11520"/>
                    <a:pt x="19971" y="5760"/>
                    <a:pt x="2156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0" name="Line"/>
            <p:cNvSpPr/>
            <p:nvPr/>
          </p:nvSpPr>
          <p:spPr>
            <a:xfrm>
              <a:off x="3245994" y="4080369"/>
              <a:ext cx="282432" cy="373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554" fill="norm" stroke="1" extrusionOk="0">
                  <a:moveTo>
                    <a:pt x="5486" y="1052"/>
                  </a:moveTo>
                  <a:cubicBezTo>
                    <a:pt x="4215" y="686"/>
                    <a:pt x="2945" y="320"/>
                    <a:pt x="1912" y="137"/>
                  </a:cubicBezTo>
                  <a:cubicBezTo>
                    <a:pt x="880" y="-46"/>
                    <a:pt x="86" y="-46"/>
                    <a:pt x="6" y="137"/>
                  </a:cubicBezTo>
                  <a:cubicBezTo>
                    <a:pt x="-73" y="320"/>
                    <a:pt x="562" y="686"/>
                    <a:pt x="3342" y="1723"/>
                  </a:cubicBezTo>
                  <a:cubicBezTo>
                    <a:pt x="6121" y="2761"/>
                    <a:pt x="11045" y="4469"/>
                    <a:pt x="14698" y="6483"/>
                  </a:cubicBezTo>
                  <a:cubicBezTo>
                    <a:pt x="18351" y="8496"/>
                    <a:pt x="20733" y="10815"/>
                    <a:pt x="21130" y="13134"/>
                  </a:cubicBezTo>
                  <a:cubicBezTo>
                    <a:pt x="21527" y="15452"/>
                    <a:pt x="19939" y="17771"/>
                    <a:pt x="18748" y="19174"/>
                  </a:cubicBezTo>
                  <a:cubicBezTo>
                    <a:pt x="17556" y="20578"/>
                    <a:pt x="16762" y="21066"/>
                    <a:pt x="15968" y="215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1" name="Line"/>
            <p:cNvSpPr/>
            <p:nvPr/>
          </p:nvSpPr>
          <p:spPr>
            <a:xfrm>
              <a:off x="4460975" y="4034042"/>
              <a:ext cx="439280" cy="402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262" fill="norm" stroke="1" extrusionOk="0">
                  <a:moveTo>
                    <a:pt x="367" y="6772"/>
                  </a:moveTo>
                  <a:cubicBezTo>
                    <a:pt x="471" y="7331"/>
                    <a:pt x="575" y="7891"/>
                    <a:pt x="1146" y="8563"/>
                  </a:cubicBezTo>
                  <a:cubicBezTo>
                    <a:pt x="1717" y="9234"/>
                    <a:pt x="2756" y="10017"/>
                    <a:pt x="4365" y="10297"/>
                  </a:cubicBezTo>
                  <a:cubicBezTo>
                    <a:pt x="5975" y="10577"/>
                    <a:pt x="8156" y="10353"/>
                    <a:pt x="10233" y="9514"/>
                  </a:cubicBezTo>
                  <a:cubicBezTo>
                    <a:pt x="12310" y="8674"/>
                    <a:pt x="14283" y="7220"/>
                    <a:pt x="15425" y="5877"/>
                  </a:cubicBezTo>
                  <a:cubicBezTo>
                    <a:pt x="16567" y="4534"/>
                    <a:pt x="16879" y="3302"/>
                    <a:pt x="16983" y="2351"/>
                  </a:cubicBezTo>
                  <a:cubicBezTo>
                    <a:pt x="17087" y="1400"/>
                    <a:pt x="16983" y="728"/>
                    <a:pt x="16619" y="337"/>
                  </a:cubicBezTo>
                  <a:cubicBezTo>
                    <a:pt x="16256" y="-55"/>
                    <a:pt x="15633" y="-167"/>
                    <a:pt x="14179" y="337"/>
                  </a:cubicBezTo>
                  <a:cubicBezTo>
                    <a:pt x="12725" y="840"/>
                    <a:pt x="10440" y="1959"/>
                    <a:pt x="8156" y="3806"/>
                  </a:cubicBezTo>
                  <a:cubicBezTo>
                    <a:pt x="5871" y="5653"/>
                    <a:pt x="3587" y="8227"/>
                    <a:pt x="2133" y="10801"/>
                  </a:cubicBezTo>
                  <a:cubicBezTo>
                    <a:pt x="679" y="13375"/>
                    <a:pt x="56" y="15949"/>
                    <a:pt x="4" y="17740"/>
                  </a:cubicBezTo>
                  <a:cubicBezTo>
                    <a:pt x="-48" y="19530"/>
                    <a:pt x="471" y="20538"/>
                    <a:pt x="2289" y="20985"/>
                  </a:cubicBezTo>
                  <a:cubicBezTo>
                    <a:pt x="4106" y="21433"/>
                    <a:pt x="7221" y="21321"/>
                    <a:pt x="10648" y="20761"/>
                  </a:cubicBezTo>
                  <a:cubicBezTo>
                    <a:pt x="14075" y="20202"/>
                    <a:pt x="17814" y="19195"/>
                    <a:pt x="21552" y="181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2" name="Line"/>
            <p:cNvSpPr/>
            <p:nvPr/>
          </p:nvSpPr>
          <p:spPr>
            <a:xfrm>
              <a:off x="4900281" y="3422895"/>
              <a:ext cx="234924" cy="235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264" fill="norm" stroke="1" extrusionOk="0">
                  <a:moveTo>
                    <a:pt x="17934" y="811"/>
                  </a:moveTo>
                  <a:cubicBezTo>
                    <a:pt x="17162" y="237"/>
                    <a:pt x="16391" y="-336"/>
                    <a:pt x="14173" y="237"/>
                  </a:cubicBezTo>
                  <a:cubicBezTo>
                    <a:pt x="11955" y="811"/>
                    <a:pt x="8291" y="2531"/>
                    <a:pt x="6073" y="3774"/>
                  </a:cubicBezTo>
                  <a:cubicBezTo>
                    <a:pt x="3855" y="5016"/>
                    <a:pt x="3084" y="5781"/>
                    <a:pt x="2409" y="6545"/>
                  </a:cubicBezTo>
                  <a:cubicBezTo>
                    <a:pt x="1734" y="7310"/>
                    <a:pt x="1155" y="8075"/>
                    <a:pt x="1348" y="8744"/>
                  </a:cubicBezTo>
                  <a:cubicBezTo>
                    <a:pt x="1541" y="9413"/>
                    <a:pt x="2505" y="9986"/>
                    <a:pt x="3469" y="10273"/>
                  </a:cubicBezTo>
                  <a:cubicBezTo>
                    <a:pt x="4434" y="10560"/>
                    <a:pt x="5398" y="10560"/>
                    <a:pt x="6362" y="10751"/>
                  </a:cubicBezTo>
                  <a:cubicBezTo>
                    <a:pt x="7326" y="10942"/>
                    <a:pt x="8291" y="11324"/>
                    <a:pt x="8580" y="11993"/>
                  </a:cubicBezTo>
                  <a:cubicBezTo>
                    <a:pt x="8869" y="12662"/>
                    <a:pt x="8484" y="13618"/>
                    <a:pt x="7809" y="14287"/>
                  </a:cubicBezTo>
                  <a:cubicBezTo>
                    <a:pt x="7134" y="14956"/>
                    <a:pt x="6169" y="15338"/>
                    <a:pt x="4916" y="15912"/>
                  </a:cubicBezTo>
                  <a:cubicBezTo>
                    <a:pt x="3662" y="16485"/>
                    <a:pt x="2119" y="17250"/>
                    <a:pt x="1155" y="18110"/>
                  </a:cubicBezTo>
                  <a:cubicBezTo>
                    <a:pt x="191" y="18970"/>
                    <a:pt x="-195" y="19926"/>
                    <a:pt x="94" y="20499"/>
                  </a:cubicBezTo>
                  <a:cubicBezTo>
                    <a:pt x="384" y="21073"/>
                    <a:pt x="1348" y="21264"/>
                    <a:pt x="4530" y="21264"/>
                  </a:cubicBezTo>
                  <a:cubicBezTo>
                    <a:pt x="7712" y="21264"/>
                    <a:pt x="13112" y="21073"/>
                    <a:pt x="16294" y="20786"/>
                  </a:cubicBezTo>
                  <a:cubicBezTo>
                    <a:pt x="19476" y="20499"/>
                    <a:pt x="20441" y="20117"/>
                    <a:pt x="21405" y="197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3" name="Line"/>
            <p:cNvSpPr/>
            <p:nvPr/>
          </p:nvSpPr>
          <p:spPr>
            <a:xfrm>
              <a:off x="5179654" y="3450925"/>
              <a:ext cx="1778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71" y="4560"/>
                    <a:pt x="8743" y="9120"/>
                    <a:pt x="12343" y="12720"/>
                  </a:cubicBezTo>
                  <a:cubicBezTo>
                    <a:pt x="15943" y="16320"/>
                    <a:pt x="18771" y="189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4" name="Line"/>
            <p:cNvSpPr/>
            <p:nvPr/>
          </p:nvSpPr>
          <p:spPr>
            <a:xfrm>
              <a:off x="5198704" y="3406475"/>
              <a:ext cx="2032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50" y="1229"/>
                    <a:pt x="17100" y="2459"/>
                    <a:pt x="14287" y="5180"/>
                  </a:cubicBezTo>
                  <a:cubicBezTo>
                    <a:pt x="11475" y="7902"/>
                    <a:pt x="8100" y="12117"/>
                    <a:pt x="5625" y="15102"/>
                  </a:cubicBezTo>
                  <a:cubicBezTo>
                    <a:pt x="3150" y="18088"/>
                    <a:pt x="1575" y="1984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5" name="Line"/>
            <p:cNvSpPr/>
            <p:nvPr/>
          </p:nvSpPr>
          <p:spPr>
            <a:xfrm>
              <a:off x="5427304" y="3577925"/>
              <a:ext cx="254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6" name="Line"/>
            <p:cNvSpPr/>
            <p:nvPr/>
          </p:nvSpPr>
          <p:spPr>
            <a:xfrm>
              <a:off x="5471754" y="3450925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7" name="Line"/>
            <p:cNvSpPr/>
            <p:nvPr/>
          </p:nvSpPr>
          <p:spPr>
            <a:xfrm>
              <a:off x="5033604" y="3757842"/>
              <a:ext cx="527051" cy="10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70" y="17280"/>
                    <a:pt x="6940" y="12960"/>
                    <a:pt x="10149" y="8640"/>
                  </a:cubicBezTo>
                  <a:cubicBezTo>
                    <a:pt x="13359" y="4320"/>
                    <a:pt x="16308" y="0"/>
                    <a:pt x="18173" y="0"/>
                  </a:cubicBezTo>
                  <a:cubicBezTo>
                    <a:pt x="20039" y="0"/>
                    <a:pt x="20819" y="4320"/>
                    <a:pt x="21600" y="86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8" name="Line"/>
            <p:cNvSpPr/>
            <p:nvPr/>
          </p:nvSpPr>
          <p:spPr>
            <a:xfrm>
              <a:off x="5275330" y="3825575"/>
              <a:ext cx="139275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600" fill="norm" stroke="1" extrusionOk="0">
                  <a:moveTo>
                    <a:pt x="2879" y="0"/>
                  </a:moveTo>
                  <a:cubicBezTo>
                    <a:pt x="1898" y="4024"/>
                    <a:pt x="916" y="8047"/>
                    <a:pt x="425" y="10588"/>
                  </a:cubicBezTo>
                  <a:cubicBezTo>
                    <a:pt x="-66" y="13129"/>
                    <a:pt x="-66" y="14188"/>
                    <a:pt x="98" y="14082"/>
                  </a:cubicBezTo>
                  <a:cubicBezTo>
                    <a:pt x="261" y="13976"/>
                    <a:pt x="589" y="12706"/>
                    <a:pt x="2225" y="10376"/>
                  </a:cubicBezTo>
                  <a:cubicBezTo>
                    <a:pt x="3861" y="8047"/>
                    <a:pt x="6807" y="4659"/>
                    <a:pt x="9098" y="2859"/>
                  </a:cubicBezTo>
                  <a:cubicBezTo>
                    <a:pt x="11389" y="1059"/>
                    <a:pt x="13025" y="847"/>
                    <a:pt x="14498" y="1165"/>
                  </a:cubicBezTo>
                  <a:cubicBezTo>
                    <a:pt x="15970" y="1482"/>
                    <a:pt x="17279" y="2329"/>
                    <a:pt x="18425" y="5294"/>
                  </a:cubicBezTo>
                  <a:cubicBezTo>
                    <a:pt x="19570" y="8259"/>
                    <a:pt x="20552" y="13341"/>
                    <a:pt x="21043" y="16412"/>
                  </a:cubicBezTo>
                  <a:cubicBezTo>
                    <a:pt x="21534" y="19482"/>
                    <a:pt x="21534" y="20541"/>
                    <a:pt x="2153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9" name="Line"/>
            <p:cNvSpPr/>
            <p:nvPr/>
          </p:nvSpPr>
          <p:spPr>
            <a:xfrm>
              <a:off x="4043499" y="3077070"/>
              <a:ext cx="2234957" cy="1978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573" fill="norm" stroke="1" extrusionOk="0">
                  <a:moveTo>
                    <a:pt x="18798" y="3591"/>
                  </a:moveTo>
                  <a:cubicBezTo>
                    <a:pt x="18472" y="3106"/>
                    <a:pt x="18145" y="2622"/>
                    <a:pt x="17665" y="2126"/>
                  </a:cubicBezTo>
                  <a:cubicBezTo>
                    <a:pt x="17186" y="1629"/>
                    <a:pt x="16553" y="1122"/>
                    <a:pt x="15889" y="787"/>
                  </a:cubicBezTo>
                  <a:cubicBezTo>
                    <a:pt x="15226" y="453"/>
                    <a:pt x="14532" y="291"/>
                    <a:pt x="13817" y="187"/>
                  </a:cubicBezTo>
                  <a:cubicBezTo>
                    <a:pt x="13102" y="83"/>
                    <a:pt x="12367" y="37"/>
                    <a:pt x="11592" y="14"/>
                  </a:cubicBezTo>
                  <a:cubicBezTo>
                    <a:pt x="10816" y="-9"/>
                    <a:pt x="9999" y="-9"/>
                    <a:pt x="9193" y="49"/>
                  </a:cubicBezTo>
                  <a:cubicBezTo>
                    <a:pt x="8386" y="106"/>
                    <a:pt x="7590" y="222"/>
                    <a:pt x="6814" y="487"/>
                  </a:cubicBezTo>
                  <a:cubicBezTo>
                    <a:pt x="6039" y="753"/>
                    <a:pt x="5283" y="1168"/>
                    <a:pt x="4650" y="1641"/>
                  </a:cubicBezTo>
                  <a:cubicBezTo>
                    <a:pt x="4017" y="2114"/>
                    <a:pt x="3507" y="2645"/>
                    <a:pt x="3017" y="3268"/>
                  </a:cubicBezTo>
                  <a:cubicBezTo>
                    <a:pt x="2527" y="3891"/>
                    <a:pt x="2057" y="4606"/>
                    <a:pt x="1649" y="5368"/>
                  </a:cubicBezTo>
                  <a:cubicBezTo>
                    <a:pt x="1241" y="6129"/>
                    <a:pt x="894" y="6937"/>
                    <a:pt x="639" y="7791"/>
                  </a:cubicBezTo>
                  <a:cubicBezTo>
                    <a:pt x="383" y="8645"/>
                    <a:pt x="220" y="9545"/>
                    <a:pt x="118" y="10445"/>
                  </a:cubicBezTo>
                  <a:cubicBezTo>
                    <a:pt x="16" y="11345"/>
                    <a:pt x="-25" y="12245"/>
                    <a:pt x="16" y="13145"/>
                  </a:cubicBezTo>
                  <a:cubicBezTo>
                    <a:pt x="57" y="14045"/>
                    <a:pt x="179" y="14945"/>
                    <a:pt x="363" y="15776"/>
                  </a:cubicBezTo>
                  <a:cubicBezTo>
                    <a:pt x="547" y="16606"/>
                    <a:pt x="792" y="17368"/>
                    <a:pt x="1118" y="18072"/>
                  </a:cubicBezTo>
                  <a:cubicBezTo>
                    <a:pt x="1445" y="18776"/>
                    <a:pt x="1853" y="19422"/>
                    <a:pt x="2302" y="19953"/>
                  </a:cubicBezTo>
                  <a:cubicBezTo>
                    <a:pt x="2752" y="20483"/>
                    <a:pt x="3242" y="20899"/>
                    <a:pt x="3823" y="21164"/>
                  </a:cubicBezTo>
                  <a:cubicBezTo>
                    <a:pt x="4405" y="21429"/>
                    <a:pt x="5079" y="21545"/>
                    <a:pt x="5742" y="21568"/>
                  </a:cubicBezTo>
                  <a:cubicBezTo>
                    <a:pt x="6406" y="21591"/>
                    <a:pt x="7059" y="21522"/>
                    <a:pt x="7804" y="21326"/>
                  </a:cubicBezTo>
                  <a:cubicBezTo>
                    <a:pt x="8550" y="21129"/>
                    <a:pt x="9387" y="20806"/>
                    <a:pt x="10091" y="20495"/>
                  </a:cubicBezTo>
                  <a:cubicBezTo>
                    <a:pt x="10795" y="20183"/>
                    <a:pt x="11367" y="19883"/>
                    <a:pt x="11980" y="19537"/>
                  </a:cubicBezTo>
                  <a:cubicBezTo>
                    <a:pt x="12592" y="19191"/>
                    <a:pt x="13245" y="18799"/>
                    <a:pt x="13848" y="18418"/>
                  </a:cubicBezTo>
                  <a:cubicBezTo>
                    <a:pt x="14450" y="18037"/>
                    <a:pt x="15001" y="17668"/>
                    <a:pt x="15614" y="17206"/>
                  </a:cubicBezTo>
                  <a:cubicBezTo>
                    <a:pt x="16226" y="16745"/>
                    <a:pt x="16900" y="16191"/>
                    <a:pt x="17502" y="15591"/>
                  </a:cubicBezTo>
                  <a:cubicBezTo>
                    <a:pt x="18104" y="14991"/>
                    <a:pt x="18635" y="14345"/>
                    <a:pt x="19094" y="13687"/>
                  </a:cubicBezTo>
                  <a:cubicBezTo>
                    <a:pt x="19554" y="13029"/>
                    <a:pt x="19942" y="12360"/>
                    <a:pt x="20289" y="11622"/>
                  </a:cubicBezTo>
                  <a:cubicBezTo>
                    <a:pt x="20636" y="10883"/>
                    <a:pt x="20942" y="10076"/>
                    <a:pt x="21167" y="9291"/>
                  </a:cubicBezTo>
                  <a:cubicBezTo>
                    <a:pt x="21391" y="8506"/>
                    <a:pt x="21534" y="7745"/>
                    <a:pt x="21555" y="7029"/>
                  </a:cubicBezTo>
                  <a:cubicBezTo>
                    <a:pt x="21575" y="6314"/>
                    <a:pt x="21473" y="5645"/>
                    <a:pt x="20993" y="5114"/>
                  </a:cubicBezTo>
                  <a:cubicBezTo>
                    <a:pt x="20513" y="4583"/>
                    <a:pt x="19656" y="4191"/>
                    <a:pt x="18890" y="4006"/>
                  </a:cubicBezTo>
                  <a:cubicBezTo>
                    <a:pt x="18125" y="3822"/>
                    <a:pt x="17451" y="3845"/>
                    <a:pt x="16859" y="3937"/>
                  </a:cubicBezTo>
                  <a:cubicBezTo>
                    <a:pt x="16267" y="4029"/>
                    <a:pt x="15756" y="4191"/>
                    <a:pt x="15246" y="43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0" name="Line"/>
            <p:cNvSpPr/>
            <p:nvPr/>
          </p:nvSpPr>
          <p:spPr>
            <a:xfrm>
              <a:off x="7051682" y="4219275"/>
              <a:ext cx="13924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1516"/>
                    <a:pt x="1783" y="3032"/>
                    <a:pt x="240" y="6632"/>
                  </a:cubicBezTo>
                  <a:cubicBezTo>
                    <a:pt x="-1303" y="10232"/>
                    <a:pt x="4868" y="15916"/>
                    <a:pt x="1104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1" name="Line"/>
            <p:cNvSpPr/>
            <p:nvPr/>
          </p:nvSpPr>
          <p:spPr>
            <a:xfrm>
              <a:off x="7071954" y="4041475"/>
              <a:ext cx="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2" name="Line"/>
            <p:cNvSpPr/>
            <p:nvPr/>
          </p:nvSpPr>
          <p:spPr>
            <a:xfrm>
              <a:off x="7065604" y="4121581"/>
              <a:ext cx="177801" cy="26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0" fill="norm" stroke="1" extrusionOk="0">
                  <a:moveTo>
                    <a:pt x="21600" y="2255"/>
                  </a:moveTo>
                  <a:cubicBezTo>
                    <a:pt x="19286" y="1226"/>
                    <a:pt x="16971" y="198"/>
                    <a:pt x="14271" y="26"/>
                  </a:cubicBezTo>
                  <a:cubicBezTo>
                    <a:pt x="11571" y="-145"/>
                    <a:pt x="8486" y="541"/>
                    <a:pt x="6171" y="1312"/>
                  </a:cubicBezTo>
                  <a:cubicBezTo>
                    <a:pt x="3857" y="2084"/>
                    <a:pt x="2314" y="2941"/>
                    <a:pt x="2186" y="3455"/>
                  </a:cubicBezTo>
                  <a:cubicBezTo>
                    <a:pt x="2057" y="3969"/>
                    <a:pt x="3343" y="4141"/>
                    <a:pt x="6429" y="5169"/>
                  </a:cubicBezTo>
                  <a:cubicBezTo>
                    <a:pt x="9514" y="6198"/>
                    <a:pt x="14400" y="8084"/>
                    <a:pt x="17357" y="9884"/>
                  </a:cubicBezTo>
                  <a:cubicBezTo>
                    <a:pt x="20314" y="11684"/>
                    <a:pt x="21343" y="13398"/>
                    <a:pt x="20443" y="15198"/>
                  </a:cubicBezTo>
                  <a:cubicBezTo>
                    <a:pt x="19543" y="16998"/>
                    <a:pt x="16714" y="18884"/>
                    <a:pt x="13886" y="19998"/>
                  </a:cubicBezTo>
                  <a:cubicBezTo>
                    <a:pt x="11057" y="21112"/>
                    <a:pt x="8229" y="21455"/>
                    <a:pt x="5914" y="21112"/>
                  </a:cubicBezTo>
                  <a:cubicBezTo>
                    <a:pt x="3600" y="20769"/>
                    <a:pt x="1800" y="19741"/>
                    <a:pt x="0" y="187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3" name="Line"/>
            <p:cNvSpPr/>
            <p:nvPr/>
          </p:nvSpPr>
          <p:spPr>
            <a:xfrm>
              <a:off x="7743364" y="4151287"/>
              <a:ext cx="230291" cy="189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0611" fill="norm" stroke="1" extrusionOk="0">
                  <a:moveTo>
                    <a:pt x="17240" y="5313"/>
                  </a:moveTo>
                  <a:cubicBezTo>
                    <a:pt x="15277" y="3015"/>
                    <a:pt x="13313" y="717"/>
                    <a:pt x="10957" y="142"/>
                  </a:cubicBezTo>
                  <a:cubicBezTo>
                    <a:pt x="8600" y="-432"/>
                    <a:pt x="5851" y="717"/>
                    <a:pt x="3789" y="3819"/>
                  </a:cubicBezTo>
                  <a:cubicBezTo>
                    <a:pt x="1728" y="6921"/>
                    <a:pt x="353" y="11977"/>
                    <a:pt x="59" y="15538"/>
                  </a:cubicBezTo>
                  <a:cubicBezTo>
                    <a:pt x="-236" y="19100"/>
                    <a:pt x="549" y="21168"/>
                    <a:pt x="3102" y="20479"/>
                  </a:cubicBezTo>
                  <a:cubicBezTo>
                    <a:pt x="5655" y="19789"/>
                    <a:pt x="9975" y="16342"/>
                    <a:pt x="12429" y="13700"/>
                  </a:cubicBezTo>
                  <a:cubicBezTo>
                    <a:pt x="14884" y="11057"/>
                    <a:pt x="15473" y="9219"/>
                    <a:pt x="15964" y="9104"/>
                  </a:cubicBezTo>
                  <a:cubicBezTo>
                    <a:pt x="16455" y="8989"/>
                    <a:pt x="16848" y="10598"/>
                    <a:pt x="17731" y="12321"/>
                  </a:cubicBezTo>
                  <a:cubicBezTo>
                    <a:pt x="18615" y="14045"/>
                    <a:pt x="19989" y="15883"/>
                    <a:pt x="21364" y="177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4" name="Line"/>
            <p:cNvSpPr/>
            <p:nvPr/>
          </p:nvSpPr>
          <p:spPr>
            <a:xfrm>
              <a:off x="8063132" y="4176727"/>
              <a:ext cx="158173" cy="204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0623" fill="norm" stroke="1" extrusionOk="0">
                  <a:moveTo>
                    <a:pt x="4241" y="4299"/>
                  </a:moveTo>
                  <a:cubicBezTo>
                    <a:pt x="3089" y="7507"/>
                    <a:pt x="1937" y="10715"/>
                    <a:pt x="1217" y="13709"/>
                  </a:cubicBezTo>
                  <a:cubicBezTo>
                    <a:pt x="497" y="16703"/>
                    <a:pt x="209" y="19483"/>
                    <a:pt x="65" y="20339"/>
                  </a:cubicBezTo>
                  <a:cubicBezTo>
                    <a:pt x="-79" y="21194"/>
                    <a:pt x="-79" y="20125"/>
                    <a:pt x="1073" y="17024"/>
                  </a:cubicBezTo>
                  <a:cubicBezTo>
                    <a:pt x="2225" y="13923"/>
                    <a:pt x="4529" y="8790"/>
                    <a:pt x="6257" y="5689"/>
                  </a:cubicBezTo>
                  <a:cubicBezTo>
                    <a:pt x="7985" y="2588"/>
                    <a:pt x="9137" y="1519"/>
                    <a:pt x="10433" y="770"/>
                  </a:cubicBezTo>
                  <a:cubicBezTo>
                    <a:pt x="11729" y="22"/>
                    <a:pt x="13169" y="-406"/>
                    <a:pt x="14609" y="556"/>
                  </a:cubicBezTo>
                  <a:cubicBezTo>
                    <a:pt x="16049" y="1519"/>
                    <a:pt x="17489" y="3871"/>
                    <a:pt x="18641" y="6224"/>
                  </a:cubicBezTo>
                  <a:cubicBezTo>
                    <a:pt x="19793" y="8576"/>
                    <a:pt x="20657" y="10929"/>
                    <a:pt x="21521" y="132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5" name="Line"/>
            <p:cNvSpPr/>
            <p:nvPr/>
          </p:nvSpPr>
          <p:spPr>
            <a:xfrm>
              <a:off x="8647695" y="4148294"/>
              <a:ext cx="287013" cy="288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527" fill="norm" stroke="1" extrusionOk="0">
                  <a:moveTo>
                    <a:pt x="4660" y="8126"/>
                  </a:moveTo>
                  <a:cubicBezTo>
                    <a:pt x="3714" y="10018"/>
                    <a:pt x="2768" y="11909"/>
                    <a:pt x="2137" y="13880"/>
                  </a:cubicBezTo>
                  <a:cubicBezTo>
                    <a:pt x="1507" y="15851"/>
                    <a:pt x="1191" y="17901"/>
                    <a:pt x="876" y="19320"/>
                  </a:cubicBezTo>
                  <a:cubicBezTo>
                    <a:pt x="561" y="20739"/>
                    <a:pt x="245" y="21527"/>
                    <a:pt x="88" y="21527"/>
                  </a:cubicBezTo>
                  <a:cubicBezTo>
                    <a:pt x="-70" y="21527"/>
                    <a:pt x="-70" y="20739"/>
                    <a:pt x="561" y="17664"/>
                  </a:cubicBezTo>
                  <a:cubicBezTo>
                    <a:pt x="1191" y="14590"/>
                    <a:pt x="2453" y="9229"/>
                    <a:pt x="3241" y="6155"/>
                  </a:cubicBezTo>
                  <a:cubicBezTo>
                    <a:pt x="4029" y="3080"/>
                    <a:pt x="4345" y="2292"/>
                    <a:pt x="4739" y="1504"/>
                  </a:cubicBezTo>
                  <a:cubicBezTo>
                    <a:pt x="5133" y="715"/>
                    <a:pt x="5606" y="-73"/>
                    <a:pt x="6079" y="6"/>
                  </a:cubicBezTo>
                  <a:cubicBezTo>
                    <a:pt x="6552" y="85"/>
                    <a:pt x="7025" y="1031"/>
                    <a:pt x="7971" y="1819"/>
                  </a:cubicBezTo>
                  <a:cubicBezTo>
                    <a:pt x="8917" y="2607"/>
                    <a:pt x="10336" y="3238"/>
                    <a:pt x="11991" y="3317"/>
                  </a:cubicBezTo>
                  <a:cubicBezTo>
                    <a:pt x="13647" y="3396"/>
                    <a:pt x="15539" y="2923"/>
                    <a:pt x="16800" y="2371"/>
                  </a:cubicBezTo>
                  <a:cubicBezTo>
                    <a:pt x="18061" y="1819"/>
                    <a:pt x="18692" y="1188"/>
                    <a:pt x="19402" y="715"/>
                  </a:cubicBezTo>
                  <a:cubicBezTo>
                    <a:pt x="20111" y="242"/>
                    <a:pt x="20899" y="-73"/>
                    <a:pt x="21215" y="242"/>
                  </a:cubicBezTo>
                  <a:cubicBezTo>
                    <a:pt x="21530" y="558"/>
                    <a:pt x="21372" y="1504"/>
                    <a:pt x="20899" y="4105"/>
                  </a:cubicBezTo>
                  <a:cubicBezTo>
                    <a:pt x="20426" y="6707"/>
                    <a:pt x="19638" y="10963"/>
                    <a:pt x="19402" y="13880"/>
                  </a:cubicBezTo>
                  <a:cubicBezTo>
                    <a:pt x="19165" y="16797"/>
                    <a:pt x="19480" y="18374"/>
                    <a:pt x="19796" y="199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6" name="Line"/>
            <p:cNvSpPr/>
            <p:nvPr/>
          </p:nvSpPr>
          <p:spPr>
            <a:xfrm>
              <a:off x="9032328" y="4174825"/>
              <a:ext cx="154177" cy="280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531" fill="norm" stroke="1" extrusionOk="0">
                  <a:moveTo>
                    <a:pt x="16007" y="0"/>
                  </a:moveTo>
                  <a:cubicBezTo>
                    <a:pt x="13088" y="2598"/>
                    <a:pt x="10169" y="5197"/>
                    <a:pt x="7542" y="8202"/>
                  </a:cubicBezTo>
                  <a:cubicBezTo>
                    <a:pt x="4915" y="11206"/>
                    <a:pt x="2580" y="14617"/>
                    <a:pt x="1266" y="16809"/>
                  </a:cubicBezTo>
                  <a:cubicBezTo>
                    <a:pt x="-47" y="19002"/>
                    <a:pt x="-339" y="19976"/>
                    <a:pt x="391" y="20626"/>
                  </a:cubicBezTo>
                  <a:cubicBezTo>
                    <a:pt x="1120" y="21275"/>
                    <a:pt x="2872" y="21600"/>
                    <a:pt x="6520" y="21519"/>
                  </a:cubicBezTo>
                  <a:cubicBezTo>
                    <a:pt x="10169" y="21438"/>
                    <a:pt x="15715" y="20950"/>
                    <a:pt x="21261" y="204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7" name="Line"/>
            <p:cNvSpPr/>
            <p:nvPr/>
          </p:nvSpPr>
          <p:spPr>
            <a:xfrm>
              <a:off x="9292767" y="4194238"/>
              <a:ext cx="198539" cy="26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401" fill="norm" stroke="1" extrusionOk="0">
                  <a:moveTo>
                    <a:pt x="21104" y="481"/>
                  </a:moveTo>
                  <a:cubicBezTo>
                    <a:pt x="19979" y="141"/>
                    <a:pt x="18854" y="-199"/>
                    <a:pt x="16942" y="141"/>
                  </a:cubicBezTo>
                  <a:cubicBezTo>
                    <a:pt x="15029" y="481"/>
                    <a:pt x="12329" y="1502"/>
                    <a:pt x="9292" y="3628"/>
                  </a:cubicBezTo>
                  <a:cubicBezTo>
                    <a:pt x="6254" y="5754"/>
                    <a:pt x="2879" y="8985"/>
                    <a:pt x="1192" y="11536"/>
                  </a:cubicBezTo>
                  <a:cubicBezTo>
                    <a:pt x="-496" y="14088"/>
                    <a:pt x="-496" y="15958"/>
                    <a:pt x="1867" y="17489"/>
                  </a:cubicBezTo>
                  <a:cubicBezTo>
                    <a:pt x="4229" y="19020"/>
                    <a:pt x="8954" y="20210"/>
                    <a:pt x="12217" y="20806"/>
                  </a:cubicBezTo>
                  <a:cubicBezTo>
                    <a:pt x="15479" y="21401"/>
                    <a:pt x="17279" y="21401"/>
                    <a:pt x="19079" y="214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8" name="Line"/>
            <p:cNvSpPr/>
            <p:nvPr/>
          </p:nvSpPr>
          <p:spPr>
            <a:xfrm>
              <a:off x="9389704" y="4352062"/>
              <a:ext cx="1397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273" y="11375"/>
                    <a:pt x="6545" y="2735"/>
                    <a:pt x="10145" y="575"/>
                  </a:cubicBezTo>
                  <a:cubicBezTo>
                    <a:pt x="13745" y="-1585"/>
                    <a:pt x="17673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9" name="Line"/>
            <p:cNvSpPr/>
            <p:nvPr/>
          </p:nvSpPr>
          <p:spPr>
            <a:xfrm>
              <a:off x="7447719" y="4767173"/>
              <a:ext cx="538636" cy="811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348" fill="norm" stroke="1" extrusionOk="0">
                  <a:moveTo>
                    <a:pt x="10374" y="8972"/>
                  </a:moveTo>
                  <a:cubicBezTo>
                    <a:pt x="9696" y="8526"/>
                    <a:pt x="9019" y="8081"/>
                    <a:pt x="7875" y="7914"/>
                  </a:cubicBezTo>
                  <a:cubicBezTo>
                    <a:pt x="6731" y="7747"/>
                    <a:pt x="5122" y="7858"/>
                    <a:pt x="3724" y="8471"/>
                  </a:cubicBezTo>
                  <a:cubicBezTo>
                    <a:pt x="2327" y="9083"/>
                    <a:pt x="1141" y="10196"/>
                    <a:pt x="548" y="10892"/>
                  </a:cubicBezTo>
                  <a:cubicBezTo>
                    <a:pt x="-45" y="11588"/>
                    <a:pt x="-45" y="11866"/>
                    <a:pt x="40" y="12173"/>
                  </a:cubicBezTo>
                  <a:cubicBezTo>
                    <a:pt x="124" y="12479"/>
                    <a:pt x="294" y="12813"/>
                    <a:pt x="1141" y="12896"/>
                  </a:cubicBezTo>
                  <a:cubicBezTo>
                    <a:pt x="1988" y="12980"/>
                    <a:pt x="3513" y="12813"/>
                    <a:pt x="4656" y="12340"/>
                  </a:cubicBezTo>
                  <a:cubicBezTo>
                    <a:pt x="5800" y="11866"/>
                    <a:pt x="6562" y="11087"/>
                    <a:pt x="6647" y="9946"/>
                  </a:cubicBezTo>
                  <a:cubicBezTo>
                    <a:pt x="6731" y="8805"/>
                    <a:pt x="6139" y="7301"/>
                    <a:pt x="6139" y="5965"/>
                  </a:cubicBezTo>
                  <a:cubicBezTo>
                    <a:pt x="6139" y="4629"/>
                    <a:pt x="6731" y="3460"/>
                    <a:pt x="8129" y="2486"/>
                  </a:cubicBezTo>
                  <a:cubicBezTo>
                    <a:pt x="9527" y="1512"/>
                    <a:pt x="11729" y="732"/>
                    <a:pt x="13296" y="343"/>
                  </a:cubicBezTo>
                  <a:cubicBezTo>
                    <a:pt x="14863" y="-47"/>
                    <a:pt x="15795" y="-47"/>
                    <a:pt x="16388" y="64"/>
                  </a:cubicBezTo>
                  <a:cubicBezTo>
                    <a:pt x="16981" y="176"/>
                    <a:pt x="17235" y="398"/>
                    <a:pt x="17150" y="983"/>
                  </a:cubicBezTo>
                  <a:cubicBezTo>
                    <a:pt x="17066" y="1567"/>
                    <a:pt x="16642" y="2514"/>
                    <a:pt x="15456" y="3878"/>
                  </a:cubicBezTo>
                  <a:cubicBezTo>
                    <a:pt x="14270" y="5242"/>
                    <a:pt x="12322" y="7023"/>
                    <a:pt x="10586" y="8749"/>
                  </a:cubicBezTo>
                  <a:cubicBezTo>
                    <a:pt x="8849" y="10475"/>
                    <a:pt x="7324" y="12145"/>
                    <a:pt x="6011" y="13843"/>
                  </a:cubicBezTo>
                  <a:cubicBezTo>
                    <a:pt x="4699" y="15541"/>
                    <a:pt x="3597" y="17266"/>
                    <a:pt x="3089" y="18463"/>
                  </a:cubicBezTo>
                  <a:cubicBezTo>
                    <a:pt x="2581" y="19660"/>
                    <a:pt x="2666" y="20328"/>
                    <a:pt x="3428" y="20801"/>
                  </a:cubicBezTo>
                  <a:cubicBezTo>
                    <a:pt x="4190" y="21275"/>
                    <a:pt x="5630" y="21553"/>
                    <a:pt x="7155" y="21163"/>
                  </a:cubicBezTo>
                  <a:cubicBezTo>
                    <a:pt x="8680" y="20774"/>
                    <a:pt x="10289" y="19716"/>
                    <a:pt x="11390" y="18686"/>
                  </a:cubicBezTo>
                  <a:cubicBezTo>
                    <a:pt x="12491" y="17656"/>
                    <a:pt x="13084" y="16654"/>
                    <a:pt x="13296" y="15958"/>
                  </a:cubicBezTo>
                  <a:cubicBezTo>
                    <a:pt x="13508" y="15262"/>
                    <a:pt x="13339" y="14873"/>
                    <a:pt x="13508" y="14594"/>
                  </a:cubicBezTo>
                  <a:cubicBezTo>
                    <a:pt x="13677" y="14316"/>
                    <a:pt x="14186" y="14149"/>
                    <a:pt x="15583" y="13982"/>
                  </a:cubicBezTo>
                  <a:cubicBezTo>
                    <a:pt x="16981" y="13815"/>
                    <a:pt x="19268" y="13648"/>
                    <a:pt x="21555" y="134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0" name="Line"/>
            <p:cNvSpPr/>
            <p:nvPr/>
          </p:nvSpPr>
          <p:spPr>
            <a:xfrm>
              <a:off x="8429138" y="5150435"/>
              <a:ext cx="350968" cy="254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260" fill="norm" stroke="1" extrusionOk="0">
                  <a:moveTo>
                    <a:pt x="4704" y="7096"/>
                  </a:moveTo>
                  <a:cubicBezTo>
                    <a:pt x="7133" y="6742"/>
                    <a:pt x="9561" y="6388"/>
                    <a:pt x="11159" y="5857"/>
                  </a:cubicBezTo>
                  <a:cubicBezTo>
                    <a:pt x="12756" y="5326"/>
                    <a:pt x="13523" y="4617"/>
                    <a:pt x="13907" y="3467"/>
                  </a:cubicBezTo>
                  <a:cubicBezTo>
                    <a:pt x="14290" y="2316"/>
                    <a:pt x="14290" y="722"/>
                    <a:pt x="12820" y="191"/>
                  </a:cubicBezTo>
                  <a:cubicBezTo>
                    <a:pt x="11351" y="-340"/>
                    <a:pt x="8411" y="191"/>
                    <a:pt x="5727" y="2316"/>
                  </a:cubicBezTo>
                  <a:cubicBezTo>
                    <a:pt x="3043" y="4440"/>
                    <a:pt x="614" y="8158"/>
                    <a:pt x="103" y="11345"/>
                  </a:cubicBezTo>
                  <a:cubicBezTo>
                    <a:pt x="-408" y="14532"/>
                    <a:pt x="998" y="17188"/>
                    <a:pt x="3746" y="18870"/>
                  </a:cubicBezTo>
                  <a:cubicBezTo>
                    <a:pt x="6494" y="20552"/>
                    <a:pt x="10584" y="21260"/>
                    <a:pt x="13715" y="21260"/>
                  </a:cubicBezTo>
                  <a:cubicBezTo>
                    <a:pt x="16846" y="21260"/>
                    <a:pt x="19019" y="20552"/>
                    <a:pt x="21192" y="198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1" name="Line"/>
            <p:cNvSpPr/>
            <p:nvPr/>
          </p:nvSpPr>
          <p:spPr>
            <a:xfrm>
              <a:off x="8768317" y="4789058"/>
              <a:ext cx="148805" cy="313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0" h="21216" fill="norm" stroke="1" extrusionOk="0">
                  <a:moveTo>
                    <a:pt x="9771" y="5266"/>
                  </a:moveTo>
                  <a:cubicBezTo>
                    <a:pt x="7671" y="8413"/>
                    <a:pt x="5571" y="11560"/>
                    <a:pt x="4371" y="14063"/>
                  </a:cubicBezTo>
                  <a:cubicBezTo>
                    <a:pt x="3171" y="16566"/>
                    <a:pt x="2871" y="18426"/>
                    <a:pt x="2271" y="19642"/>
                  </a:cubicBezTo>
                  <a:cubicBezTo>
                    <a:pt x="1671" y="20858"/>
                    <a:pt x="771" y="21430"/>
                    <a:pt x="321" y="21144"/>
                  </a:cubicBezTo>
                  <a:cubicBezTo>
                    <a:pt x="-129" y="20858"/>
                    <a:pt x="-129" y="19713"/>
                    <a:pt x="471" y="17282"/>
                  </a:cubicBezTo>
                  <a:cubicBezTo>
                    <a:pt x="1071" y="14850"/>
                    <a:pt x="2271" y="11131"/>
                    <a:pt x="3171" y="8413"/>
                  </a:cubicBezTo>
                  <a:cubicBezTo>
                    <a:pt x="4071" y="5695"/>
                    <a:pt x="4671" y="3978"/>
                    <a:pt x="5271" y="2762"/>
                  </a:cubicBezTo>
                  <a:cubicBezTo>
                    <a:pt x="5871" y="1547"/>
                    <a:pt x="6471" y="831"/>
                    <a:pt x="8121" y="402"/>
                  </a:cubicBezTo>
                  <a:cubicBezTo>
                    <a:pt x="9771" y="-27"/>
                    <a:pt x="12471" y="-170"/>
                    <a:pt x="14871" y="259"/>
                  </a:cubicBezTo>
                  <a:cubicBezTo>
                    <a:pt x="17271" y="688"/>
                    <a:pt x="19371" y="1690"/>
                    <a:pt x="20421" y="2691"/>
                  </a:cubicBezTo>
                  <a:cubicBezTo>
                    <a:pt x="21471" y="3692"/>
                    <a:pt x="21471" y="4694"/>
                    <a:pt x="19071" y="5695"/>
                  </a:cubicBezTo>
                  <a:cubicBezTo>
                    <a:pt x="16671" y="6696"/>
                    <a:pt x="11871" y="7698"/>
                    <a:pt x="7071" y="86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4" name="Drawing"/>
          <p:cNvGrpSpPr/>
          <p:nvPr/>
        </p:nvGrpSpPr>
        <p:grpSpPr>
          <a:xfrm>
            <a:off x="834935" y="1076982"/>
            <a:ext cx="11338682" cy="7524358"/>
            <a:chOff x="0" y="0"/>
            <a:chExt cx="11338681" cy="7524356"/>
          </a:xfrm>
        </p:grpSpPr>
        <p:sp>
          <p:nvSpPr>
            <p:cNvPr id="302" name="Line"/>
            <p:cNvSpPr/>
            <p:nvPr/>
          </p:nvSpPr>
          <p:spPr>
            <a:xfrm>
              <a:off x="1508164" y="378111"/>
              <a:ext cx="235553" cy="499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2" h="21516" fill="norm" stroke="1" extrusionOk="0">
                  <a:moveTo>
                    <a:pt x="568" y="4607"/>
                  </a:moveTo>
                  <a:cubicBezTo>
                    <a:pt x="193" y="5518"/>
                    <a:pt x="-183" y="6430"/>
                    <a:pt x="99" y="8617"/>
                  </a:cubicBezTo>
                  <a:cubicBezTo>
                    <a:pt x="380" y="10805"/>
                    <a:pt x="1320" y="14268"/>
                    <a:pt x="1883" y="16410"/>
                  </a:cubicBezTo>
                  <a:cubicBezTo>
                    <a:pt x="2447" y="18551"/>
                    <a:pt x="2634" y="19372"/>
                    <a:pt x="2822" y="20010"/>
                  </a:cubicBezTo>
                  <a:cubicBezTo>
                    <a:pt x="3010" y="20648"/>
                    <a:pt x="3198" y="21103"/>
                    <a:pt x="3292" y="21058"/>
                  </a:cubicBezTo>
                  <a:cubicBezTo>
                    <a:pt x="3386" y="21012"/>
                    <a:pt x="3386" y="20465"/>
                    <a:pt x="2916" y="18688"/>
                  </a:cubicBezTo>
                  <a:cubicBezTo>
                    <a:pt x="2447" y="16911"/>
                    <a:pt x="1507" y="13903"/>
                    <a:pt x="944" y="11124"/>
                  </a:cubicBezTo>
                  <a:cubicBezTo>
                    <a:pt x="380" y="8344"/>
                    <a:pt x="193" y="5792"/>
                    <a:pt x="474" y="4060"/>
                  </a:cubicBezTo>
                  <a:cubicBezTo>
                    <a:pt x="756" y="2329"/>
                    <a:pt x="1507" y="1417"/>
                    <a:pt x="2259" y="825"/>
                  </a:cubicBezTo>
                  <a:cubicBezTo>
                    <a:pt x="3010" y="232"/>
                    <a:pt x="3761" y="-41"/>
                    <a:pt x="5358" y="5"/>
                  </a:cubicBezTo>
                  <a:cubicBezTo>
                    <a:pt x="6954" y="50"/>
                    <a:pt x="9396" y="415"/>
                    <a:pt x="12026" y="1600"/>
                  </a:cubicBezTo>
                  <a:cubicBezTo>
                    <a:pt x="14655" y="2784"/>
                    <a:pt x="17473" y="4789"/>
                    <a:pt x="19163" y="7113"/>
                  </a:cubicBezTo>
                  <a:cubicBezTo>
                    <a:pt x="20854" y="9437"/>
                    <a:pt x="21417" y="12081"/>
                    <a:pt x="20384" y="14405"/>
                  </a:cubicBezTo>
                  <a:cubicBezTo>
                    <a:pt x="19351" y="16729"/>
                    <a:pt x="16721" y="18734"/>
                    <a:pt x="14467" y="19873"/>
                  </a:cubicBezTo>
                  <a:cubicBezTo>
                    <a:pt x="12214" y="21012"/>
                    <a:pt x="10335" y="21286"/>
                    <a:pt x="8833" y="21422"/>
                  </a:cubicBezTo>
                  <a:cubicBezTo>
                    <a:pt x="7330" y="21559"/>
                    <a:pt x="6203" y="21559"/>
                    <a:pt x="5452" y="21331"/>
                  </a:cubicBezTo>
                  <a:cubicBezTo>
                    <a:pt x="4700" y="21103"/>
                    <a:pt x="4325" y="20648"/>
                    <a:pt x="4794" y="20237"/>
                  </a:cubicBezTo>
                  <a:cubicBezTo>
                    <a:pt x="5264" y="19827"/>
                    <a:pt x="6579" y="19463"/>
                    <a:pt x="7894" y="190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1965414" y="599417"/>
              <a:ext cx="158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92" y="16200"/>
                    <a:pt x="5184" y="10800"/>
                    <a:pt x="8784" y="7200"/>
                  </a:cubicBezTo>
                  <a:cubicBezTo>
                    <a:pt x="12384" y="3600"/>
                    <a:pt x="16992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2022564" y="732767"/>
              <a:ext cx="158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2625106" y="323855"/>
              <a:ext cx="184859" cy="489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363" fill="norm" stroke="1" extrusionOk="0">
                  <a:moveTo>
                    <a:pt x="21196" y="2048"/>
                  </a:moveTo>
                  <a:cubicBezTo>
                    <a:pt x="19254" y="1218"/>
                    <a:pt x="17313" y="387"/>
                    <a:pt x="14765" y="110"/>
                  </a:cubicBezTo>
                  <a:cubicBezTo>
                    <a:pt x="12216" y="-167"/>
                    <a:pt x="9061" y="110"/>
                    <a:pt x="6513" y="618"/>
                  </a:cubicBezTo>
                  <a:cubicBezTo>
                    <a:pt x="3965" y="1125"/>
                    <a:pt x="2023" y="1864"/>
                    <a:pt x="931" y="2464"/>
                  </a:cubicBezTo>
                  <a:cubicBezTo>
                    <a:pt x="-161" y="3064"/>
                    <a:pt x="-404" y="3525"/>
                    <a:pt x="809" y="4171"/>
                  </a:cubicBezTo>
                  <a:cubicBezTo>
                    <a:pt x="2023" y="4818"/>
                    <a:pt x="4693" y="5648"/>
                    <a:pt x="6877" y="6433"/>
                  </a:cubicBezTo>
                  <a:cubicBezTo>
                    <a:pt x="9061" y="7218"/>
                    <a:pt x="10760" y="7956"/>
                    <a:pt x="11852" y="8602"/>
                  </a:cubicBezTo>
                  <a:cubicBezTo>
                    <a:pt x="12944" y="9248"/>
                    <a:pt x="13430" y="9802"/>
                    <a:pt x="13551" y="10310"/>
                  </a:cubicBezTo>
                  <a:cubicBezTo>
                    <a:pt x="13672" y="10818"/>
                    <a:pt x="13430" y="11279"/>
                    <a:pt x="12823" y="11695"/>
                  </a:cubicBezTo>
                  <a:cubicBezTo>
                    <a:pt x="12216" y="12110"/>
                    <a:pt x="11245" y="12479"/>
                    <a:pt x="10153" y="12756"/>
                  </a:cubicBezTo>
                  <a:cubicBezTo>
                    <a:pt x="9061" y="13033"/>
                    <a:pt x="7848" y="13218"/>
                    <a:pt x="6756" y="13079"/>
                  </a:cubicBezTo>
                  <a:cubicBezTo>
                    <a:pt x="5663" y="12941"/>
                    <a:pt x="4693" y="12479"/>
                    <a:pt x="4935" y="12248"/>
                  </a:cubicBezTo>
                  <a:cubicBezTo>
                    <a:pt x="5178" y="12018"/>
                    <a:pt x="6634" y="12018"/>
                    <a:pt x="7726" y="12248"/>
                  </a:cubicBezTo>
                  <a:cubicBezTo>
                    <a:pt x="8818" y="12479"/>
                    <a:pt x="9547" y="12941"/>
                    <a:pt x="9668" y="13864"/>
                  </a:cubicBezTo>
                  <a:cubicBezTo>
                    <a:pt x="9789" y="14787"/>
                    <a:pt x="9304" y="16171"/>
                    <a:pt x="8697" y="17233"/>
                  </a:cubicBezTo>
                  <a:cubicBezTo>
                    <a:pt x="8090" y="18295"/>
                    <a:pt x="7362" y="19033"/>
                    <a:pt x="6998" y="19679"/>
                  </a:cubicBezTo>
                  <a:cubicBezTo>
                    <a:pt x="6634" y="20325"/>
                    <a:pt x="6634" y="20879"/>
                    <a:pt x="7848" y="21156"/>
                  </a:cubicBezTo>
                  <a:cubicBezTo>
                    <a:pt x="9061" y="21433"/>
                    <a:pt x="11488" y="21433"/>
                    <a:pt x="13915" y="21156"/>
                  </a:cubicBezTo>
                  <a:cubicBezTo>
                    <a:pt x="16342" y="20879"/>
                    <a:pt x="18769" y="20325"/>
                    <a:pt x="21196" y="197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2892514" y="478767"/>
              <a:ext cx="2159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35" y="3497"/>
                    <a:pt x="8471" y="6994"/>
                    <a:pt x="12071" y="10594"/>
                  </a:cubicBezTo>
                  <a:cubicBezTo>
                    <a:pt x="15671" y="14194"/>
                    <a:pt x="18635" y="1789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2968714" y="431872"/>
              <a:ext cx="139701" cy="262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21600" y="200"/>
                  </a:moveTo>
                  <a:cubicBezTo>
                    <a:pt x="19964" y="27"/>
                    <a:pt x="18327" y="-146"/>
                    <a:pt x="16855" y="200"/>
                  </a:cubicBezTo>
                  <a:cubicBezTo>
                    <a:pt x="15382" y="545"/>
                    <a:pt x="14073" y="1409"/>
                    <a:pt x="11782" y="3742"/>
                  </a:cubicBezTo>
                  <a:cubicBezTo>
                    <a:pt x="9491" y="6075"/>
                    <a:pt x="6218" y="9876"/>
                    <a:pt x="4091" y="13073"/>
                  </a:cubicBezTo>
                  <a:cubicBezTo>
                    <a:pt x="1964" y="16270"/>
                    <a:pt x="982" y="18862"/>
                    <a:pt x="0" y="214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3178628" y="567667"/>
              <a:ext cx="31387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1333"/>
                    <a:pt x="-1582" y="2667"/>
                    <a:pt x="1118" y="6267"/>
                  </a:cubicBezTo>
                  <a:cubicBezTo>
                    <a:pt x="3818" y="9867"/>
                    <a:pt x="11918" y="15733"/>
                    <a:pt x="200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3241764" y="669267"/>
              <a:ext cx="508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600"/>
                    <a:pt x="12600" y="1200"/>
                    <a:pt x="9000" y="4800"/>
                  </a:cubicBezTo>
                  <a:cubicBezTo>
                    <a:pt x="5400" y="8400"/>
                    <a:pt x="2700" y="15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3381464" y="669267"/>
              <a:ext cx="1651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54" y="15429"/>
                    <a:pt x="8308" y="9257"/>
                    <a:pt x="11908" y="5657"/>
                  </a:cubicBezTo>
                  <a:cubicBezTo>
                    <a:pt x="15508" y="2057"/>
                    <a:pt x="18554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3648164" y="662917"/>
              <a:ext cx="508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3781514" y="656567"/>
              <a:ext cx="444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4126531" y="326367"/>
              <a:ext cx="277284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19" y="831"/>
                  </a:moveTo>
                  <a:cubicBezTo>
                    <a:pt x="660" y="415"/>
                    <a:pt x="0" y="0"/>
                    <a:pt x="0" y="0"/>
                  </a:cubicBezTo>
                  <a:cubicBezTo>
                    <a:pt x="0" y="0"/>
                    <a:pt x="660" y="415"/>
                    <a:pt x="2803" y="2285"/>
                  </a:cubicBezTo>
                  <a:cubicBezTo>
                    <a:pt x="4947" y="4154"/>
                    <a:pt x="8574" y="7477"/>
                    <a:pt x="11954" y="10938"/>
                  </a:cubicBezTo>
                  <a:cubicBezTo>
                    <a:pt x="15334" y="14400"/>
                    <a:pt x="18467" y="18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4283164" y="262867"/>
              <a:ext cx="152401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665"/>
                    <a:pt x="16800" y="1329"/>
                    <a:pt x="13950" y="3378"/>
                  </a:cubicBezTo>
                  <a:cubicBezTo>
                    <a:pt x="11100" y="5428"/>
                    <a:pt x="7800" y="8862"/>
                    <a:pt x="5400" y="12129"/>
                  </a:cubicBezTo>
                  <a:cubicBezTo>
                    <a:pt x="3000" y="15397"/>
                    <a:pt x="1500" y="1849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4486728" y="555916"/>
              <a:ext cx="107587" cy="151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465" fill="norm" stroke="1" extrusionOk="0">
                  <a:moveTo>
                    <a:pt x="1198" y="4365"/>
                  </a:moveTo>
                  <a:cubicBezTo>
                    <a:pt x="774" y="5865"/>
                    <a:pt x="351" y="7365"/>
                    <a:pt x="139" y="9015"/>
                  </a:cubicBezTo>
                  <a:cubicBezTo>
                    <a:pt x="-73" y="10665"/>
                    <a:pt x="-73" y="12465"/>
                    <a:pt x="351" y="12165"/>
                  </a:cubicBezTo>
                  <a:cubicBezTo>
                    <a:pt x="774" y="11865"/>
                    <a:pt x="1621" y="9465"/>
                    <a:pt x="2680" y="7515"/>
                  </a:cubicBezTo>
                  <a:cubicBezTo>
                    <a:pt x="3739" y="5565"/>
                    <a:pt x="5009" y="4065"/>
                    <a:pt x="6492" y="2715"/>
                  </a:cubicBezTo>
                  <a:cubicBezTo>
                    <a:pt x="7974" y="1365"/>
                    <a:pt x="9668" y="165"/>
                    <a:pt x="11362" y="15"/>
                  </a:cubicBezTo>
                  <a:cubicBezTo>
                    <a:pt x="13056" y="-135"/>
                    <a:pt x="14751" y="765"/>
                    <a:pt x="16445" y="4515"/>
                  </a:cubicBezTo>
                  <a:cubicBezTo>
                    <a:pt x="18139" y="8265"/>
                    <a:pt x="19833" y="14865"/>
                    <a:pt x="21527" y="214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4688109" y="218417"/>
              <a:ext cx="80143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6" h="21600" fill="norm" stroke="1" extrusionOk="0">
                  <a:moveTo>
                    <a:pt x="371" y="0"/>
                  </a:moveTo>
                  <a:cubicBezTo>
                    <a:pt x="3071" y="94"/>
                    <a:pt x="5771" y="187"/>
                    <a:pt x="8201" y="514"/>
                  </a:cubicBezTo>
                  <a:cubicBezTo>
                    <a:pt x="10631" y="842"/>
                    <a:pt x="12791" y="1403"/>
                    <a:pt x="13871" y="2291"/>
                  </a:cubicBezTo>
                  <a:cubicBezTo>
                    <a:pt x="14951" y="3179"/>
                    <a:pt x="14951" y="4395"/>
                    <a:pt x="12521" y="5751"/>
                  </a:cubicBezTo>
                  <a:cubicBezTo>
                    <a:pt x="10091" y="7106"/>
                    <a:pt x="5231" y="8603"/>
                    <a:pt x="2531" y="9584"/>
                  </a:cubicBezTo>
                  <a:cubicBezTo>
                    <a:pt x="-169" y="10566"/>
                    <a:pt x="-709" y="11034"/>
                    <a:pt x="911" y="11642"/>
                  </a:cubicBezTo>
                  <a:cubicBezTo>
                    <a:pt x="2531" y="12249"/>
                    <a:pt x="6311" y="12997"/>
                    <a:pt x="9821" y="13886"/>
                  </a:cubicBezTo>
                  <a:cubicBezTo>
                    <a:pt x="13331" y="14774"/>
                    <a:pt x="16571" y="15803"/>
                    <a:pt x="18461" y="16925"/>
                  </a:cubicBezTo>
                  <a:cubicBezTo>
                    <a:pt x="20351" y="18047"/>
                    <a:pt x="20891" y="19262"/>
                    <a:pt x="20081" y="20057"/>
                  </a:cubicBezTo>
                  <a:cubicBezTo>
                    <a:pt x="19271" y="20852"/>
                    <a:pt x="17111" y="21226"/>
                    <a:pt x="13871" y="21413"/>
                  </a:cubicBezTo>
                  <a:cubicBezTo>
                    <a:pt x="10631" y="21600"/>
                    <a:pt x="6311" y="21600"/>
                    <a:pt x="199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5313311" y="466067"/>
              <a:ext cx="303354" cy="113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428" fill="norm" stroke="1" extrusionOk="0">
                  <a:moveTo>
                    <a:pt x="2148" y="18000"/>
                  </a:moveTo>
                  <a:cubicBezTo>
                    <a:pt x="1398" y="18800"/>
                    <a:pt x="648" y="19600"/>
                    <a:pt x="273" y="18800"/>
                  </a:cubicBezTo>
                  <a:cubicBezTo>
                    <a:pt x="-102" y="18000"/>
                    <a:pt x="-102" y="15600"/>
                    <a:pt x="348" y="12600"/>
                  </a:cubicBezTo>
                  <a:cubicBezTo>
                    <a:pt x="798" y="9600"/>
                    <a:pt x="1698" y="6000"/>
                    <a:pt x="2898" y="4000"/>
                  </a:cubicBezTo>
                  <a:cubicBezTo>
                    <a:pt x="4098" y="2000"/>
                    <a:pt x="5598" y="1600"/>
                    <a:pt x="7173" y="4000"/>
                  </a:cubicBezTo>
                  <a:cubicBezTo>
                    <a:pt x="8748" y="6400"/>
                    <a:pt x="10398" y="11600"/>
                    <a:pt x="11523" y="15000"/>
                  </a:cubicBezTo>
                  <a:cubicBezTo>
                    <a:pt x="12648" y="18400"/>
                    <a:pt x="13248" y="20000"/>
                    <a:pt x="13923" y="20800"/>
                  </a:cubicBezTo>
                  <a:cubicBezTo>
                    <a:pt x="14598" y="21600"/>
                    <a:pt x="15348" y="21600"/>
                    <a:pt x="16023" y="21000"/>
                  </a:cubicBezTo>
                  <a:cubicBezTo>
                    <a:pt x="16698" y="20400"/>
                    <a:pt x="17298" y="19200"/>
                    <a:pt x="18198" y="15600"/>
                  </a:cubicBezTo>
                  <a:cubicBezTo>
                    <a:pt x="19098" y="12000"/>
                    <a:pt x="20298" y="6000"/>
                    <a:pt x="2149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5330914" y="269217"/>
              <a:ext cx="21729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0" y="0"/>
                  </a:moveTo>
                  <a:cubicBezTo>
                    <a:pt x="7855" y="5815"/>
                    <a:pt x="15709" y="11631"/>
                    <a:pt x="18655" y="15231"/>
                  </a:cubicBezTo>
                  <a:cubicBezTo>
                    <a:pt x="21600" y="18831"/>
                    <a:pt x="19636" y="20215"/>
                    <a:pt x="1767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5305514" y="167617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5438864" y="320017"/>
              <a:ext cx="127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5451564" y="193017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5522326" y="0"/>
              <a:ext cx="126089" cy="407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460" fill="norm" stroke="1" extrusionOk="0">
                  <a:moveTo>
                    <a:pt x="12805" y="15832"/>
                  </a:moveTo>
                  <a:cubicBezTo>
                    <a:pt x="12085" y="15275"/>
                    <a:pt x="11365" y="14718"/>
                    <a:pt x="10465" y="14162"/>
                  </a:cubicBezTo>
                  <a:cubicBezTo>
                    <a:pt x="9565" y="13605"/>
                    <a:pt x="8485" y="13048"/>
                    <a:pt x="7225" y="12937"/>
                  </a:cubicBezTo>
                  <a:cubicBezTo>
                    <a:pt x="5965" y="12825"/>
                    <a:pt x="4525" y="13159"/>
                    <a:pt x="3265" y="14273"/>
                  </a:cubicBezTo>
                  <a:cubicBezTo>
                    <a:pt x="2005" y="15386"/>
                    <a:pt x="925" y="17279"/>
                    <a:pt x="385" y="18504"/>
                  </a:cubicBezTo>
                  <a:cubicBezTo>
                    <a:pt x="-155" y="19729"/>
                    <a:pt x="-155" y="20285"/>
                    <a:pt x="565" y="20731"/>
                  </a:cubicBezTo>
                  <a:cubicBezTo>
                    <a:pt x="1285" y="21176"/>
                    <a:pt x="2725" y="21510"/>
                    <a:pt x="3985" y="21454"/>
                  </a:cubicBezTo>
                  <a:cubicBezTo>
                    <a:pt x="5245" y="21399"/>
                    <a:pt x="6325" y="20953"/>
                    <a:pt x="8125" y="19339"/>
                  </a:cubicBezTo>
                  <a:cubicBezTo>
                    <a:pt x="9925" y="17724"/>
                    <a:pt x="12445" y="14941"/>
                    <a:pt x="14065" y="11990"/>
                  </a:cubicBezTo>
                  <a:cubicBezTo>
                    <a:pt x="15685" y="9040"/>
                    <a:pt x="16405" y="5922"/>
                    <a:pt x="16405" y="4085"/>
                  </a:cubicBezTo>
                  <a:cubicBezTo>
                    <a:pt x="16405" y="2248"/>
                    <a:pt x="15685" y="1691"/>
                    <a:pt x="14785" y="1190"/>
                  </a:cubicBezTo>
                  <a:cubicBezTo>
                    <a:pt x="13885" y="689"/>
                    <a:pt x="12805" y="244"/>
                    <a:pt x="11365" y="77"/>
                  </a:cubicBezTo>
                  <a:cubicBezTo>
                    <a:pt x="9925" y="-90"/>
                    <a:pt x="8125" y="21"/>
                    <a:pt x="7225" y="355"/>
                  </a:cubicBezTo>
                  <a:cubicBezTo>
                    <a:pt x="6325" y="689"/>
                    <a:pt x="6325" y="1246"/>
                    <a:pt x="6865" y="3028"/>
                  </a:cubicBezTo>
                  <a:cubicBezTo>
                    <a:pt x="7405" y="4809"/>
                    <a:pt x="8485" y="7815"/>
                    <a:pt x="11005" y="10432"/>
                  </a:cubicBezTo>
                  <a:cubicBezTo>
                    <a:pt x="13525" y="13048"/>
                    <a:pt x="17485" y="15275"/>
                    <a:pt x="21445" y="175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6213564" y="250167"/>
              <a:ext cx="26670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29" y="3600"/>
                    <a:pt x="6857" y="7200"/>
                    <a:pt x="10457" y="10800"/>
                  </a:cubicBezTo>
                  <a:cubicBezTo>
                    <a:pt x="14057" y="14400"/>
                    <a:pt x="17829" y="18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6248671" y="167617"/>
              <a:ext cx="269694" cy="53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600" fill="norm" stroke="1" extrusionOk="0">
                  <a:moveTo>
                    <a:pt x="21501" y="0"/>
                  </a:moveTo>
                  <a:cubicBezTo>
                    <a:pt x="19138" y="1971"/>
                    <a:pt x="16776" y="3943"/>
                    <a:pt x="14498" y="6171"/>
                  </a:cubicBezTo>
                  <a:cubicBezTo>
                    <a:pt x="12220" y="8400"/>
                    <a:pt x="10026" y="10886"/>
                    <a:pt x="7832" y="13243"/>
                  </a:cubicBezTo>
                  <a:cubicBezTo>
                    <a:pt x="5638" y="15600"/>
                    <a:pt x="3445" y="17829"/>
                    <a:pt x="2095" y="19200"/>
                  </a:cubicBezTo>
                  <a:cubicBezTo>
                    <a:pt x="745" y="20571"/>
                    <a:pt x="238" y="21086"/>
                    <a:pt x="70" y="21343"/>
                  </a:cubicBezTo>
                  <a:cubicBezTo>
                    <a:pt x="-99" y="21600"/>
                    <a:pt x="70" y="21600"/>
                    <a:pt x="23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6724989" y="220005"/>
              <a:ext cx="193427" cy="428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435" fill="norm" stroke="1" extrusionOk="0">
                  <a:moveTo>
                    <a:pt x="21224" y="1192"/>
                  </a:moveTo>
                  <a:cubicBezTo>
                    <a:pt x="20063" y="768"/>
                    <a:pt x="18901" y="345"/>
                    <a:pt x="17624" y="133"/>
                  </a:cubicBezTo>
                  <a:cubicBezTo>
                    <a:pt x="16347" y="-79"/>
                    <a:pt x="14953" y="-79"/>
                    <a:pt x="13327" y="450"/>
                  </a:cubicBezTo>
                  <a:cubicBezTo>
                    <a:pt x="11701" y="980"/>
                    <a:pt x="9843" y="2039"/>
                    <a:pt x="7521" y="4156"/>
                  </a:cubicBezTo>
                  <a:cubicBezTo>
                    <a:pt x="5198" y="6274"/>
                    <a:pt x="2411" y="9450"/>
                    <a:pt x="1018" y="12309"/>
                  </a:cubicBezTo>
                  <a:cubicBezTo>
                    <a:pt x="-376" y="15168"/>
                    <a:pt x="-376" y="17709"/>
                    <a:pt x="1250" y="19245"/>
                  </a:cubicBezTo>
                  <a:cubicBezTo>
                    <a:pt x="2876" y="20780"/>
                    <a:pt x="6127" y="21309"/>
                    <a:pt x="8450" y="21415"/>
                  </a:cubicBezTo>
                  <a:cubicBezTo>
                    <a:pt x="10772" y="21521"/>
                    <a:pt x="12166" y="21203"/>
                    <a:pt x="13559" y="208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6951015" y="343147"/>
              <a:ext cx="284900" cy="317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319" fill="norm" stroke="1" extrusionOk="0">
                  <a:moveTo>
                    <a:pt x="11456" y="1431"/>
                  </a:moveTo>
                  <a:cubicBezTo>
                    <a:pt x="10976" y="863"/>
                    <a:pt x="10496" y="294"/>
                    <a:pt x="9856" y="81"/>
                  </a:cubicBezTo>
                  <a:cubicBezTo>
                    <a:pt x="9216" y="-132"/>
                    <a:pt x="8416" y="10"/>
                    <a:pt x="7216" y="1289"/>
                  </a:cubicBezTo>
                  <a:cubicBezTo>
                    <a:pt x="6016" y="2568"/>
                    <a:pt x="4416" y="4984"/>
                    <a:pt x="3136" y="7755"/>
                  </a:cubicBezTo>
                  <a:cubicBezTo>
                    <a:pt x="1856" y="10526"/>
                    <a:pt x="896" y="13652"/>
                    <a:pt x="416" y="15642"/>
                  </a:cubicBezTo>
                  <a:cubicBezTo>
                    <a:pt x="-64" y="17631"/>
                    <a:pt x="-64" y="18484"/>
                    <a:pt x="96" y="19265"/>
                  </a:cubicBezTo>
                  <a:cubicBezTo>
                    <a:pt x="256" y="20047"/>
                    <a:pt x="576" y="20757"/>
                    <a:pt x="1296" y="21113"/>
                  </a:cubicBezTo>
                  <a:cubicBezTo>
                    <a:pt x="2016" y="21468"/>
                    <a:pt x="3136" y="21468"/>
                    <a:pt x="4976" y="20260"/>
                  </a:cubicBezTo>
                  <a:cubicBezTo>
                    <a:pt x="6816" y="19052"/>
                    <a:pt x="9376" y="16636"/>
                    <a:pt x="11296" y="14150"/>
                  </a:cubicBezTo>
                  <a:cubicBezTo>
                    <a:pt x="13216" y="11663"/>
                    <a:pt x="14496" y="9105"/>
                    <a:pt x="15136" y="7257"/>
                  </a:cubicBezTo>
                  <a:cubicBezTo>
                    <a:pt x="15776" y="5410"/>
                    <a:pt x="15776" y="4273"/>
                    <a:pt x="15536" y="3421"/>
                  </a:cubicBezTo>
                  <a:cubicBezTo>
                    <a:pt x="15296" y="2568"/>
                    <a:pt x="14816" y="2000"/>
                    <a:pt x="14176" y="1573"/>
                  </a:cubicBezTo>
                  <a:cubicBezTo>
                    <a:pt x="13536" y="1147"/>
                    <a:pt x="12736" y="863"/>
                    <a:pt x="11936" y="792"/>
                  </a:cubicBezTo>
                  <a:cubicBezTo>
                    <a:pt x="11136" y="721"/>
                    <a:pt x="10336" y="863"/>
                    <a:pt x="9456" y="1502"/>
                  </a:cubicBezTo>
                  <a:cubicBezTo>
                    <a:pt x="8576" y="2142"/>
                    <a:pt x="7616" y="3279"/>
                    <a:pt x="7136" y="4202"/>
                  </a:cubicBezTo>
                  <a:cubicBezTo>
                    <a:pt x="6656" y="5126"/>
                    <a:pt x="6656" y="5836"/>
                    <a:pt x="6736" y="6547"/>
                  </a:cubicBezTo>
                  <a:cubicBezTo>
                    <a:pt x="6816" y="7257"/>
                    <a:pt x="6976" y="7968"/>
                    <a:pt x="7536" y="8394"/>
                  </a:cubicBezTo>
                  <a:cubicBezTo>
                    <a:pt x="8096" y="8821"/>
                    <a:pt x="9056" y="8963"/>
                    <a:pt x="11456" y="8821"/>
                  </a:cubicBezTo>
                  <a:cubicBezTo>
                    <a:pt x="13856" y="8679"/>
                    <a:pt x="17696" y="8252"/>
                    <a:pt x="21536" y="78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7083514" y="231117"/>
              <a:ext cx="254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4400"/>
                    <a:pt x="11520" y="7200"/>
                    <a:pt x="15120" y="3600"/>
                  </a:cubicBezTo>
                  <a:cubicBezTo>
                    <a:pt x="18720" y="0"/>
                    <a:pt x="2016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7291933" y="157033"/>
              <a:ext cx="114419" cy="201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0" h="21600" fill="norm" stroke="1" extrusionOk="0">
                  <a:moveTo>
                    <a:pt x="3677" y="455"/>
                  </a:moveTo>
                  <a:cubicBezTo>
                    <a:pt x="1749" y="227"/>
                    <a:pt x="-180" y="0"/>
                    <a:pt x="13" y="0"/>
                  </a:cubicBezTo>
                  <a:cubicBezTo>
                    <a:pt x="206" y="0"/>
                    <a:pt x="2520" y="227"/>
                    <a:pt x="6184" y="1592"/>
                  </a:cubicBezTo>
                  <a:cubicBezTo>
                    <a:pt x="9849" y="2956"/>
                    <a:pt x="14863" y="5457"/>
                    <a:pt x="17756" y="7958"/>
                  </a:cubicBezTo>
                  <a:cubicBezTo>
                    <a:pt x="20649" y="10459"/>
                    <a:pt x="21420" y="12960"/>
                    <a:pt x="20456" y="15234"/>
                  </a:cubicBezTo>
                  <a:cubicBezTo>
                    <a:pt x="19491" y="17507"/>
                    <a:pt x="16791" y="19554"/>
                    <a:pt x="1409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7445464" y="218417"/>
              <a:ext cx="136406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600" fill="norm" stroke="1" extrusionOk="0">
                  <a:moveTo>
                    <a:pt x="13745" y="0"/>
                  </a:moveTo>
                  <a:cubicBezTo>
                    <a:pt x="16364" y="3058"/>
                    <a:pt x="18982" y="6115"/>
                    <a:pt x="20291" y="8778"/>
                  </a:cubicBezTo>
                  <a:cubicBezTo>
                    <a:pt x="21600" y="11441"/>
                    <a:pt x="21600" y="13710"/>
                    <a:pt x="18000" y="15781"/>
                  </a:cubicBezTo>
                  <a:cubicBezTo>
                    <a:pt x="14400" y="17852"/>
                    <a:pt x="7200" y="1972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7591514" y="662917"/>
              <a:ext cx="127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882392" y="1806433"/>
              <a:ext cx="321023" cy="440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301" fill="norm" stroke="1" extrusionOk="0">
                  <a:moveTo>
                    <a:pt x="11246" y="2739"/>
                  </a:moveTo>
                  <a:cubicBezTo>
                    <a:pt x="10682" y="2432"/>
                    <a:pt x="10117" y="2125"/>
                    <a:pt x="9482" y="1972"/>
                  </a:cubicBezTo>
                  <a:cubicBezTo>
                    <a:pt x="8846" y="1818"/>
                    <a:pt x="8140" y="1818"/>
                    <a:pt x="7576" y="2023"/>
                  </a:cubicBezTo>
                  <a:cubicBezTo>
                    <a:pt x="7011" y="2228"/>
                    <a:pt x="6587" y="2637"/>
                    <a:pt x="5317" y="4224"/>
                  </a:cubicBezTo>
                  <a:cubicBezTo>
                    <a:pt x="4046" y="5810"/>
                    <a:pt x="1929" y="8574"/>
                    <a:pt x="870" y="11287"/>
                  </a:cubicBezTo>
                  <a:cubicBezTo>
                    <a:pt x="-189" y="14000"/>
                    <a:pt x="-189" y="16662"/>
                    <a:pt x="376" y="18402"/>
                  </a:cubicBezTo>
                  <a:cubicBezTo>
                    <a:pt x="940" y="20142"/>
                    <a:pt x="2070" y="20961"/>
                    <a:pt x="3693" y="21217"/>
                  </a:cubicBezTo>
                  <a:cubicBezTo>
                    <a:pt x="5317" y="21473"/>
                    <a:pt x="7435" y="21166"/>
                    <a:pt x="9623" y="19989"/>
                  </a:cubicBezTo>
                  <a:cubicBezTo>
                    <a:pt x="11811" y="18811"/>
                    <a:pt x="14070" y="16764"/>
                    <a:pt x="15270" y="14614"/>
                  </a:cubicBezTo>
                  <a:cubicBezTo>
                    <a:pt x="16470" y="12464"/>
                    <a:pt x="16611" y="10212"/>
                    <a:pt x="16046" y="7909"/>
                  </a:cubicBezTo>
                  <a:cubicBezTo>
                    <a:pt x="15482" y="5606"/>
                    <a:pt x="14211" y="3251"/>
                    <a:pt x="12517" y="1818"/>
                  </a:cubicBezTo>
                  <a:cubicBezTo>
                    <a:pt x="10823" y="385"/>
                    <a:pt x="8705" y="-127"/>
                    <a:pt x="6870" y="27"/>
                  </a:cubicBezTo>
                  <a:cubicBezTo>
                    <a:pt x="5035" y="180"/>
                    <a:pt x="3482" y="999"/>
                    <a:pt x="2352" y="2228"/>
                  </a:cubicBezTo>
                  <a:cubicBezTo>
                    <a:pt x="1223" y="3456"/>
                    <a:pt x="517" y="5094"/>
                    <a:pt x="305" y="6169"/>
                  </a:cubicBezTo>
                  <a:cubicBezTo>
                    <a:pt x="93" y="7244"/>
                    <a:pt x="376" y="7755"/>
                    <a:pt x="870" y="8063"/>
                  </a:cubicBezTo>
                  <a:cubicBezTo>
                    <a:pt x="1364" y="8370"/>
                    <a:pt x="2070" y="8472"/>
                    <a:pt x="3835" y="8421"/>
                  </a:cubicBezTo>
                  <a:cubicBezTo>
                    <a:pt x="5599" y="8370"/>
                    <a:pt x="8423" y="8165"/>
                    <a:pt x="11529" y="7858"/>
                  </a:cubicBezTo>
                  <a:cubicBezTo>
                    <a:pt x="14635" y="7551"/>
                    <a:pt x="18023" y="7141"/>
                    <a:pt x="21411" y="67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e"/>
            <p:cNvSpPr/>
            <p:nvPr/>
          </p:nvSpPr>
          <p:spPr>
            <a:xfrm>
              <a:off x="846685" y="1653517"/>
              <a:ext cx="29958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600" fill="norm" stroke="1" extrusionOk="0">
                  <a:moveTo>
                    <a:pt x="1906" y="21600"/>
                  </a:moveTo>
                  <a:cubicBezTo>
                    <a:pt x="994" y="20160"/>
                    <a:pt x="81" y="18720"/>
                    <a:pt x="5" y="18000"/>
                  </a:cubicBezTo>
                  <a:cubicBezTo>
                    <a:pt x="-71" y="17280"/>
                    <a:pt x="690" y="17280"/>
                    <a:pt x="3504" y="15840"/>
                  </a:cubicBezTo>
                  <a:cubicBezTo>
                    <a:pt x="6318" y="14400"/>
                    <a:pt x="11185" y="11520"/>
                    <a:pt x="14532" y="8640"/>
                  </a:cubicBezTo>
                  <a:cubicBezTo>
                    <a:pt x="17878" y="5760"/>
                    <a:pt x="19704" y="2880"/>
                    <a:pt x="2152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e"/>
            <p:cNvSpPr/>
            <p:nvPr/>
          </p:nvSpPr>
          <p:spPr>
            <a:xfrm>
              <a:off x="1114514" y="1602717"/>
              <a:ext cx="82555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7" h="21600" fill="norm" stroke="1" extrusionOk="0">
                  <a:moveTo>
                    <a:pt x="0" y="0"/>
                  </a:moveTo>
                  <a:cubicBezTo>
                    <a:pt x="5795" y="313"/>
                    <a:pt x="11590" y="626"/>
                    <a:pt x="15541" y="1565"/>
                  </a:cubicBezTo>
                  <a:cubicBezTo>
                    <a:pt x="19493" y="2504"/>
                    <a:pt x="21600" y="4070"/>
                    <a:pt x="20020" y="7513"/>
                  </a:cubicBezTo>
                  <a:cubicBezTo>
                    <a:pt x="18439" y="10957"/>
                    <a:pt x="13171" y="16278"/>
                    <a:pt x="790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810964" y="1292514"/>
              <a:ext cx="233701" cy="166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0962" fill="norm" stroke="1" extrusionOk="0">
                  <a:moveTo>
                    <a:pt x="7986" y="7081"/>
                  </a:moveTo>
                  <a:cubicBezTo>
                    <a:pt x="6636" y="9481"/>
                    <a:pt x="5286" y="11881"/>
                    <a:pt x="3839" y="14548"/>
                  </a:cubicBezTo>
                  <a:cubicBezTo>
                    <a:pt x="2393" y="17214"/>
                    <a:pt x="850" y="20148"/>
                    <a:pt x="272" y="20814"/>
                  </a:cubicBezTo>
                  <a:cubicBezTo>
                    <a:pt x="-307" y="21481"/>
                    <a:pt x="79" y="19881"/>
                    <a:pt x="1043" y="16414"/>
                  </a:cubicBezTo>
                  <a:cubicBezTo>
                    <a:pt x="2007" y="12948"/>
                    <a:pt x="3550" y="7614"/>
                    <a:pt x="4611" y="4414"/>
                  </a:cubicBezTo>
                  <a:cubicBezTo>
                    <a:pt x="5672" y="1214"/>
                    <a:pt x="6250" y="148"/>
                    <a:pt x="6925" y="14"/>
                  </a:cubicBezTo>
                  <a:cubicBezTo>
                    <a:pt x="7600" y="-119"/>
                    <a:pt x="8372" y="681"/>
                    <a:pt x="10300" y="3214"/>
                  </a:cubicBezTo>
                  <a:cubicBezTo>
                    <a:pt x="12229" y="5748"/>
                    <a:pt x="15314" y="10014"/>
                    <a:pt x="17339" y="12548"/>
                  </a:cubicBezTo>
                  <a:cubicBezTo>
                    <a:pt x="19364" y="15081"/>
                    <a:pt x="20329" y="15881"/>
                    <a:pt x="21293" y="166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1247864" y="2221003"/>
              <a:ext cx="171451" cy="226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9" fill="norm" stroke="1" extrusionOk="0">
                  <a:moveTo>
                    <a:pt x="0" y="11179"/>
                  </a:moveTo>
                  <a:cubicBezTo>
                    <a:pt x="0" y="12779"/>
                    <a:pt x="0" y="14379"/>
                    <a:pt x="133" y="12979"/>
                  </a:cubicBezTo>
                  <a:cubicBezTo>
                    <a:pt x="267" y="11579"/>
                    <a:pt x="533" y="7179"/>
                    <a:pt x="800" y="4379"/>
                  </a:cubicBezTo>
                  <a:cubicBezTo>
                    <a:pt x="1067" y="1579"/>
                    <a:pt x="1333" y="379"/>
                    <a:pt x="2133" y="79"/>
                  </a:cubicBezTo>
                  <a:cubicBezTo>
                    <a:pt x="2933" y="-221"/>
                    <a:pt x="4267" y="379"/>
                    <a:pt x="5467" y="1079"/>
                  </a:cubicBezTo>
                  <a:cubicBezTo>
                    <a:pt x="6667" y="1779"/>
                    <a:pt x="7733" y="2579"/>
                    <a:pt x="8933" y="3179"/>
                  </a:cubicBezTo>
                  <a:cubicBezTo>
                    <a:pt x="10133" y="3779"/>
                    <a:pt x="11467" y="4179"/>
                    <a:pt x="12667" y="4079"/>
                  </a:cubicBezTo>
                  <a:cubicBezTo>
                    <a:pt x="13867" y="3979"/>
                    <a:pt x="14933" y="3379"/>
                    <a:pt x="15867" y="2679"/>
                  </a:cubicBezTo>
                  <a:cubicBezTo>
                    <a:pt x="16800" y="1979"/>
                    <a:pt x="17600" y="1179"/>
                    <a:pt x="18000" y="1379"/>
                  </a:cubicBezTo>
                  <a:cubicBezTo>
                    <a:pt x="18400" y="1579"/>
                    <a:pt x="18400" y="2779"/>
                    <a:pt x="18933" y="6279"/>
                  </a:cubicBezTo>
                  <a:cubicBezTo>
                    <a:pt x="19467" y="9779"/>
                    <a:pt x="20533" y="15579"/>
                    <a:pt x="21600" y="213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1502290" y="2205967"/>
              <a:ext cx="158325" cy="214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455" fill="norm" stroke="1" extrusionOk="0">
                  <a:moveTo>
                    <a:pt x="2534" y="0"/>
                  </a:moveTo>
                  <a:cubicBezTo>
                    <a:pt x="1670" y="4871"/>
                    <a:pt x="806" y="9741"/>
                    <a:pt x="374" y="12812"/>
                  </a:cubicBezTo>
                  <a:cubicBezTo>
                    <a:pt x="-58" y="15882"/>
                    <a:pt x="-58" y="17153"/>
                    <a:pt x="86" y="18318"/>
                  </a:cubicBezTo>
                  <a:cubicBezTo>
                    <a:pt x="230" y="19482"/>
                    <a:pt x="518" y="20541"/>
                    <a:pt x="2390" y="21071"/>
                  </a:cubicBezTo>
                  <a:cubicBezTo>
                    <a:pt x="4262" y="21600"/>
                    <a:pt x="7718" y="21600"/>
                    <a:pt x="11174" y="20965"/>
                  </a:cubicBezTo>
                  <a:cubicBezTo>
                    <a:pt x="14630" y="20329"/>
                    <a:pt x="18086" y="19059"/>
                    <a:pt x="21542" y="177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1714320" y="2159472"/>
              <a:ext cx="155845" cy="271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323" fill="norm" stroke="1" extrusionOk="0">
                  <a:moveTo>
                    <a:pt x="14486" y="2154"/>
                  </a:moveTo>
                  <a:cubicBezTo>
                    <a:pt x="13902" y="1323"/>
                    <a:pt x="13318" y="493"/>
                    <a:pt x="12296" y="160"/>
                  </a:cubicBezTo>
                  <a:cubicBezTo>
                    <a:pt x="11275" y="-172"/>
                    <a:pt x="9815" y="-6"/>
                    <a:pt x="8210" y="825"/>
                  </a:cubicBezTo>
                  <a:cubicBezTo>
                    <a:pt x="6605" y="1656"/>
                    <a:pt x="4853" y="3151"/>
                    <a:pt x="3540" y="5311"/>
                  </a:cubicBezTo>
                  <a:cubicBezTo>
                    <a:pt x="2226" y="7471"/>
                    <a:pt x="1350" y="10296"/>
                    <a:pt x="767" y="12539"/>
                  </a:cubicBezTo>
                  <a:cubicBezTo>
                    <a:pt x="183" y="14782"/>
                    <a:pt x="-109" y="16443"/>
                    <a:pt x="37" y="17773"/>
                  </a:cubicBezTo>
                  <a:cubicBezTo>
                    <a:pt x="183" y="19102"/>
                    <a:pt x="767" y="20099"/>
                    <a:pt x="1788" y="20680"/>
                  </a:cubicBezTo>
                  <a:cubicBezTo>
                    <a:pt x="2810" y="21262"/>
                    <a:pt x="4269" y="21428"/>
                    <a:pt x="7626" y="21262"/>
                  </a:cubicBezTo>
                  <a:cubicBezTo>
                    <a:pt x="10983" y="21096"/>
                    <a:pt x="16237" y="20597"/>
                    <a:pt x="21491" y="200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1749514" y="2294867"/>
              <a:ext cx="1587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2543264" y="1926567"/>
              <a:ext cx="317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5760"/>
                    <a:pt x="8640" y="11520"/>
                    <a:pt x="12240" y="15120"/>
                  </a:cubicBezTo>
                  <a:cubicBezTo>
                    <a:pt x="15840" y="18720"/>
                    <a:pt x="18720" y="201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2568664" y="1837667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2644864" y="1857809"/>
              <a:ext cx="82551" cy="218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4" fill="norm" stroke="1" extrusionOk="0">
                  <a:moveTo>
                    <a:pt x="21600" y="2979"/>
                  </a:moveTo>
                  <a:cubicBezTo>
                    <a:pt x="19938" y="2157"/>
                    <a:pt x="18277" y="1334"/>
                    <a:pt x="16062" y="717"/>
                  </a:cubicBezTo>
                  <a:cubicBezTo>
                    <a:pt x="13846" y="99"/>
                    <a:pt x="11077" y="-312"/>
                    <a:pt x="8308" y="305"/>
                  </a:cubicBezTo>
                  <a:cubicBezTo>
                    <a:pt x="5538" y="922"/>
                    <a:pt x="2769" y="2568"/>
                    <a:pt x="1662" y="4419"/>
                  </a:cubicBezTo>
                  <a:cubicBezTo>
                    <a:pt x="554" y="6271"/>
                    <a:pt x="1108" y="8328"/>
                    <a:pt x="3600" y="10179"/>
                  </a:cubicBezTo>
                  <a:cubicBezTo>
                    <a:pt x="6092" y="12031"/>
                    <a:pt x="10523" y="13677"/>
                    <a:pt x="13846" y="15117"/>
                  </a:cubicBezTo>
                  <a:cubicBezTo>
                    <a:pt x="17169" y="16557"/>
                    <a:pt x="19385" y="17791"/>
                    <a:pt x="20215" y="18922"/>
                  </a:cubicBezTo>
                  <a:cubicBezTo>
                    <a:pt x="21046" y="20054"/>
                    <a:pt x="20492" y="21082"/>
                    <a:pt x="16892" y="21185"/>
                  </a:cubicBezTo>
                  <a:cubicBezTo>
                    <a:pt x="13292" y="21288"/>
                    <a:pt x="6646" y="20465"/>
                    <a:pt x="0" y="196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3462088" y="1846394"/>
              <a:ext cx="236877" cy="208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0226" fill="norm" stroke="1" extrusionOk="0">
                  <a:moveTo>
                    <a:pt x="13937" y="4706"/>
                  </a:moveTo>
                  <a:cubicBezTo>
                    <a:pt x="13937" y="3678"/>
                    <a:pt x="13937" y="2649"/>
                    <a:pt x="12886" y="1518"/>
                  </a:cubicBezTo>
                  <a:cubicBezTo>
                    <a:pt x="11834" y="386"/>
                    <a:pt x="9732" y="-848"/>
                    <a:pt x="7438" y="798"/>
                  </a:cubicBezTo>
                  <a:cubicBezTo>
                    <a:pt x="5144" y="2443"/>
                    <a:pt x="2659" y="6969"/>
                    <a:pt x="1321" y="10569"/>
                  </a:cubicBezTo>
                  <a:cubicBezTo>
                    <a:pt x="-17" y="14169"/>
                    <a:pt x="-208" y="16843"/>
                    <a:pt x="174" y="18489"/>
                  </a:cubicBezTo>
                  <a:cubicBezTo>
                    <a:pt x="557" y="20135"/>
                    <a:pt x="1512" y="20752"/>
                    <a:pt x="3233" y="19723"/>
                  </a:cubicBezTo>
                  <a:cubicBezTo>
                    <a:pt x="4953" y="18695"/>
                    <a:pt x="7438" y="16021"/>
                    <a:pt x="9254" y="13038"/>
                  </a:cubicBezTo>
                  <a:cubicBezTo>
                    <a:pt x="11070" y="10055"/>
                    <a:pt x="12217" y="6763"/>
                    <a:pt x="12886" y="4603"/>
                  </a:cubicBezTo>
                  <a:cubicBezTo>
                    <a:pt x="13555" y="2443"/>
                    <a:pt x="13746" y="1415"/>
                    <a:pt x="13842" y="1518"/>
                  </a:cubicBezTo>
                  <a:cubicBezTo>
                    <a:pt x="13937" y="1621"/>
                    <a:pt x="13937" y="2855"/>
                    <a:pt x="14033" y="4706"/>
                  </a:cubicBezTo>
                  <a:cubicBezTo>
                    <a:pt x="14128" y="6558"/>
                    <a:pt x="14319" y="9026"/>
                    <a:pt x="14702" y="10775"/>
                  </a:cubicBezTo>
                  <a:cubicBezTo>
                    <a:pt x="15084" y="12523"/>
                    <a:pt x="15657" y="13552"/>
                    <a:pt x="16804" y="13758"/>
                  </a:cubicBezTo>
                  <a:cubicBezTo>
                    <a:pt x="17951" y="13963"/>
                    <a:pt x="19672" y="13346"/>
                    <a:pt x="21392" y="127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3711664" y="1823336"/>
              <a:ext cx="158751" cy="185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2" fill="norm" stroke="1" extrusionOk="0">
                  <a:moveTo>
                    <a:pt x="1728" y="3828"/>
                  </a:moveTo>
                  <a:cubicBezTo>
                    <a:pt x="1152" y="8682"/>
                    <a:pt x="576" y="13536"/>
                    <a:pt x="288" y="16691"/>
                  </a:cubicBezTo>
                  <a:cubicBezTo>
                    <a:pt x="0" y="19846"/>
                    <a:pt x="0" y="21302"/>
                    <a:pt x="0" y="21302"/>
                  </a:cubicBezTo>
                  <a:cubicBezTo>
                    <a:pt x="0" y="21302"/>
                    <a:pt x="0" y="19846"/>
                    <a:pt x="288" y="16569"/>
                  </a:cubicBezTo>
                  <a:cubicBezTo>
                    <a:pt x="576" y="13293"/>
                    <a:pt x="1152" y="8196"/>
                    <a:pt x="2016" y="5041"/>
                  </a:cubicBezTo>
                  <a:cubicBezTo>
                    <a:pt x="2880" y="1886"/>
                    <a:pt x="4032" y="673"/>
                    <a:pt x="6048" y="187"/>
                  </a:cubicBezTo>
                  <a:cubicBezTo>
                    <a:pt x="8064" y="-298"/>
                    <a:pt x="10944" y="-55"/>
                    <a:pt x="13680" y="3585"/>
                  </a:cubicBezTo>
                  <a:cubicBezTo>
                    <a:pt x="16416" y="7226"/>
                    <a:pt x="19008" y="14264"/>
                    <a:pt x="21600" y="213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4480865" y="1864804"/>
              <a:ext cx="126150" cy="209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118" fill="norm" stroke="1" extrusionOk="0">
                  <a:moveTo>
                    <a:pt x="935" y="8806"/>
                  </a:moveTo>
                  <a:cubicBezTo>
                    <a:pt x="2735" y="9234"/>
                    <a:pt x="4535" y="9662"/>
                    <a:pt x="7055" y="8699"/>
                  </a:cubicBezTo>
                  <a:cubicBezTo>
                    <a:pt x="9575" y="7737"/>
                    <a:pt x="12815" y="5384"/>
                    <a:pt x="14255" y="3674"/>
                  </a:cubicBezTo>
                  <a:cubicBezTo>
                    <a:pt x="15695" y="1963"/>
                    <a:pt x="15335" y="893"/>
                    <a:pt x="14255" y="359"/>
                  </a:cubicBezTo>
                  <a:cubicBezTo>
                    <a:pt x="13175" y="-176"/>
                    <a:pt x="11375" y="-176"/>
                    <a:pt x="9215" y="786"/>
                  </a:cubicBezTo>
                  <a:cubicBezTo>
                    <a:pt x="7055" y="1749"/>
                    <a:pt x="4535" y="3674"/>
                    <a:pt x="2915" y="6668"/>
                  </a:cubicBezTo>
                  <a:cubicBezTo>
                    <a:pt x="1295" y="9662"/>
                    <a:pt x="575" y="13725"/>
                    <a:pt x="215" y="16291"/>
                  </a:cubicBezTo>
                  <a:cubicBezTo>
                    <a:pt x="-145" y="18858"/>
                    <a:pt x="-145" y="19927"/>
                    <a:pt x="935" y="20569"/>
                  </a:cubicBezTo>
                  <a:cubicBezTo>
                    <a:pt x="2015" y="21210"/>
                    <a:pt x="4175" y="21424"/>
                    <a:pt x="7775" y="20462"/>
                  </a:cubicBezTo>
                  <a:cubicBezTo>
                    <a:pt x="11375" y="19499"/>
                    <a:pt x="16415" y="17361"/>
                    <a:pt x="21455" y="152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4675134" y="1835036"/>
              <a:ext cx="109681" cy="233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081" fill="norm" stroke="1" extrusionOk="0">
                  <a:moveTo>
                    <a:pt x="21118" y="811"/>
                  </a:moveTo>
                  <a:cubicBezTo>
                    <a:pt x="16227" y="237"/>
                    <a:pt x="11337" y="-336"/>
                    <a:pt x="7669" y="237"/>
                  </a:cubicBezTo>
                  <a:cubicBezTo>
                    <a:pt x="4001" y="811"/>
                    <a:pt x="1556" y="2531"/>
                    <a:pt x="537" y="4347"/>
                  </a:cubicBezTo>
                  <a:cubicBezTo>
                    <a:pt x="-482" y="6163"/>
                    <a:pt x="-74" y="8075"/>
                    <a:pt x="1963" y="10368"/>
                  </a:cubicBezTo>
                  <a:cubicBezTo>
                    <a:pt x="4001" y="12662"/>
                    <a:pt x="7669" y="15338"/>
                    <a:pt x="9299" y="17154"/>
                  </a:cubicBezTo>
                  <a:cubicBezTo>
                    <a:pt x="10929" y="18970"/>
                    <a:pt x="10522" y="19926"/>
                    <a:pt x="9299" y="20499"/>
                  </a:cubicBezTo>
                  <a:cubicBezTo>
                    <a:pt x="8076" y="21073"/>
                    <a:pt x="6039" y="21264"/>
                    <a:pt x="4612" y="20882"/>
                  </a:cubicBezTo>
                  <a:cubicBezTo>
                    <a:pt x="3186" y="20499"/>
                    <a:pt x="2371" y="19544"/>
                    <a:pt x="2371" y="17632"/>
                  </a:cubicBezTo>
                  <a:cubicBezTo>
                    <a:pt x="2371" y="15721"/>
                    <a:pt x="3186" y="12853"/>
                    <a:pt x="4001" y="99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4861440" y="1659867"/>
              <a:ext cx="88475" cy="407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440" fill="norm" stroke="1" extrusionOk="0">
                  <a:moveTo>
                    <a:pt x="12240" y="0"/>
                  </a:moveTo>
                  <a:cubicBezTo>
                    <a:pt x="9668" y="2227"/>
                    <a:pt x="7097" y="4454"/>
                    <a:pt x="5040" y="7460"/>
                  </a:cubicBezTo>
                  <a:cubicBezTo>
                    <a:pt x="2983" y="10466"/>
                    <a:pt x="1440" y="14252"/>
                    <a:pt x="668" y="16423"/>
                  </a:cubicBezTo>
                  <a:cubicBezTo>
                    <a:pt x="-103" y="18594"/>
                    <a:pt x="-103" y="19151"/>
                    <a:pt x="154" y="19707"/>
                  </a:cubicBezTo>
                  <a:cubicBezTo>
                    <a:pt x="411" y="20264"/>
                    <a:pt x="926" y="20821"/>
                    <a:pt x="2468" y="21155"/>
                  </a:cubicBezTo>
                  <a:cubicBezTo>
                    <a:pt x="4011" y="21489"/>
                    <a:pt x="6583" y="21600"/>
                    <a:pt x="9668" y="21099"/>
                  </a:cubicBezTo>
                  <a:cubicBezTo>
                    <a:pt x="12754" y="20598"/>
                    <a:pt x="16354" y="19485"/>
                    <a:pt x="18411" y="18427"/>
                  </a:cubicBezTo>
                  <a:cubicBezTo>
                    <a:pt x="20468" y="17369"/>
                    <a:pt x="20983" y="16367"/>
                    <a:pt x="21497" y="153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4853533" y="1844017"/>
              <a:ext cx="178933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600" fill="norm" stroke="1" extrusionOk="0">
                  <a:moveTo>
                    <a:pt x="2423" y="21600"/>
                  </a:moveTo>
                  <a:cubicBezTo>
                    <a:pt x="1153" y="21600"/>
                    <a:pt x="-118" y="21600"/>
                    <a:pt x="9" y="20057"/>
                  </a:cubicBezTo>
                  <a:cubicBezTo>
                    <a:pt x="136" y="18514"/>
                    <a:pt x="1661" y="15429"/>
                    <a:pt x="5473" y="11829"/>
                  </a:cubicBezTo>
                  <a:cubicBezTo>
                    <a:pt x="9284" y="8229"/>
                    <a:pt x="15383" y="4114"/>
                    <a:pt x="2148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5025551" y="1856717"/>
              <a:ext cx="19614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760"/>
                    <a:pt x="2735" y="11520"/>
                    <a:pt x="575" y="15120"/>
                  </a:cubicBezTo>
                  <a:cubicBezTo>
                    <a:pt x="-1585" y="18720"/>
                    <a:pt x="2735" y="20160"/>
                    <a:pt x="70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5045164" y="1780517"/>
              <a:ext cx="127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5140414" y="1812267"/>
              <a:ext cx="2032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5" y="4966"/>
                    <a:pt x="450" y="9931"/>
                    <a:pt x="562" y="13034"/>
                  </a:cubicBezTo>
                  <a:cubicBezTo>
                    <a:pt x="675" y="16138"/>
                    <a:pt x="675" y="17379"/>
                    <a:pt x="675" y="18745"/>
                  </a:cubicBezTo>
                  <a:cubicBezTo>
                    <a:pt x="675" y="20110"/>
                    <a:pt x="675" y="21600"/>
                    <a:pt x="675" y="21600"/>
                  </a:cubicBezTo>
                  <a:cubicBezTo>
                    <a:pt x="675" y="21600"/>
                    <a:pt x="675" y="20110"/>
                    <a:pt x="900" y="17379"/>
                  </a:cubicBezTo>
                  <a:cubicBezTo>
                    <a:pt x="1125" y="14648"/>
                    <a:pt x="1575" y="10676"/>
                    <a:pt x="2250" y="8069"/>
                  </a:cubicBezTo>
                  <a:cubicBezTo>
                    <a:pt x="2925" y="5462"/>
                    <a:pt x="3825" y="4221"/>
                    <a:pt x="4837" y="3476"/>
                  </a:cubicBezTo>
                  <a:cubicBezTo>
                    <a:pt x="5850" y="2731"/>
                    <a:pt x="6975" y="2483"/>
                    <a:pt x="7875" y="2855"/>
                  </a:cubicBezTo>
                  <a:cubicBezTo>
                    <a:pt x="8775" y="3228"/>
                    <a:pt x="9450" y="4221"/>
                    <a:pt x="10012" y="5338"/>
                  </a:cubicBezTo>
                  <a:cubicBezTo>
                    <a:pt x="10575" y="6455"/>
                    <a:pt x="11025" y="7697"/>
                    <a:pt x="11700" y="7945"/>
                  </a:cubicBezTo>
                  <a:cubicBezTo>
                    <a:pt x="12375" y="8193"/>
                    <a:pt x="13275" y="7448"/>
                    <a:pt x="13950" y="6455"/>
                  </a:cubicBezTo>
                  <a:cubicBezTo>
                    <a:pt x="14625" y="5462"/>
                    <a:pt x="15075" y="4221"/>
                    <a:pt x="15862" y="3600"/>
                  </a:cubicBezTo>
                  <a:cubicBezTo>
                    <a:pt x="16650" y="2979"/>
                    <a:pt x="17775" y="2979"/>
                    <a:pt x="18562" y="4593"/>
                  </a:cubicBezTo>
                  <a:cubicBezTo>
                    <a:pt x="19350" y="6207"/>
                    <a:pt x="19800" y="9434"/>
                    <a:pt x="20250" y="12290"/>
                  </a:cubicBezTo>
                  <a:cubicBezTo>
                    <a:pt x="20700" y="15145"/>
                    <a:pt x="21150" y="17628"/>
                    <a:pt x="21600" y="201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5408762" y="1538960"/>
              <a:ext cx="341253" cy="451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511" fill="norm" stroke="1" extrusionOk="0">
                  <a:moveTo>
                    <a:pt x="9496" y="14547"/>
                  </a:moveTo>
                  <a:cubicBezTo>
                    <a:pt x="9229" y="14042"/>
                    <a:pt x="8963" y="13537"/>
                    <a:pt x="8096" y="13133"/>
                  </a:cubicBezTo>
                  <a:cubicBezTo>
                    <a:pt x="7229" y="12730"/>
                    <a:pt x="5763" y="12427"/>
                    <a:pt x="4296" y="13436"/>
                  </a:cubicBezTo>
                  <a:cubicBezTo>
                    <a:pt x="2829" y="14446"/>
                    <a:pt x="1363" y="16767"/>
                    <a:pt x="629" y="18231"/>
                  </a:cubicBezTo>
                  <a:cubicBezTo>
                    <a:pt x="-104" y="19694"/>
                    <a:pt x="-104" y="20300"/>
                    <a:pt x="163" y="20754"/>
                  </a:cubicBezTo>
                  <a:cubicBezTo>
                    <a:pt x="429" y="21208"/>
                    <a:pt x="963" y="21511"/>
                    <a:pt x="1496" y="21461"/>
                  </a:cubicBezTo>
                  <a:cubicBezTo>
                    <a:pt x="2029" y="21410"/>
                    <a:pt x="2563" y="21006"/>
                    <a:pt x="3163" y="20249"/>
                  </a:cubicBezTo>
                  <a:cubicBezTo>
                    <a:pt x="3763" y="19492"/>
                    <a:pt x="4429" y="18382"/>
                    <a:pt x="4963" y="17474"/>
                  </a:cubicBezTo>
                  <a:cubicBezTo>
                    <a:pt x="5496" y="16565"/>
                    <a:pt x="5896" y="15859"/>
                    <a:pt x="6163" y="15808"/>
                  </a:cubicBezTo>
                  <a:cubicBezTo>
                    <a:pt x="6429" y="15758"/>
                    <a:pt x="6563" y="16363"/>
                    <a:pt x="6696" y="17322"/>
                  </a:cubicBezTo>
                  <a:cubicBezTo>
                    <a:pt x="6829" y="18281"/>
                    <a:pt x="6963" y="19593"/>
                    <a:pt x="7296" y="20401"/>
                  </a:cubicBezTo>
                  <a:cubicBezTo>
                    <a:pt x="7629" y="21208"/>
                    <a:pt x="8163" y="21511"/>
                    <a:pt x="8696" y="21511"/>
                  </a:cubicBezTo>
                  <a:cubicBezTo>
                    <a:pt x="9229" y="21511"/>
                    <a:pt x="9763" y="21208"/>
                    <a:pt x="11029" y="19543"/>
                  </a:cubicBezTo>
                  <a:cubicBezTo>
                    <a:pt x="12296" y="17877"/>
                    <a:pt x="14296" y="14849"/>
                    <a:pt x="15763" y="11922"/>
                  </a:cubicBezTo>
                  <a:cubicBezTo>
                    <a:pt x="17229" y="8995"/>
                    <a:pt x="18163" y="6169"/>
                    <a:pt x="18763" y="4453"/>
                  </a:cubicBezTo>
                  <a:cubicBezTo>
                    <a:pt x="19363" y="2737"/>
                    <a:pt x="19629" y="2132"/>
                    <a:pt x="19763" y="1475"/>
                  </a:cubicBezTo>
                  <a:cubicBezTo>
                    <a:pt x="19896" y="819"/>
                    <a:pt x="19896" y="113"/>
                    <a:pt x="19763" y="12"/>
                  </a:cubicBezTo>
                  <a:cubicBezTo>
                    <a:pt x="19629" y="-89"/>
                    <a:pt x="19363" y="416"/>
                    <a:pt x="18563" y="2283"/>
                  </a:cubicBezTo>
                  <a:cubicBezTo>
                    <a:pt x="17763" y="4150"/>
                    <a:pt x="16429" y="7380"/>
                    <a:pt x="15696" y="10459"/>
                  </a:cubicBezTo>
                  <a:cubicBezTo>
                    <a:pt x="14963" y="13537"/>
                    <a:pt x="14829" y="16464"/>
                    <a:pt x="14896" y="18180"/>
                  </a:cubicBezTo>
                  <a:cubicBezTo>
                    <a:pt x="14963" y="19896"/>
                    <a:pt x="15229" y="20401"/>
                    <a:pt x="16029" y="20653"/>
                  </a:cubicBezTo>
                  <a:cubicBezTo>
                    <a:pt x="16829" y="20905"/>
                    <a:pt x="18163" y="20905"/>
                    <a:pt x="19163" y="20502"/>
                  </a:cubicBezTo>
                  <a:cubicBezTo>
                    <a:pt x="20163" y="20098"/>
                    <a:pt x="20829" y="19290"/>
                    <a:pt x="21496" y="184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5654764" y="1755117"/>
              <a:ext cx="114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5777978" y="1765984"/>
              <a:ext cx="213337" cy="20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3" h="21125" fill="norm" stroke="1" extrusionOk="0">
                  <a:moveTo>
                    <a:pt x="4110" y="7541"/>
                  </a:moveTo>
                  <a:cubicBezTo>
                    <a:pt x="6187" y="6650"/>
                    <a:pt x="8264" y="5759"/>
                    <a:pt x="9718" y="4980"/>
                  </a:cubicBezTo>
                  <a:cubicBezTo>
                    <a:pt x="11171" y="4201"/>
                    <a:pt x="12002" y="3533"/>
                    <a:pt x="12521" y="2642"/>
                  </a:cubicBezTo>
                  <a:cubicBezTo>
                    <a:pt x="13041" y="1751"/>
                    <a:pt x="13248" y="638"/>
                    <a:pt x="12729" y="192"/>
                  </a:cubicBezTo>
                  <a:cubicBezTo>
                    <a:pt x="12210" y="-253"/>
                    <a:pt x="10964" y="-30"/>
                    <a:pt x="8679" y="1974"/>
                  </a:cubicBezTo>
                  <a:cubicBezTo>
                    <a:pt x="6395" y="3978"/>
                    <a:pt x="3071" y="7763"/>
                    <a:pt x="1306" y="10547"/>
                  </a:cubicBezTo>
                  <a:cubicBezTo>
                    <a:pt x="-459" y="13331"/>
                    <a:pt x="-667" y="15112"/>
                    <a:pt x="2137" y="16782"/>
                  </a:cubicBezTo>
                  <a:cubicBezTo>
                    <a:pt x="4941" y="18452"/>
                    <a:pt x="10756" y="20011"/>
                    <a:pt x="14391" y="20679"/>
                  </a:cubicBezTo>
                  <a:cubicBezTo>
                    <a:pt x="18025" y="21347"/>
                    <a:pt x="19479" y="21124"/>
                    <a:pt x="20933" y="209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6707734" y="1551662"/>
              <a:ext cx="636132" cy="469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382" fill="norm" stroke="1" extrusionOk="0">
                  <a:moveTo>
                    <a:pt x="4560" y="590"/>
                  </a:moveTo>
                  <a:cubicBezTo>
                    <a:pt x="4057" y="3097"/>
                    <a:pt x="3555" y="5604"/>
                    <a:pt x="3160" y="8449"/>
                  </a:cubicBezTo>
                  <a:cubicBezTo>
                    <a:pt x="2766" y="11294"/>
                    <a:pt x="2479" y="14476"/>
                    <a:pt x="2335" y="16404"/>
                  </a:cubicBezTo>
                  <a:cubicBezTo>
                    <a:pt x="2192" y="18333"/>
                    <a:pt x="2192" y="19008"/>
                    <a:pt x="2192" y="19586"/>
                  </a:cubicBezTo>
                  <a:cubicBezTo>
                    <a:pt x="2192" y="20165"/>
                    <a:pt x="2192" y="20647"/>
                    <a:pt x="2371" y="20985"/>
                  </a:cubicBezTo>
                  <a:cubicBezTo>
                    <a:pt x="2550" y="21322"/>
                    <a:pt x="2909" y="21515"/>
                    <a:pt x="3376" y="21274"/>
                  </a:cubicBezTo>
                  <a:cubicBezTo>
                    <a:pt x="3842" y="21033"/>
                    <a:pt x="4416" y="20358"/>
                    <a:pt x="4811" y="19490"/>
                  </a:cubicBezTo>
                  <a:cubicBezTo>
                    <a:pt x="5206" y="18622"/>
                    <a:pt x="5421" y="17561"/>
                    <a:pt x="4954" y="16549"/>
                  </a:cubicBezTo>
                  <a:cubicBezTo>
                    <a:pt x="4488" y="15536"/>
                    <a:pt x="3340" y="14572"/>
                    <a:pt x="2550" y="14090"/>
                  </a:cubicBezTo>
                  <a:cubicBezTo>
                    <a:pt x="1761" y="13608"/>
                    <a:pt x="1330" y="13608"/>
                    <a:pt x="900" y="13608"/>
                  </a:cubicBezTo>
                  <a:cubicBezTo>
                    <a:pt x="469" y="13608"/>
                    <a:pt x="39" y="13608"/>
                    <a:pt x="3" y="13560"/>
                  </a:cubicBezTo>
                  <a:cubicBezTo>
                    <a:pt x="-33" y="13511"/>
                    <a:pt x="326" y="13415"/>
                    <a:pt x="1223" y="12836"/>
                  </a:cubicBezTo>
                  <a:cubicBezTo>
                    <a:pt x="2120" y="12258"/>
                    <a:pt x="3555" y="11197"/>
                    <a:pt x="4703" y="9703"/>
                  </a:cubicBezTo>
                  <a:cubicBezTo>
                    <a:pt x="5851" y="8208"/>
                    <a:pt x="6713" y="6279"/>
                    <a:pt x="7179" y="5074"/>
                  </a:cubicBezTo>
                  <a:cubicBezTo>
                    <a:pt x="7645" y="3869"/>
                    <a:pt x="7717" y="3386"/>
                    <a:pt x="7789" y="3435"/>
                  </a:cubicBezTo>
                  <a:cubicBezTo>
                    <a:pt x="7861" y="3483"/>
                    <a:pt x="7932" y="4061"/>
                    <a:pt x="7861" y="5942"/>
                  </a:cubicBezTo>
                  <a:cubicBezTo>
                    <a:pt x="7789" y="7822"/>
                    <a:pt x="7574" y="11004"/>
                    <a:pt x="7394" y="13415"/>
                  </a:cubicBezTo>
                  <a:cubicBezTo>
                    <a:pt x="7215" y="15826"/>
                    <a:pt x="7071" y="17465"/>
                    <a:pt x="7000" y="18526"/>
                  </a:cubicBezTo>
                  <a:cubicBezTo>
                    <a:pt x="6928" y="19586"/>
                    <a:pt x="6928" y="20069"/>
                    <a:pt x="6892" y="19876"/>
                  </a:cubicBezTo>
                  <a:cubicBezTo>
                    <a:pt x="6856" y="19683"/>
                    <a:pt x="6784" y="18815"/>
                    <a:pt x="6856" y="17899"/>
                  </a:cubicBezTo>
                  <a:cubicBezTo>
                    <a:pt x="6928" y="16983"/>
                    <a:pt x="7143" y="16019"/>
                    <a:pt x="7358" y="15295"/>
                  </a:cubicBezTo>
                  <a:cubicBezTo>
                    <a:pt x="7574" y="14572"/>
                    <a:pt x="7789" y="14090"/>
                    <a:pt x="8076" y="13849"/>
                  </a:cubicBezTo>
                  <a:cubicBezTo>
                    <a:pt x="8363" y="13608"/>
                    <a:pt x="8722" y="13608"/>
                    <a:pt x="9009" y="13849"/>
                  </a:cubicBezTo>
                  <a:cubicBezTo>
                    <a:pt x="9296" y="14090"/>
                    <a:pt x="9511" y="14572"/>
                    <a:pt x="9762" y="15295"/>
                  </a:cubicBezTo>
                  <a:cubicBezTo>
                    <a:pt x="10014" y="16019"/>
                    <a:pt x="10301" y="16983"/>
                    <a:pt x="10516" y="17851"/>
                  </a:cubicBezTo>
                  <a:cubicBezTo>
                    <a:pt x="10731" y="18719"/>
                    <a:pt x="10875" y="19490"/>
                    <a:pt x="11126" y="19779"/>
                  </a:cubicBezTo>
                  <a:cubicBezTo>
                    <a:pt x="11377" y="20069"/>
                    <a:pt x="11736" y="19876"/>
                    <a:pt x="12166" y="19345"/>
                  </a:cubicBezTo>
                  <a:cubicBezTo>
                    <a:pt x="12597" y="18815"/>
                    <a:pt x="13099" y="17947"/>
                    <a:pt x="13422" y="17272"/>
                  </a:cubicBezTo>
                  <a:cubicBezTo>
                    <a:pt x="13745" y="16597"/>
                    <a:pt x="13889" y="16115"/>
                    <a:pt x="13996" y="15633"/>
                  </a:cubicBezTo>
                  <a:cubicBezTo>
                    <a:pt x="14104" y="15151"/>
                    <a:pt x="14176" y="14669"/>
                    <a:pt x="14032" y="14428"/>
                  </a:cubicBezTo>
                  <a:cubicBezTo>
                    <a:pt x="13889" y="14186"/>
                    <a:pt x="13530" y="14186"/>
                    <a:pt x="13135" y="14620"/>
                  </a:cubicBezTo>
                  <a:cubicBezTo>
                    <a:pt x="12740" y="15054"/>
                    <a:pt x="12310" y="15922"/>
                    <a:pt x="12059" y="16645"/>
                  </a:cubicBezTo>
                  <a:cubicBezTo>
                    <a:pt x="11808" y="17369"/>
                    <a:pt x="11736" y="17947"/>
                    <a:pt x="11736" y="18478"/>
                  </a:cubicBezTo>
                  <a:cubicBezTo>
                    <a:pt x="11736" y="19008"/>
                    <a:pt x="11808" y="19490"/>
                    <a:pt x="12095" y="19538"/>
                  </a:cubicBezTo>
                  <a:cubicBezTo>
                    <a:pt x="12382" y="19586"/>
                    <a:pt x="12884" y="19201"/>
                    <a:pt x="13207" y="18767"/>
                  </a:cubicBezTo>
                  <a:cubicBezTo>
                    <a:pt x="13530" y="18333"/>
                    <a:pt x="13673" y="17851"/>
                    <a:pt x="13924" y="17899"/>
                  </a:cubicBezTo>
                  <a:cubicBezTo>
                    <a:pt x="14176" y="17947"/>
                    <a:pt x="14534" y="18526"/>
                    <a:pt x="14893" y="18815"/>
                  </a:cubicBezTo>
                  <a:cubicBezTo>
                    <a:pt x="15252" y="19104"/>
                    <a:pt x="15611" y="19104"/>
                    <a:pt x="16113" y="18478"/>
                  </a:cubicBezTo>
                  <a:cubicBezTo>
                    <a:pt x="16616" y="17851"/>
                    <a:pt x="17261" y="16597"/>
                    <a:pt x="17979" y="14379"/>
                  </a:cubicBezTo>
                  <a:cubicBezTo>
                    <a:pt x="18697" y="12161"/>
                    <a:pt x="19486" y="8979"/>
                    <a:pt x="19952" y="6665"/>
                  </a:cubicBezTo>
                  <a:cubicBezTo>
                    <a:pt x="20419" y="4351"/>
                    <a:pt x="20562" y="2904"/>
                    <a:pt x="20634" y="1844"/>
                  </a:cubicBezTo>
                  <a:cubicBezTo>
                    <a:pt x="20706" y="783"/>
                    <a:pt x="20706" y="108"/>
                    <a:pt x="20598" y="11"/>
                  </a:cubicBezTo>
                  <a:cubicBezTo>
                    <a:pt x="20491" y="-85"/>
                    <a:pt x="20275" y="397"/>
                    <a:pt x="19952" y="2277"/>
                  </a:cubicBezTo>
                  <a:cubicBezTo>
                    <a:pt x="19629" y="4158"/>
                    <a:pt x="19199" y="7436"/>
                    <a:pt x="18876" y="10329"/>
                  </a:cubicBezTo>
                  <a:cubicBezTo>
                    <a:pt x="18553" y="13222"/>
                    <a:pt x="18338" y="15729"/>
                    <a:pt x="18230" y="17224"/>
                  </a:cubicBezTo>
                  <a:cubicBezTo>
                    <a:pt x="18122" y="18719"/>
                    <a:pt x="18122" y="19201"/>
                    <a:pt x="18302" y="19538"/>
                  </a:cubicBezTo>
                  <a:cubicBezTo>
                    <a:pt x="18481" y="19876"/>
                    <a:pt x="18840" y="20069"/>
                    <a:pt x="19378" y="19490"/>
                  </a:cubicBezTo>
                  <a:cubicBezTo>
                    <a:pt x="19917" y="18911"/>
                    <a:pt x="20634" y="17561"/>
                    <a:pt x="21029" y="16501"/>
                  </a:cubicBezTo>
                  <a:cubicBezTo>
                    <a:pt x="21423" y="15440"/>
                    <a:pt x="21495" y="14669"/>
                    <a:pt x="21567" y="138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7219546" y="1767817"/>
              <a:ext cx="168769" cy="30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060" fill="norm" stroke="1" extrusionOk="0">
                  <a:moveTo>
                    <a:pt x="2862" y="12960"/>
                  </a:moveTo>
                  <a:cubicBezTo>
                    <a:pt x="1262" y="15840"/>
                    <a:pt x="-338" y="18720"/>
                    <a:pt x="62" y="20160"/>
                  </a:cubicBezTo>
                  <a:cubicBezTo>
                    <a:pt x="462" y="21600"/>
                    <a:pt x="2862" y="21600"/>
                    <a:pt x="6729" y="18000"/>
                  </a:cubicBezTo>
                  <a:cubicBezTo>
                    <a:pt x="10595" y="14400"/>
                    <a:pt x="15929" y="7200"/>
                    <a:pt x="2126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8029664" y="1806018"/>
              <a:ext cx="254001" cy="211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6" fill="norm" stroke="1" extrusionOk="0">
                  <a:moveTo>
                    <a:pt x="0" y="5123"/>
                  </a:moveTo>
                  <a:cubicBezTo>
                    <a:pt x="180" y="9827"/>
                    <a:pt x="360" y="14532"/>
                    <a:pt x="360" y="17420"/>
                  </a:cubicBezTo>
                  <a:cubicBezTo>
                    <a:pt x="360" y="20307"/>
                    <a:pt x="180" y="21376"/>
                    <a:pt x="90" y="21376"/>
                  </a:cubicBezTo>
                  <a:cubicBezTo>
                    <a:pt x="0" y="21376"/>
                    <a:pt x="0" y="20307"/>
                    <a:pt x="540" y="17313"/>
                  </a:cubicBezTo>
                  <a:cubicBezTo>
                    <a:pt x="1080" y="14319"/>
                    <a:pt x="2160" y="9400"/>
                    <a:pt x="2970" y="6192"/>
                  </a:cubicBezTo>
                  <a:cubicBezTo>
                    <a:pt x="3780" y="2984"/>
                    <a:pt x="4320" y="1487"/>
                    <a:pt x="5040" y="1380"/>
                  </a:cubicBezTo>
                  <a:cubicBezTo>
                    <a:pt x="5760" y="1273"/>
                    <a:pt x="6660" y="2556"/>
                    <a:pt x="7470" y="4481"/>
                  </a:cubicBezTo>
                  <a:cubicBezTo>
                    <a:pt x="8280" y="6406"/>
                    <a:pt x="9000" y="8972"/>
                    <a:pt x="9450" y="10790"/>
                  </a:cubicBezTo>
                  <a:cubicBezTo>
                    <a:pt x="9900" y="12608"/>
                    <a:pt x="10080" y="13677"/>
                    <a:pt x="10440" y="13570"/>
                  </a:cubicBezTo>
                  <a:cubicBezTo>
                    <a:pt x="10800" y="13463"/>
                    <a:pt x="11340" y="12180"/>
                    <a:pt x="11970" y="9827"/>
                  </a:cubicBezTo>
                  <a:cubicBezTo>
                    <a:pt x="12600" y="7475"/>
                    <a:pt x="13320" y="4053"/>
                    <a:pt x="14130" y="2128"/>
                  </a:cubicBezTo>
                  <a:cubicBezTo>
                    <a:pt x="14940" y="204"/>
                    <a:pt x="15840" y="-224"/>
                    <a:pt x="16560" y="97"/>
                  </a:cubicBezTo>
                  <a:cubicBezTo>
                    <a:pt x="17280" y="418"/>
                    <a:pt x="17820" y="1487"/>
                    <a:pt x="18630" y="4588"/>
                  </a:cubicBezTo>
                  <a:cubicBezTo>
                    <a:pt x="19440" y="7689"/>
                    <a:pt x="20520" y="12822"/>
                    <a:pt x="21600" y="179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8310777" y="1815352"/>
              <a:ext cx="163388" cy="160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253" fill="norm" stroke="1" extrusionOk="0">
                  <a:moveTo>
                    <a:pt x="13899" y="6324"/>
                  </a:moveTo>
                  <a:cubicBezTo>
                    <a:pt x="13345" y="4921"/>
                    <a:pt x="12791" y="3519"/>
                    <a:pt x="11961" y="2256"/>
                  </a:cubicBezTo>
                  <a:cubicBezTo>
                    <a:pt x="11130" y="994"/>
                    <a:pt x="10022" y="-128"/>
                    <a:pt x="8914" y="12"/>
                  </a:cubicBezTo>
                  <a:cubicBezTo>
                    <a:pt x="7807" y="153"/>
                    <a:pt x="6699" y="1555"/>
                    <a:pt x="5176" y="4641"/>
                  </a:cubicBezTo>
                  <a:cubicBezTo>
                    <a:pt x="3653" y="7727"/>
                    <a:pt x="1714" y="12495"/>
                    <a:pt x="745" y="15581"/>
                  </a:cubicBezTo>
                  <a:cubicBezTo>
                    <a:pt x="-224" y="18667"/>
                    <a:pt x="-224" y="20069"/>
                    <a:pt x="607" y="20771"/>
                  </a:cubicBezTo>
                  <a:cubicBezTo>
                    <a:pt x="1438" y="21472"/>
                    <a:pt x="3099" y="21472"/>
                    <a:pt x="4761" y="20350"/>
                  </a:cubicBezTo>
                  <a:cubicBezTo>
                    <a:pt x="6422" y="19228"/>
                    <a:pt x="8084" y="16984"/>
                    <a:pt x="9607" y="15581"/>
                  </a:cubicBezTo>
                  <a:cubicBezTo>
                    <a:pt x="11130" y="14178"/>
                    <a:pt x="12514" y="13617"/>
                    <a:pt x="13622" y="13898"/>
                  </a:cubicBezTo>
                  <a:cubicBezTo>
                    <a:pt x="14730" y="14178"/>
                    <a:pt x="15561" y="15301"/>
                    <a:pt x="16530" y="16282"/>
                  </a:cubicBezTo>
                  <a:cubicBezTo>
                    <a:pt x="17499" y="17264"/>
                    <a:pt x="18607" y="18106"/>
                    <a:pt x="19438" y="18527"/>
                  </a:cubicBezTo>
                  <a:cubicBezTo>
                    <a:pt x="20268" y="18947"/>
                    <a:pt x="20822" y="18947"/>
                    <a:pt x="21376" y="189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8467814" y="1805917"/>
              <a:ext cx="1460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1125"/>
                    <a:pt x="0" y="2250"/>
                    <a:pt x="1878" y="4613"/>
                  </a:cubicBezTo>
                  <a:cubicBezTo>
                    <a:pt x="3757" y="6975"/>
                    <a:pt x="7513" y="10575"/>
                    <a:pt x="10800" y="13500"/>
                  </a:cubicBezTo>
                  <a:cubicBezTo>
                    <a:pt x="14087" y="16425"/>
                    <a:pt x="16904" y="18675"/>
                    <a:pt x="18626" y="19912"/>
                  </a:cubicBezTo>
                  <a:cubicBezTo>
                    <a:pt x="20348" y="21150"/>
                    <a:pt x="20974" y="2137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8516886" y="1837667"/>
              <a:ext cx="10968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21118" y="0"/>
                  </a:moveTo>
                  <a:cubicBezTo>
                    <a:pt x="18265" y="0"/>
                    <a:pt x="15412" y="0"/>
                    <a:pt x="11744" y="2933"/>
                  </a:cubicBezTo>
                  <a:cubicBezTo>
                    <a:pt x="8076" y="5867"/>
                    <a:pt x="3593" y="11733"/>
                    <a:pt x="1556" y="15333"/>
                  </a:cubicBezTo>
                  <a:cubicBezTo>
                    <a:pt x="-482" y="18933"/>
                    <a:pt x="-74" y="20267"/>
                    <a:pt x="33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8658314" y="1850367"/>
              <a:ext cx="127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8683714" y="1729717"/>
              <a:ext cx="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Line"/>
            <p:cNvSpPr/>
            <p:nvPr/>
          </p:nvSpPr>
          <p:spPr>
            <a:xfrm>
              <a:off x="8772614" y="1833046"/>
              <a:ext cx="203201" cy="112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3" fill="norm" stroke="1" extrusionOk="0">
                  <a:moveTo>
                    <a:pt x="0" y="2073"/>
                  </a:moveTo>
                  <a:cubicBezTo>
                    <a:pt x="225" y="8073"/>
                    <a:pt x="450" y="14073"/>
                    <a:pt x="900" y="14673"/>
                  </a:cubicBezTo>
                  <a:cubicBezTo>
                    <a:pt x="1350" y="15273"/>
                    <a:pt x="2025" y="10473"/>
                    <a:pt x="2587" y="7073"/>
                  </a:cubicBezTo>
                  <a:cubicBezTo>
                    <a:pt x="3150" y="3673"/>
                    <a:pt x="3600" y="1673"/>
                    <a:pt x="4950" y="2273"/>
                  </a:cubicBezTo>
                  <a:cubicBezTo>
                    <a:pt x="6300" y="2873"/>
                    <a:pt x="8550" y="6073"/>
                    <a:pt x="9788" y="8673"/>
                  </a:cubicBezTo>
                  <a:cubicBezTo>
                    <a:pt x="11025" y="11273"/>
                    <a:pt x="11250" y="13273"/>
                    <a:pt x="11363" y="15473"/>
                  </a:cubicBezTo>
                  <a:cubicBezTo>
                    <a:pt x="11475" y="17673"/>
                    <a:pt x="11475" y="20073"/>
                    <a:pt x="11587" y="20273"/>
                  </a:cubicBezTo>
                  <a:cubicBezTo>
                    <a:pt x="11700" y="20473"/>
                    <a:pt x="11925" y="18473"/>
                    <a:pt x="12262" y="15473"/>
                  </a:cubicBezTo>
                  <a:cubicBezTo>
                    <a:pt x="12600" y="12473"/>
                    <a:pt x="13050" y="8473"/>
                    <a:pt x="13500" y="5473"/>
                  </a:cubicBezTo>
                  <a:cubicBezTo>
                    <a:pt x="13950" y="2473"/>
                    <a:pt x="14400" y="473"/>
                    <a:pt x="15188" y="73"/>
                  </a:cubicBezTo>
                  <a:cubicBezTo>
                    <a:pt x="15975" y="-327"/>
                    <a:pt x="17100" y="873"/>
                    <a:pt x="18225" y="4673"/>
                  </a:cubicBezTo>
                  <a:cubicBezTo>
                    <a:pt x="19350" y="8473"/>
                    <a:pt x="20475" y="14873"/>
                    <a:pt x="21600" y="212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Line"/>
            <p:cNvSpPr/>
            <p:nvPr/>
          </p:nvSpPr>
          <p:spPr>
            <a:xfrm>
              <a:off x="9045664" y="1837667"/>
              <a:ext cx="254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9064664" y="1744118"/>
              <a:ext cx="25451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0153" fill="norm" stroke="1" extrusionOk="0">
                  <a:moveTo>
                    <a:pt x="5024" y="20153"/>
                  </a:moveTo>
                  <a:cubicBezTo>
                    <a:pt x="1701" y="11153"/>
                    <a:pt x="-1622" y="2153"/>
                    <a:pt x="870" y="353"/>
                  </a:cubicBezTo>
                  <a:cubicBezTo>
                    <a:pt x="3363" y="-1447"/>
                    <a:pt x="11670" y="3953"/>
                    <a:pt x="19978" y="93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9118377" y="1789772"/>
              <a:ext cx="160714" cy="457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524" fill="norm" stroke="1" extrusionOk="0">
                  <a:moveTo>
                    <a:pt x="1287" y="1954"/>
                  </a:moveTo>
                  <a:cubicBezTo>
                    <a:pt x="456" y="1456"/>
                    <a:pt x="-375" y="958"/>
                    <a:pt x="179" y="610"/>
                  </a:cubicBezTo>
                  <a:cubicBezTo>
                    <a:pt x="733" y="262"/>
                    <a:pt x="2671" y="63"/>
                    <a:pt x="5856" y="13"/>
                  </a:cubicBezTo>
                  <a:cubicBezTo>
                    <a:pt x="9040" y="-37"/>
                    <a:pt x="13471" y="63"/>
                    <a:pt x="16240" y="262"/>
                  </a:cubicBezTo>
                  <a:cubicBezTo>
                    <a:pt x="19010" y="461"/>
                    <a:pt x="20117" y="759"/>
                    <a:pt x="20671" y="1157"/>
                  </a:cubicBezTo>
                  <a:cubicBezTo>
                    <a:pt x="21225" y="1556"/>
                    <a:pt x="21225" y="2053"/>
                    <a:pt x="19979" y="2700"/>
                  </a:cubicBezTo>
                  <a:cubicBezTo>
                    <a:pt x="18733" y="3347"/>
                    <a:pt x="16240" y="4144"/>
                    <a:pt x="14579" y="5139"/>
                  </a:cubicBezTo>
                  <a:cubicBezTo>
                    <a:pt x="12917" y="6134"/>
                    <a:pt x="12087" y="7329"/>
                    <a:pt x="12640" y="8324"/>
                  </a:cubicBezTo>
                  <a:cubicBezTo>
                    <a:pt x="13194" y="9320"/>
                    <a:pt x="15133" y="10116"/>
                    <a:pt x="16933" y="11559"/>
                  </a:cubicBezTo>
                  <a:cubicBezTo>
                    <a:pt x="18733" y="13003"/>
                    <a:pt x="20394" y="15093"/>
                    <a:pt x="20256" y="16785"/>
                  </a:cubicBezTo>
                  <a:cubicBezTo>
                    <a:pt x="20117" y="18477"/>
                    <a:pt x="18179" y="19771"/>
                    <a:pt x="16517" y="20518"/>
                  </a:cubicBezTo>
                  <a:cubicBezTo>
                    <a:pt x="14856" y="21264"/>
                    <a:pt x="13471" y="21463"/>
                    <a:pt x="12087" y="21513"/>
                  </a:cubicBezTo>
                  <a:cubicBezTo>
                    <a:pt x="10702" y="21563"/>
                    <a:pt x="9317" y="21463"/>
                    <a:pt x="7794" y="20717"/>
                  </a:cubicBezTo>
                  <a:cubicBezTo>
                    <a:pt x="6271" y="19970"/>
                    <a:pt x="4610" y="18577"/>
                    <a:pt x="5302" y="16437"/>
                  </a:cubicBezTo>
                  <a:cubicBezTo>
                    <a:pt x="5994" y="14297"/>
                    <a:pt x="9040" y="11410"/>
                    <a:pt x="12087" y="85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9334307" y="1709316"/>
              <a:ext cx="248194" cy="285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143" fill="norm" stroke="1" extrusionOk="0">
                  <a:moveTo>
                    <a:pt x="2475" y="12309"/>
                  </a:moveTo>
                  <a:cubicBezTo>
                    <a:pt x="4653" y="11057"/>
                    <a:pt x="6831" y="9804"/>
                    <a:pt x="8011" y="8630"/>
                  </a:cubicBezTo>
                  <a:cubicBezTo>
                    <a:pt x="9191" y="7457"/>
                    <a:pt x="9372" y="6361"/>
                    <a:pt x="8918" y="5891"/>
                  </a:cubicBezTo>
                  <a:cubicBezTo>
                    <a:pt x="8465" y="5422"/>
                    <a:pt x="7376" y="5578"/>
                    <a:pt x="5742" y="7065"/>
                  </a:cubicBezTo>
                  <a:cubicBezTo>
                    <a:pt x="4108" y="8552"/>
                    <a:pt x="1930" y="11370"/>
                    <a:pt x="841" y="13717"/>
                  </a:cubicBezTo>
                  <a:cubicBezTo>
                    <a:pt x="-248" y="16065"/>
                    <a:pt x="-248" y="17944"/>
                    <a:pt x="660" y="19274"/>
                  </a:cubicBezTo>
                  <a:cubicBezTo>
                    <a:pt x="1567" y="20604"/>
                    <a:pt x="3382" y="21387"/>
                    <a:pt x="5560" y="21074"/>
                  </a:cubicBezTo>
                  <a:cubicBezTo>
                    <a:pt x="7739" y="20761"/>
                    <a:pt x="10280" y="19352"/>
                    <a:pt x="12730" y="16691"/>
                  </a:cubicBezTo>
                  <a:cubicBezTo>
                    <a:pt x="15181" y="14030"/>
                    <a:pt x="17540" y="10117"/>
                    <a:pt x="18902" y="7613"/>
                  </a:cubicBezTo>
                  <a:cubicBezTo>
                    <a:pt x="20263" y="5109"/>
                    <a:pt x="20626" y="4013"/>
                    <a:pt x="20898" y="2917"/>
                  </a:cubicBezTo>
                  <a:cubicBezTo>
                    <a:pt x="21170" y="1822"/>
                    <a:pt x="21352" y="726"/>
                    <a:pt x="20989" y="257"/>
                  </a:cubicBezTo>
                  <a:cubicBezTo>
                    <a:pt x="20626" y="-213"/>
                    <a:pt x="19718" y="-56"/>
                    <a:pt x="18629" y="883"/>
                  </a:cubicBezTo>
                  <a:cubicBezTo>
                    <a:pt x="17540" y="1822"/>
                    <a:pt x="16270" y="3544"/>
                    <a:pt x="15725" y="5187"/>
                  </a:cubicBezTo>
                  <a:cubicBezTo>
                    <a:pt x="15181" y="6830"/>
                    <a:pt x="15362" y="8396"/>
                    <a:pt x="16270" y="9961"/>
                  </a:cubicBezTo>
                  <a:cubicBezTo>
                    <a:pt x="17177" y="11526"/>
                    <a:pt x="18811" y="13091"/>
                    <a:pt x="19809" y="14265"/>
                  </a:cubicBezTo>
                  <a:cubicBezTo>
                    <a:pt x="20807" y="15439"/>
                    <a:pt x="21170" y="16222"/>
                    <a:pt x="21261" y="17083"/>
                  </a:cubicBezTo>
                  <a:cubicBezTo>
                    <a:pt x="21352" y="17944"/>
                    <a:pt x="21170" y="18883"/>
                    <a:pt x="20626" y="19352"/>
                  </a:cubicBezTo>
                  <a:cubicBezTo>
                    <a:pt x="20081" y="19822"/>
                    <a:pt x="19174" y="19822"/>
                    <a:pt x="18266" y="198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10131940" y="1432043"/>
              <a:ext cx="187959" cy="590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276" fill="norm" stroke="1" extrusionOk="0">
                  <a:moveTo>
                    <a:pt x="2135" y="9818"/>
                  </a:moveTo>
                  <a:cubicBezTo>
                    <a:pt x="1407" y="12184"/>
                    <a:pt x="679" y="14550"/>
                    <a:pt x="436" y="16344"/>
                  </a:cubicBezTo>
                  <a:cubicBezTo>
                    <a:pt x="194" y="18137"/>
                    <a:pt x="436" y="19359"/>
                    <a:pt x="558" y="20160"/>
                  </a:cubicBezTo>
                  <a:cubicBezTo>
                    <a:pt x="679" y="20961"/>
                    <a:pt x="679" y="21343"/>
                    <a:pt x="558" y="21267"/>
                  </a:cubicBezTo>
                  <a:cubicBezTo>
                    <a:pt x="436" y="21190"/>
                    <a:pt x="194" y="20656"/>
                    <a:pt x="72" y="18939"/>
                  </a:cubicBezTo>
                  <a:cubicBezTo>
                    <a:pt x="-49" y="17221"/>
                    <a:pt x="-49" y="14321"/>
                    <a:pt x="315" y="11535"/>
                  </a:cubicBezTo>
                  <a:cubicBezTo>
                    <a:pt x="679" y="8749"/>
                    <a:pt x="1407" y="6078"/>
                    <a:pt x="2863" y="4094"/>
                  </a:cubicBezTo>
                  <a:cubicBezTo>
                    <a:pt x="4320" y="2109"/>
                    <a:pt x="6504" y="812"/>
                    <a:pt x="8931" y="277"/>
                  </a:cubicBezTo>
                  <a:cubicBezTo>
                    <a:pt x="11358" y="-257"/>
                    <a:pt x="14027" y="-28"/>
                    <a:pt x="16576" y="1041"/>
                  </a:cubicBezTo>
                  <a:cubicBezTo>
                    <a:pt x="19124" y="2109"/>
                    <a:pt x="21551" y="4017"/>
                    <a:pt x="21551" y="5391"/>
                  </a:cubicBezTo>
                  <a:cubicBezTo>
                    <a:pt x="21551" y="6765"/>
                    <a:pt x="19124" y="7604"/>
                    <a:pt x="16576" y="8101"/>
                  </a:cubicBezTo>
                  <a:cubicBezTo>
                    <a:pt x="14027" y="8597"/>
                    <a:pt x="11358" y="8749"/>
                    <a:pt x="9538" y="8940"/>
                  </a:cubicBezTo>
                  <a:cubicBezTo>
                    <a:pt x="7717" y="9131"/>
                    <a:pt x="6747" y="9360"/>
                    <a:pt x="5776" y="95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10309264" y="1736067"/>
              <a:ext cx="190551" cy="245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414" fill="norm" stroke="1" extrusionOk="0">
                  <a:moveTo>
                    <a:pt x="717" y="8862"/>
                  </a:moveTo>
                  <a:cubicBezTo>
                    <a:pt x="243" y="7385"/>
                    <a:pt x="-232" y="5908"/>
                    <a:pt x="124" y="5077"/>
                  </a:cubicBezTo>
                  <a:cubicBezTo>
                    <a:pt x="480" y="4246"/>
                    <a:pt x="1667" y="4062"/>
                    <a:pt x="3803" y="5077"/>
                  </a:cubicBezTo>
                  <a:cubicBezTo>
                    <a:pt x="5939" y="6092"/>
                    <a:pt x="9025" y="8308"/>
                    <a:pt x="10924" y="10800"/>
                  </a:cubicBezTo>
                  <a:cubicBezTo>
                    <a:pt x="12823" y="13292"/>
                    <a:pt x="13535" y="16062"/>
                    <a:pt x="13654" y="17908"/>
                  </a:cubicBezTo>
                  <a:cubicBezTo>
                    <a:pt x="13772" y="19754"/>
                    <a:pt x="13298" y="20677"/>
                    <a:pt x="12467" y="21138"/>
                  </a:cubicBezTo>
                  <a:cubicBezTo>
                    <a:pt x="11636" y="21600"/>
                    <a:pt x="10449" y="21600"/>
                    <a:pt x="9500" y="20215"/>
                  </a:cubicBezTo>
                  <a:cubicBezTo>
                    <a:pt x="8550" y="18831"/>
                    <a:pt x="7838" y="16062"/>
                    <a:pt x="8076" y="13015"/>
                  </a:cubicBezTo>
                  <a:cubicBezTo>
                    <a:pt x="8313" y="9969"/>
                    <a:pt x="9500" y="6646"/>
                    <a:pt x="11873" y="4431"/>
                  </a:cubicBezTo>
                  <a:cubicBezTo>
                    <a:pt x="14247" y="2215"/>
                    <a:pt x="17808" y="1108"/>
                    <a:pt x="2136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10639761" y="1535613"/>
              <a:ext cx="171204" cy="414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9" h="21371" fill="norm" stroke="1" extrusionOk="0">
                  <a:moveTo>
                    <a:pt x="21049" y="2476"/>
                  </a:moveTo>
                  <a:cubicBezTo>
                    <a:pt x="20789" y="1603"/>
                    <a:pt x="20529" y="731"/>
                    <a:pt x="19748" y="294"/>
                  </a:cubicBezTo>
                  <a:cubicBezTo>
                    <a:pt x="18967" y="-142"/>
                    <a:pt x="17666" y="-142"/>
                    <a:pt x="15584" y="622"/>
                  </a:cubicBezTo>
                  <a:cubicBezTo>
                    <a:pt x="13502" y="1385"/>
                    <a:pt x="10639" y="2913"/>
                    <a:pt x="7777" y="5367"/>
                  </a:cubicBezTo>
                  <a:cubicBezTo>
                    <a:pt x="4914" y="7822"/>
                    <a:pt x="2051" y="11203"/>
                    <a:pt x="750" y="13822"/>
                  </a:cubicBezTo>
                  <a:cubicBezTo>
                    <a:pt x="-551" y="16440"/>
                    <a:pt x="-291" y="18294"/>
                    <a:pt x="2572" y="19494"/>
                  </a:cubicBezTo>
                  <a:cubicBezTo>
                    <a:pt x="5435" y="20694"/>
                    <a:pt x="10900" y="21240"/>
                    <a:pt x="14153" y="21349"/>
                  </a:cubicBezTo>
                  <a:cubicBezTo>
                    <a:pt x="17406" y="21458"/>
                    <a:pt x="18447" y="21131"/>
                    <a:pt x="19488" y="208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10998471" y="1640817"/>
              <a:ext cx="15694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526"/>
                    <a:pt x="-1582" y="11051"/>
                    <a:pt x="1118" y="14651"/>
                  </a:cubicBezTo>
                  <a:cubicBezTo>
                    <a:pt x="3818" y="18251"/>
                    <a:pt x="11918" y="19926"/>
                    <a:pt x="200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11007814" y="1558375"/>
              <a:ext cx="137149" cy="364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9" h="21357" fill="norm" stroke="1" extrusionOk="0">
                  <a:moveTo>
                    <a:pt x="0" y="3345"/>
                  </a:moveTo>
                  <a:cubicBezTo>
                    <a:pt x="0" y="2724"/>
                    <a:pt x="0" y="2103"/>
                    <a:pt x="161" y="1483"/>
                  </a:cubicBezTo>
                  <a:cubicBezTo>
                    <a:pt x="322" y="862"/>
                    <a:pt x="645" y="241"/>
                    <a:pt x="2257" y="55"/>
                  </a:cubicBezTo>
                  <a:cubicBezTo>
                    <a:pt x="3869" y="-131"/>
                    <a:pt x="6770" y="117"/>
                    <a:pt x="10316" y="1297"/>
                  </a:cubicBezTo>
                  <a:cubicBezTo>
                    <a:pt x="13863" y="2476"/>
                    <a:pt x="18054" y="4586"/>
                    <a:pt x="19827" y="7193"/>
                  </a:cubicBezTo>
                  <a:cubicBezTo>
                    <a:pt x="21600" y="9800"/>
                    <a:pt x="20955" y="12903"/>
                    <a:pt x="19343" y="15324"/>
                  </a:cubicBezTo>
                  <a:cubicBezTo>
                    <a:pt x="17731" y="17745"/>
                    <a:pt x="15152" y="19483"/>
                    <a:pt x="12734" y="20414"/>
                  </a:cubicBezTo>
                  <a:cubicBezTo>
                    <a:pt x="10316" y="21345"/>
                    <a:pt x="8060" y="21469"/>
                    <a:pt x="6448" y="21283"/>
                  </a:cubicBezTo>
                  <a:cubicBezTo>
                    <a:pt x="4836" y="21097"/>
                    <a:pt x="3869" y="20600"/>
                    <a:pt x="3707" y="20041"/>
                  </a:cubicBezTo>
                  <a:cubicBezTo>
                    <a:pt x="3546" y="19483"/>
                    <a:pt x="4191" y="18862"/>
                    <a:pt x="4836" y="182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11147514" y="1570967"/>
              <a:ext cx="191168" cy="527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600" fill="norm" stroke="1" extrusionOk="0">
                  <a:moveTo>
                    <a:pt x="16200" y="0"/>
                  </a:moveTo>
                  <a:cubicBezTo>
                    <a:pt x="17843" y="694"/>
                    <a:pt x="19487" y="1388"/>
                    <a:pt x="20426" y="3080"/>
                  </a:cubicBezTo>
                  <a:cubicBezTo>
                    <a:pt x="21365" y="4771"/>
                    <a:pt x="21600" y="7460"/>
                    <a:pt x="20309" y="9933"/>
                  </a:cubicBezTo>
                  <a:cubicBezTo>
                    <a:pt x="19017" y="12405"/>
                    <a:pt x="16200" y="14660"/>
                    <a:pt x="12561" y="16569"/>
                  </a:cubicBezTo>
                  <a:cubicBezTo>
                    <a:pt x="8922" y="18477"/>
                    <a:pt x="4461" y="2003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-1" y="2847317"/>
              <a:ext cx="8804366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8" h="21600" fill="norm" stroke="1" extrusionOk="0">
                  <a:moveTo>
                    <a:pt x="40" y="21600"/>
                  </a:moveTo>
                  <a:cubicBezTo>
                    <a:pt x="19" y="21257"/>
                    <a:pt x="-2" y="20914"/>
                    <a:pt x="1" y="20686"/>
                  </a:cubicBezTo>
                  <a:cubicBezTo>
                    <a:pt x="3" y="20457"/>
                    <a:pt x="29" y="20343"/>
                    <a:pt x="154" y="20286"/>
                  </a:cubicBezTo>
                  <a:cubicBezTo>
                    <a:pt x="278" y="20229"/>
                    <a:pt x="502" y="20229"/>
                    <a:pt x="696" y="20171"/>
                  </a:cubicBezTo>
                  <a:cubicBezTo>
                    <a:pt x="891" y="20114"/>
                    <a:pt x="1057" y="20000"/>
                    <a:pt x="1210" y="19829"/>
                  </a:cubicBezTo>
                  <a:cubicBezTo>
                    <a:pt x="1364" y="19657"/>
                    <a:pt x="1504" y="19429"/>
                    <a:pt x="1665" y="19086"/>
                  </a:cubicBezTo>
                  <a:cubicBezTo>
                    <a:pt x="1826" y="18743"/>
                    <a:pt x="2007" y="18286"/>
                    <a:pt x="2200" y="17771"/>
                  </a:cubicBezTo>
                  <a:cubicBezTo>
                    <a:pt x="2392" y="17257"/>
                    <a:pt x="2594" y="16686"/>
                    <a:pt x="2753" y="16229"/>
                  </a:cubicBezTo>
                  <a:cubicBezTo>
                    <a:pt x="2911" y="15771"/>
                    <a:pt x="3025" y="15429"/>
                    <a:pt x="3142" y="15086"/>
                  </a:cubicBezTo>
                  <a:cubicBezTo>
                    <a:pt x="3259" y="14743"/>
                    <a:pt x="3378" y="14400"/>
                    <a:pt x="3511" y="14000"/>
                  </a:cubicBezTo>
                  <a:cubicBezTo>
                    <a:pt x="3643" y="13600"/>
                    <a:pt x="3788" y="13143"/>
                    <a:pt x="3916" y="12743"/>
                  </a:cubicBezTo>
                  <a:cubicBezTo>
                    <a:pt x="4043" y="12343"/>
                    <a:pt x="4152" y="12000"/>
                    <a:pt x="4282" y="11600"/>
                  </a:cubicBezTo>
                  <a:cubicBezTo>
                    <a:pt x="4411" y="11200"/>
                    <a:pt x="4562" y="10743"/>
                    <a:pt x="4718" y="10343"/>
                  </a:cubicBezTo>
                  <a:cubicBezTo>
                    <a:pt x="4874" y="9943"/>
                    <a:pt x="5035" y="9600"/>
                    <a:pt x="5193" y="9200"/>
                  </a:cubicBezTo>
                  <a:cubicBezTo>
                    <a:pt x="5351" y="8800"/>
                    <a:pt x="5507" y="8343"/>
                    <a:pt x="5658" y="7943"/>
                  </a:cubicBezTo>
                  <a:cubicBezTo>
                    <a:pt x="5808" y="7543"/>
                    <a:pt x="5954" y="7200"/>
                    <a:pt x="6112" y="6914"/>
                  </a:cubicBezTo>
                  <a:cubicBezTo>
                    <a:pt x="6270" y="6629"/>
                    <a:pt x="6442" y="6400"/>
                    <a:pt x="6613" y="6114"/>
                  </a:cubicBezTo>
                  <a:cubicBezTo>
                    <a:pt x="6784" y="5829"/>
                    <a:pt x="6956" y="5486"/>
                    <a:pt x="7130" y="5200"/>
                  </a:cubicBezTo>
                  <a:cubicBezTo>
                    <a:pt x="7304" y="4914"/>
                    <a:pt x="7480" y="4686"/>
                    <a:pt x="7651" y="4457"/>
                  </a:cubicBezTo>
                  <a:cubicBezTo>
                    <a:pt x="7823" y="4229"/>
                    <a:pt x="7989" y="4000"/>
                    <a:pt x="8166" y="3829"/>
                  </a:cubicBezTo>
                  <a:cubicBezTo>
                    <a:pt x="8342" y="3657"/>
                    <a:pt x="8529" y="3543"/>
                    <a:pt x="8716" y="3371"/>
                  </a:cubicBezTo>
                  <a:cubicBezTo>
                    <a:pt x="8903" y="3200"/>
                    <a:pt x="9090" y="2971"/>
                    <a:pt x="9279" y="2857"/>
                  </a:cubicBezTo>
                  <a:cubicBezTo>
                    <a:pt x="9469" y="2743"/>
                    <a:pt x="9661" y="2743"/>
                    <a:pt x="9845" y="2686"/>
                  </a:cubicBezTo>
                  <a:cubicBezTo>
                    <a:pt x="10030" y="2629"/>
                    <a:pt x="10206" y="2514"/>
                    <a:pt x="10396" y="2400"/>
                  </a:cubicBezTo>
                  <a:cubicBezTo>
                    <a:pt x="10585" y="2286"/>
                    <a:pt x="10788" y="2171"/>
                    <a:pt x="10988" y="2057"/>
                  </a:cubicBezTo>
                  <a:cubicBezTo>
                    <a:pt x="11187" y="1943"/>
                    <a:pt x="11385" y="1829"/>
                    <a:pt x="11585" y="1771"/>
                  </a:cubicBezTo>
                  <a:cubicBezTo>
                    <a:pt x="11785" y="1714"/>
                    <a:pt x="11987" y="1714"/>
                    <a:pt x="12182" y="1714"/>
                  </a:cubicBezTo>
                  <a:cubicBezTo>
                    <a:pt x="12376" y="1714"/>
                    <a:pt x="12563" y="1714"/>
                    <a:pt x="12761" y="1657"/>
                  </a:cubicBezTo>
                  <a:cubicBezTo>
                    <a:pt x="12958" y="1600"/>
                    <a:pt x="13166" y="1486"/>
                    <a:pt x="13371" y="1429"/>
                  </a:cubicBezTo>
                  <a:cubicBezTo>
                    <a:pt x="13576" y="1371"/>
                    <a:pt x="13778" y="1371"/>
                    <a:pt x="13983" y="1371"/>
                  </a:cubicBezTo>
                  <a:cubicBezTo>
                    <a:pt x="14189" y="1371"/>
                    <a:pt x="14396" y="1371"/>
                    <a:pt x="14591" y="1371"/>
                  </a:cubicBezTo>
                  <a:cubicBezTo>
                    <a:pt x="14786" y="1371"/>
                    <a:pt x="14967" y="1371"/>
                    <a:pt x="15165" y="1371"/>
                  </a:cubicBezTo>
                  <a:cubicBezTo>
                    <a:pt x="15362" y="1371"/>
                    <a:pt x="15575" y="1371"/>
                    <a:pt x="15780" y="1371"/>
                  </a:cubicBezTo>
                  <a:cubicBezTo>
                    <a:pt x="15985" y="1371"/>
                    <a:pt x="16182" y="1371"/>
                    <a:pt x="16380" y="1371"/>
                  </a:cubicBezTo>
                  <a:cubicBezTo>
                    <a:pt x="16577" y="1371"/>
                    <a:pt x="16774" y="1371"/>
                    <a:pt x="16964" y="1314"/>
                  </a:cubicBezTo>
                  <a:cubicBezTo>
                    <a:pt x="17153" y="1257"/>
                    <a:pt x="17335" y="1143"/>
                    <a:pt x="17522" y="1086"/>
                  </a:cubicBezTo>
                  <a:cubicBezTo>
                    <a:pt x="17709" y="1029"/>
                    <a:pt x="17901" y="1029"/>
                    <a:pt x="18176" y="1029"/>
                  </a:cubicBezTo>
                  <a:cubicBezTo>
                    <a:pt x="18451" y="1029"/>
                    <a:pt x="18810" y="1029"/>
                    <a:pt x="19064" y="971"/>
                  </a:cubicBezTo>
                  <a:cubicBezTo>
                    <a:pt x="19319" y="914"/>
                    <a:pt x="19469" y="800"/>
                    <a:pt x="19698" y="743"/>
                  </a:cubicBezTo>
                  <a:cubicBezTo>
                    <a:pt x="19926" y="686"/>
                    <a:pt x="20232" y="686"/>
                    <a:pt x="20505" y="629"/>
                  </a:cubicBezTo>
                  <a:cubicBezTo>
                    <a:pt x="20778" y="571"/>
                    <a:pt x="21016" y="457"/>
                    <a:pt x="21193" y="343"/>
                  </a:cubicBezTo>
                  <a:cubicBezTo>
                    <a:pt x="21370" y="229"/>
                    <a:pt x="21484" y="114"/>
                    <a:pt x="2159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1768564" y="3806167"/>
              <a:ext cx="279401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09" y="2296"/>
                    <a:pt x="6218" y="4591"/>
                    <a:pt x="9327" y="7096"/>
                  </a:cubicBezTo>
                  <a:cubicBezTo>
                    <a:pt x="12436" y="9600"/>
                    <a:pt x="15545" y="12313"/>
                    <a:pt x="17591" y="14765"/>
                  </a:cubicBezTo>
                  <a:cubicBezTo>
                    <a:pt x="19636" y="17217"/>
                    <a:pt x="20618" y="1940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1787614" y="3749017"/>
              <a:ext cx="336551" cy="552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34" y="1159"/>
                    <a:pt x="18068" y="2317"/>
                    <a:pt x="15826" y="4097"/>
                  </a:cubicBezTo>
                  <a:cubicBezTo>
                    <a:pt x="13585" y="5876"/>
                    <a:pt x="10868" y="8276"/>
                    <a:pt x="8287" y="10759"/>
                  </a:cubicBezTo>
                  <a:cubicBezTo>
                    <a:pt x="5706" y="13241"/>
                    <a:pt x="3260" y="15807"/>
                    <a:pt x="1902" y="17628"/>
                  </a:cubicBezTo>
                  <a:cubicBezTo>
                    <a:pt x="543" y="19448"/>
                    <a:pt x="272" y="2052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2168614" y="4174467"/>
              <a:ext cx="63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2602522" y="3939517"/>
              <a:ext cx="512243" cy="186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347" fill="norm" stroke="1" extrusionOk="0">
                  <a:moveTo>
                    <a:pt x="3098" y="21115"/>
                  </a:moveTo>
                  <a:cubicBezTo>
                    <a:pt x="2567" y="21115"/>
                    <a:pt x="2036" y="21115"/>
                    <a:pt x="1549" y="21236"/>
                  </a:cubicBezTo>
                  <a:cubicBezTo>
                    <a:pt x="1062" y="21357"/>
                    <a:pt x="620" y="21600"/>
                    <a:pt x="310" y="20508"/>
                  </a:cubicBezTo>
                  <a:cubicBezTo>
                    <a:pt x="0" y="19416"/>
                    <a:pt x="-177" y="16989"/>
                    <a:pt x="266" y="14076"/>
                  </a:cubicBezTo>
                  <a:cubicBezTo>
                    <a:pt x="708" y="11164"/>
                    <a:pt x="1771" y="7766"/>
                    <a:pt x="2966" y="5703"/>
                  </a:cubicBezTo>
                  <a:cubicBezTo>
                    <a:pt x="4161" y="3640"/>
                    <a:pt x="5489" y="2912"/>
                    <a:pt x="7126" y="4490"/>
                  </a:cubicBezTo>
                  <a:cubicBezTo>
                    <a:pt x="8764" y="6067"/>
                    <a:pt x="10712" y="9951"/>
                    <a:pt x="12084" y="12499"/>
                  </a:cubicBezTo>
                  <a:cubicBezTo>
                    <a:pt x="13456" y="15047"/>
                    <a:pt x="14253" y="16261"/>
                    <a:pt x="14872" y="16867"/>
                  </a:cubicBezTo>
                  <a:cubicBezTo>
                    <a:pt x="15492" y="17474"/>
                    <a:pt x="15934" y="17474"/>
                    <a:pt x="16466" y="16382"/>
                  </a:cubicBezTo>
                  <a:cubicBezTo>
                    <a:pt x="16997" y="15290"/>
                    <a:pt x="17616" y="13106"/>
                    <a:pt x="18192" y="10557"/>
                  </a:cubicBezTo>
                  <a:cubicBezTo>
                    <a:pt x="18767" y="8009"/>
                    <a:pt x="19298" y="5097"/>
                    <a:pt x="19830" y="3276"/>
                  </a:cubicBezTo>
                  <a:cubicBezTo>
                    <a:pt x="20361" y="1456"/>
                    <a:pt x="20892" y="728"/>
                    <a:pt x="2142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3495764" y="3768067"/>
              <a:ext cx="374651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95" y="2016"/>
                    <a:pt x="6590" y="4032"/>
                    <a:pt x="9641" y="6192"/>
                  </a:cubicBezTo>
                  <a:cubicBezTo>
                    <a:pt x="12692" y="8352"/>
                    <a:pt x="15498" y="10656"/>
                    <a:pt x="17451" y="13248"/>
                  </a:cubicBezTo>
                  <a:cubicBezTo>
                    <a:pt x="19403" y="15840"/>
                    <a:pt x="20502" y="1872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3584664" y="3729967"/>
              <a:ext cx="349251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05" y="978"/>
                    <a:pt x="17411" y="1956"/>
                    <a:pt x="15055" y="3733"/>
                  </a:cubicBezTo>
                  <a:cubicBezTo>
                    <a:pt x="12698" y="5511"/>
                    <a:pt x="10080" y="8089"/>
                    <a:pt x="7789" y="10489"/>
                  </a:cubicBezTo>
                  <a:cubicBezTo>
                    <a:pt x="5498" y="12889"/>
                    <a:pt x="3535" y="15111"/>
                    <a:pt x="2291" y="16933"/>
                  </a:cubicBezTo>
                  <a:cubicBezTo>
                    <a:pt x="1047" y="18756"/>
                    <a:pt x="524" y="2017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4078844" y="3784671"/>
              <a:ext cx="280521" cy="396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9" h="21503" fill="norm" stroke="1" extrusionOk="0">
                  <a:moveTo>
                    <a:pt x="21049" y="822"/>
                  </a:moveTo>
                  <a:cubicBezTo>
                    <a:pt x="19302" y="363"/>
                    <a:pt x="17555" y="-97"/>
                    <a:pt x="15570" y="18"/>
                  </a:cubicBezTo>
                  <a:cubicBezTo>
                    <a:pt x="13584" y="133"/>
                    <a:pt x="11361" y="822"/>
                    <a:pt x="8740" y="2948"/>
                  </a:cubicBezTo>
                  <a:cubicBezTo>
                    <a:pt x="6120" y="5073"/>
                    <a:pt x="3102" y="8635"/>
                    <a:pt x="1434" y="11622"/>
                  </a:cubicBezTo>
                  <a:cubicBezTo>
                    <a:pt x="-233" y="14609"/>
                    <a:pt x="-551" y="17022"/>
                    <a:pt x="1037" y="18573"/>
                  </a:cubicBezTo>
                  <a:cubicBezTo>
                    <a:pt x="2625" y="20124"/>
                    <a:pt x="6120" y="20814"/>
                    <a:pt x="8343" y="21158"/>
                  </a:cubicBezTo>
                  <a:cubicBezTo>
                    <a:pt x="10567" y="21503"/>
                    <a:pt x="11520" y="21503"/>
                    <a:pt x="12473" y="215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4496253" y="3804226"/>
              <a:ext cx="320312" cy="345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250" fill="norm" stroke="1" extrusionOk="0">
                  <a:moveTo>
                    <a:pt x="16389" y="7146"/>
                  </a:moveTo>
                  <a:cubicBezTo>
                    <a:pt x="16389" y="5454"/>
                    <a:pt x="16389" y="3763"/>
                    <a:pt x="16318" y="2592"/>
                  </a:cubicBezTo>
                  <a:cubicBezTo>
                    <a:pt x="16247" y="1420"/>
                    <a:pt x="16105" y="770"/>
                    <a:pt x="15679" y="379"/>
                  </a:cubicBezTo>
                  <a:cubicBezTo>
                    <a:pt x="15252" y="-11"/>
                    <a:pt x="14542" y="-141"/>
                    <a:pt x="13263" y="184"/>
                  </a:cubicBezTo>
                  <a:cubicBezTo>
                    <a:pt x="11984" y="510"/>
                    <a:pt x="10137" y="1290"/>
                    <a:pt x="8289" y="3112"/>
                  </a:cubicBezTo>
                  <a:cubicBezTo>
                    <a:pt x="6442" y="4934"/>
                    <a:pt x="4594" y="7796"/>
                    <a:pt x="3458" y="10594"/>
                  </a:cubicBezTo>
                  <a:cubicBezTo>
                    <a:pt x="2321" y="13392"/>
                    <a:pt x="1894" y="16124"/>
                    <a:pt x="2037" y="17946"/>
                  </a:cubicBezTo>
                  <a:cubicBezTo>
                    <a:pt x="2179" y="19767"/>
                    <a:pt x="2889" y="20678"/>
                    <a:pt x="4026" y="21069"/>
                  </a:cubicBezTo>
                  <a:cubicBezTo>
                    <a:pt x="5163" y="21459"/>
                    <a:pt x="6726" y="21329"/>
                    <a:pt x="9142" y="19572"/>
                  </a:cubicBezTo>
                  <a:cubicBezTo>
                    <a:pt x="11558" y="17816"/>
                    <a:pt x="14826" y="14432"/>
                    <a:pt x="16816" y="11635"/>
                  </a:cubicBezTo>
                  <a:cubicBezTo>
                    <a:pt x="18805" y="8837"/>
                    <a:pt x="19516" y="6625"/>
                    <a:pt x="19871" y="5194"/>
                  </a:cubicBezTo>
                  <a:cubicBezTo>
                    <a:pt x="20226" y="3763"/>
                    <a:pt x="20226" y="3112"/>
                    <a:pt x="19871" y="2526"/>
                  </a:cubicBezTo>
                  <a:cubicBezTo>
                    <a:pt x="19516" y="1941"/>
                    <a:pt x="18805" y="1420"/>
                    <a:pt x="16744" y="1420"/>
                  </a:cubicBezTo>
                  <a:cubicBezTo>
                    <a:pt x="14684" y="1420"/>
                    <a:pt x="11273" y="1941"/>
                    <a:pt x="8431" y="3047"/>
                  </a:cubicBezTo>
                  <a:cubicBezTo>
                    <a:pt x="5589" y="4153"/>
                    <a:pt x="3316" y="5845"/>
                    <a:pt x="1966" y="7081"/>
                  </a:cubicBezTo>
                  <a:cubicBezTo>
                    <a:pt x="616" y="8317"/>
                    <a:pt x="189" y="9098"/>
                    <a:pt x="47" y="9813"/>
                  </a:cubicBezTo>
                  <a:cubicBezTo>
                    <a:pt x="-95" y="10529"/>
                    <a:pt x="47" y="11179"/>
                    <a:pt x="1042" y="11700"/>
                  </a:cubicBezTo>
                  <a:cubicBezTo>
                    <a:pt x="2037" y="12220"/>
                    <a:pt x="3884" y="12611"/>
                    <a:pt x="7437" y="12611"/>
                  </a:cubicBezTo>
                  <a:cubicBezTo>
                    <a:pt x="10989" y="12611"/>
                    <a:pt x="16247" y="12220"/>
                    <a:pt x="21505" y="118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4549864" y="3676489"/>
              <a:ext cx="3937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181" y="12302"/>
                    <a:pt x="8361" y="4448"/>
                    <a:pt x="11961" y="1502"/>
                  </a:cubicBezTo>
                  <a:cubicBezTo>
                    <a:pt x="15561" y="-1443"/>
                    <a:pt x="18581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4918114" y="3563294"/>
              <a:ext cx="121305" cy="217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1" h="21339" fill="norm" stroke="1" extrusionOk="0">
                  <a:moveTo>
                    <a:pt x="1089" y="3270"/>
                  </a:moveTo>
                  <a:cubicBezTo>
                    <a:pt x="369" y="2024"/>
                    <a:pt x="-351" y="777"/>
                    <a:pt x="189" y="258"/>
                  </a:cubicBezTo>
                  <a:cubicBezTo>
                    <a:pt x="729" y="-261"/>
                    <a:pt x="2529" y="-53"/>
                    <a:pt x="6129" y="1401"/>
                  </a:cubicBezTo>
                  <a:cubicBezTo>
                    <a:pt x="9729" y="2854"/>
                    <a:pt x="15129" y="5554"/>
                    <a:pt x="18009" y="7424"/>
                  </a:cubicBezTo>
                  <a:cubicBezTo>
                    <a:pt x="20889" y="9293"/>
                    <a:pt x="21249" y="10331"/>
                    <a:pt x="19809" y="11993"/>
                  </a:cubicBezTo>
                  <a:cubicBezTo>
                    <a:pt x="18369" y="13654"/>
                    <a:pt x="15129" y="15939"/>
                    <a:pt x="13689" y="17601"/>
                  </a:cubicBezTo>
                  <a:cubicBezTo>
                    <a:pt x="12249" y="19262"/>
                    <a:pt x="12609" y="20301"/>
                    <a:pt x="12969" y="213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5057864" y="3755367"/>
              <a:ext cx="164379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8" h="21600" fill="norm" stroke="1" extrusionOk="0">
                  <a:moveTo>
                    <a:pt x="15390" y="0"/>
                  </a:moveTo>
                  <a:cubicBezTo>
                    <a:pt x="17280" y="1015"/>
                    <a:pt x="19170" y="2031"/>
                    <a:pt x="20250" y="3969"/>
                  </a:cubicBezTo>
                  <a:cubicBezTo>
                    <a:pt x="21330" y="5908"/>
                    <a:pt x="21600" y="8769"/>
                    <a:pt x="18090" y="11862"/>
                  </a:cubicBezTo>
                  <a:cubicBezTo>
                    <a:pt x="14580" y="14954"/>
                    <a:pt x="7290" y="1827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1322853" y="4992685"/>
              <a:ext cx="352901" cy="435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373" fill="norm" stroke="1" extrusionOk="0">
                  <a:moveTo>
                    <a:pt x="5057" y="3784"/>
                  </a:moveTo>
                  <a:cubicBezTo>
                    <a:pt x="5057" y="2953"/>
                    <a:pt x="5057" y="2123"/>
                    <a:pt x="5121" y="1967"/>
                  </a:cubicBezTo>
                  <a:cubicBezTo>
                    <a:pt x="5185" y="1811"/>
                    <a:pt x="5313" y="2330"/>
                    <a:pt x="6080" y="2901"/>
                  </a:cubicBezTo>
                  <a:cubicBezTo>
                    <a:pt x="6847" y="3473"/>
                    <a:pt x="8253" y="4096"/>
                    <a:pt x="10106" y="4200"/>
                  </a:cubicBezTo>
                  <a:cubicBezTo>
                    <a:pt x="11959" y="4303"/>
                    <a:pt x="14260" y="3888"/>
                    <a:pt x="16049" y="3369"/>
                  </a:cubicBezTo>
                  <a:cubicBezTo>
                    <a:pt x="17838" y="2850"/>
                    <a:pt x="19116" y="2226"/>
                    <a:pt x="20011" y="1655"/>
                  </a:cubicBezTo>
                  <a:cubicBezTo>
                    <a:pt x="20906" y="1084"/>
                    <a:pt x="21417" y="565"/>
                    <a:pt x="21289" y="253"/>
                  </a:cubicBezTo>
                  <a:cubicBezTo>
                    <a:pt x="21161" y="-58"/>
                    <a:pt x="20395" y="-162"/>
                    <a:pt x="18605" y="409"/>
                  </a:cubicBezTo>
                  <a:cubicBezTo>
                    <a:pt x="16816" y="980"/>
                    <a:pt x="14004" y="2226"/>
                    <a:pt x="11895" y="3473"/>
                  </a:cubicBezTo>
                  <a:cubicBezTo>
                    <a:pt x="9786" y="4719"/>
                    <a:pt x="8380" y="5965"/>
                    <a:pt x="7677" y="6848"/>
                  </a:cubicBezTo>
                  <a:cubicBezTo>
                    <a:pt x="6974" y="7730"/>
                    <a:pt x="6974" y="8250"/>
                    <a:pt x="7422" y="8717"/>
                  </a:cubicBezTo>
                  <a:cubicBezTo>
                    <a:pt x="7869" y="9184"/>
                    <a:pt x="8764" y="9600"/>
                    <a:pt x="9467" y="10015"/>
                  </a:cubicBezTo>
                  <a:cubicBezTo>
                    <a:pt x="10170" y="10430"/>
                    <a:pt x="10681" y="10846"/>
                    <a:pt x="10873" y="11313"/>
                  </a:cubicBezTo>
                  <a:cubicBezTo>
                    <a:pt x="11064" y="11780"/>
                    <a:pt x="10937" y="12300"/>
                    <a:pt x="9658" y="13286"/>
                  </a:cubicBezTo>
                  <a:cubicBezTo>
                    <a:pt x="8380" y="14273"/>
                    <a:pt x="5952" y="15726"/>
                    <a:pt x="4163" y="16869"/>
                  </a:cubicBezTo>
                  <a:cubicBezTo>
                    <a:pt x="2373" y="18011"/>
                    <a:pt x="1223" y="18842"/>
                    <a:pt x="584" y="19517"/>
                  </a:cubicBezTo>
                  <a:cubicBezTo>
                    <a:pt x="-55" y="20192"/>
                    <a:pt x="-183" y="20711"/>
                    <a:pt x="264" y="21023"/>
                  </a:cubicBezTo>
                  <a:cubicBezTo>
                    <a:pt x="712" y="21334"/>
                    <a:pt x="1734" y="21438"/>
                    <a:pt x="4354" y="21334"/>
                  </a:cubicBezTo>
                  <a:cubicBezTo>
                    <a:pt x="6974" y="21230"/>
                    <a:pt x="11192" y="20919"/>
                    <a:pt x="15410" y="206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1607370" y="5238807"/>
              <a:ext cx="338995" cy="203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205" fill="norm" stroke="1" extrusionOk="0">
                  <a:moveTo>
                    <a:pt x="155" y="4884"/>
                  </a:moveTo>
                  <a:cubicBezTo>
                    <a:pt x="21" y="3342"/>
                    <a:pt x="-113" y="1799"/>
                    <a:pt x="155" y="917"/>
                  </a:cubicBezTo>
                  <a:cubicBezTo>
                    <a:pt x="424" y="35"/>
                    <a:pt x="1094" y="-185"/>
                    <a:pt x="2101" y="146"/>
                  </a:cubicBezTo>
                  <a:cubicBezTo>
                    <a:pt x="3107" y="476"/>
                    <a:pt x="4448" y="1358"/>
                    <a:pt x="5522" y="3562"/>
                  </a:cubicBezTo>
                  <a:cubicBezTo>
                    <a:pt x="6595" y="5766"/>
                    <a:pt x="7400" y="9293"/>
                    <a:pt x="6930" y="12488"/>
                  </a:cubicBezTo>
                  <a:cubicBezTo>
                    <a:pt x="6461" y="15684"/>
                    <a:pt x="4717" y="18550"/>
                    <a:pt x="3509" y="19982"/>
                  </a:cubicBezTo>
                  <a:cubicBezTo>
                    <a:pt x="2302" y="21415"/>
                    <a:pt x="1631" y="21415"/>
                    <a:pt x="1430" y="20864"/>
                  </a:cubicBezTo>
                  <a:cubicBezTo>
                    <a:pt x="1229" y="20313"/>
                    <a:pt x="1497" y="19211"/>
                    <a:pt x="2906" y="16786"/>
                  </a:cubicBezTo>
                  <a:cubicBezTo>
                    <a:pt x="4314" y="14362"/>
                    <a:pt x="6863" y="10615"/>
                    <a:pt x="8540" y="8191"/>
                  </a:cubicBezTo>
                  <a:cubicBezTo>
                    <a:pt x="10217" y="5766"/>
                    <a:pt x="11022" y="4664"/>
                    <a:pt x="11626" y="3562"/>
                  </a:cubicBezTo>
                  <a:cubicBezTo>
                    <a:pt x="12230" y="2460"/>
                    <a:pt x="12632" y="1358"/>
                    <a:pt x="12565" y="1137"/>
                  </a:cubicBezTo>
                  <a:cubicBezTo>
                    <a:pt x="12498" y="917"/>
                    <a:pt x="11962" y="1578"/>
                    <a:pt x="11492" y="2570"/>
                  </a:cubicBezTo>
                  <a:cubicBezTo>
                    <a:pt x="11022" y="3562"/>
                    <a:pt x="10620" y="4884"/>
                    <a:pt x="10419" y="6097"/>
                  </a:cubicBezTo>
                  <a:cubicBezTo>
                    <a:pt x="10217" y="7309"/>
                    <a:pt x="10217" y="8411"/>
                    <a:pt x="12096" y="10284"/>
                  </a:cubicBezTo>
                  <a:cubicBezTo>
                    <a:pt x="13974" y="12158"/>
                    <a:pt x="17730" y="14803"/>
                    <a:pt x="21487" y="174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1457414" y="5482567"/>
              <a:ext cx="393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48" y="15300"/>
                    <a:pt x="7897" y="9000"/>
                    <a:pt x="11497" y="5400"/>
                  </a:cubicBezTo>
                  <a:cubicBezTo>
                    <a:pt x="15097" y="1800"/>
                    <a:pt x="18348" y="9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1695487" y="5501617"/>
              <a:ext cx="206428" cy="53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0989" fill="norm" stroke="1" extrusionOk="0">
                  <a:moveTo>
                    <a:pt x="3642" y="19938"/>
                  </a:moveTo>
                  <a:cubicBezTo>
                    <a:pt x="1879" y="20769"/>
                    <a:pt x="115" y="21600"/>
                    <a:pt x="5" y="20354"/>
                  </a:cubicBezTo>
                  <a:cubicBezTo>
                    <a:pt x="-105" y="19108"/>
                    <a:pt x="1438" y="15785"/>
                    <a:pt x="5295" y="12046"/>
                  </a:cubicBezTo>
                  <a:cubicBezTo>
                    <a:pt x="9152" y="8308"/>
                    <a:pt x="15324" y="4154"/>
                    <a:pt x="2149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2106816" y="5242402"/>
              <a:ext cx="42749" cy="43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3" h="20092" fill="norm" stroke="1" extrusionOk="0">
                  <a:moveTo>
                    <a:pt x="20773" y="17147"/>
                  </a:moveTo>
                  <a:cubicBezTo>
                    <a:pt x="17687" y="12237"/>
                    <a:pt x="14602" y="7328"/>
                    <a:pt x="10487" y="3892"/>
                  </a:cubicBezTo>
                  <a:cubicBezTo>
                    <a:pt x="6373" y="456"/>
                    <a:pt x="1230" y="-1508"/>
                    <a:pt x="202" y="1437"/>
                  </a:cubicBezTo>
                  <a:cubicBezTo>
                    <a:pt x="-827" y="4383"/>
                    <a:pt x="2259" y="12237"/>
                    <a:pt x="5344" y="200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2130514" y="5444467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2879814" y="5216041"/>
              <a:ext cx="273051" cy="342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7" fill="norm" stroke="1" extrusionOk="0">
                  <a:moveTo>
                    <a:pt x="0" y="1580"/>
                  </a:moveTo>
                  <a:cubicBezTo>
                    <a:pt x="0" y="917"/>
                    <a:pt x="0" y="255"/>
                    <a:pt x="502" y="56"/>
                  </a:cubicBezTo>
                  <a:cubicBezTo>
                    <a:pt x="1005" y="-143"/>
                    <a:pt x="2009" y="122"/>
                    <a:pt x="4437" y="2044"/>
                  </a:cubicBezTo>
                  <a:cubicBezTo>
                    <a:pt x="6865" y="3965"/>
                    <a:pt x="10716" y="7543"/>
                    <a:pt x="13814" y="11055"/>
                  </a:cubicBezTo>
                  <a:cubicBezTo>
                    <a:pt x="16912" y="14566"/>
                    <a:pt x="19256" y="18012"/>
                    <a:pt x="21600" y="214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2873464" y="5184117"/>
              <a:ext cx="330201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46" y="2700"/>
                    <a:pt x="16892" y="5400"/>
                    <a:pt x="14262" y="7850"/>
                  </a:cubicBezTo>
                  <a:cubicBezTo>
                    <a:pt x="11631" y="10300"/>
                    <a:pt x="8723" y="12500"/>
                    <a:pt x="6300" y="14750"/>
                  </a:cubicBezTo>
                  <a:cubicBezTo>
                    <a:pt x="3877" y="17000"/>
                    <a:pt x="1938" y="193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3208883" y="5482567"/>
              <a:ext cx="26532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600" fill="norm" stroke="1" extrusionOk="0">
                  <a:moveTo>
                    <a:pt x="15842" y="0"/>
                  </a:moveTo>
                  <a:cubicBezTo>
                    <a:pt x="7535" y="5018"/>
                    <a:pt x="-773" y="10036"/>
                    <a:pt x="58" y="13636"/>
                  </a:cubicBezTo>
                  <a:cubicBezTo>
                    <a:pt x="889" y="17236"/>
                    <a:pt x="10858" y="19418"/>
                    <a:pt x="2082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3503669" y="5374617"/>
              <a:ext cx="360396" cy="100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262" fill="norm" stroke="1" extrusionOk="0">
                  <a:moveTo>
                    <a:pt x="5970" y="13500"/>
                  </a:moveTo>
                  <a:cubicBezTo>
                    <a:pt x="4581" y="15750"/>
                    <a:pt x="3191" y="18000"/>
                    <a:pt x="2181" y="19350"/>
                  </a:cubicBezTo>
                  <a:cubicBezTo>
                    <a:pt x="1170" y="20700"/>
                    <a:pt x="539" y="21150"/>
                    <a:pt x="223" y="20250"/>
                  </a:cubicBezTo>
                  <a:cubicBezTo>
                    <a:pt x="-93" y="19350"/>
                    <a:pt x="-93" y="17100"/>
                    <a:pt x="349" y="14400"/>
                  </a:cubicBezTo>
                  <a:cubicBezTo>
                    <a:pt x="791" y="11700"/>
                    <a:pt x="1675" y="8550"/>
                    <a:pt x="3318" y="7425"/>
                  </a:cubicBezTo>
                  <a:cubicBezTo>
                    <a:pt x="4960" y="6300"/>
                    <a:pt x="7360" y="7200"/>
                    <a:pt x="9507" y="9900"/>
                  </a:cubicBezTo>
                  <a:cubicBezTo>
                    <a:pt x="11654" y="12600"/>
                    <a:pt x="13549" y="17100"/>
                    <a:pt x="14812" y="19350"/>
                  </a:cubicBezTo>
                  <a:cubicBezTo>
                    <a:pt x="16075" y="21600"/>
                    <a:pt x="16707" y="21600"/>
                    <a:pt x="17212" y="20700"/>
                  </a:cubicBezTo>
                  <a:cubicBezTo>
                    <a:pt x="17718" y="19800"/>
                    <a:pt x="18096" y="18000"/>
                    <a:pt x="18791" y="14400"/>
                  </a:cubicBezTo>
                  <a:cubicBezTo>
                    <a:pt x="19486" y="10800"/>
                    <a:pt x="20496" y="5400"/>
                    <a:pt x="2150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4101131" y="5072060"/>
              <a:ext cx="309034" cy="420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fill="norm" stroke="1" extrusionOk="0">
                  <a:moveTo>
                    <a:pt x="21600" y="2802"/>
                  </a:moveTo>
                  <a:cubicBezTo>
                    <a:pt x="21600" y="1830"/>
                    <a:pt x="21600" y="858"/>
                    <a:pt x="21156" y="372"/>
                  </a:cubicBezTo>
                  <a:cubicBezTo>
                    <a:pt x="20712" y="-114"/>
                    <a:pt x="19825" y="-114"/>
                    <a:pt x="17827" y="318"/>
                  </a:cubicBezTo>
                  <a:cubicBezTo>
                    <a:pt x="15830" y="750"/>
                    <a:pt x="12723" y="1614"/>
                    <a:pt x="9912" y="3180"/>
                  </a:cubicBezTo>
                  <a:cubicBezTo>
                    <a:pt x="7101" y="4746"/>
                    <a:pt x="4586" y="7014"/>
                    <a:pt x="3033" y="9498"/>
                  </a:cubicBezTo>
                  <a:cubicBezTo>
                    <a:pt x="1479" y="11982"/>
                    <a:pt x="888" y="14682"/>
                    <a:pt x="518" y="16410"/>
                  </a:cubicBezTo>
                  <a:cubicBezTo>
                    <a:pt x="148" y="18138"/>
                    <a:pt x="0" y="18894"/>
                    <a:pt x="0" y="19542"/>
                  </a:cubicBezTo>
                  <a:cubicBezTo>
                    <a:pt x="0" y="20190"/>
                    <a:pt x="148" y="20730"/>
                    <a:pt x="592" y="21054"/>
                  </a:cubicBezTo>
                  <a:cubicBezTo>
                    <a:pt x="1036" y="21378"/>
                    <a:pt x="1775" y="21486"/>
                    <a:pt x="3921" y="21432"/>
                  </a:cubicBezTo>
                  <a:cubicBezTo>
                    <a:pt x="6066" y="21378"/>
                    <a:pt x="9616" y="21162"/>
                    <a:pt x="11688" y="20946"/>
                  </a:cubicBezTo>
                  <a:cubicBezTo>
                    <a:pt x="13759" y="20730"/>
                    <a:pt x="14351" y="20514"/>
                    <a:pt x="14942" y="202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4044213" y="5340316"/>
              <a:ext cx="188152" cy="4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0853" fill="norm" stroke="1" extrusionOk="0">
                  <a:moveTo>
                    <a:pt x="5494" y="20853"/>
                  </a:moveTo>
                  <a:cubicBezTo>
                    <a:pt x="4054" y="18036"/>
                    <a:pt x="2614" y="15218"/>
                    <a:pt x="1534" y="11931"/>
                  </a:cubicBezTo>
                  <a:cubicBezTo>
                    <a:pt x="454" y="8644"/>
                    <a:pt x="-266" y="4888"/>
                    <a:pt x="94" y="2540"/>
                  </a:cubicBezTo>
                  <a:cubicBezTo>
                    <a:pt x="454" y="192"/>
                    <a:pt x="1894" y="-747"/>
                    <a:pt x="5614" y="662"/>
                  </a:cubicBezTo>
                  <a:cubicBezTo>
                    <a:pt x="9334" y="2070"/>
                    <a:pt x="15334" y="5827"/>
                    <a:pt x="21334" y="95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4325917" y="5346773"/>
              <a:ext cx="204898" cy="142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331" fill="norm" stroke="1" extrusionOk="0">
                  <a:moveTo>
                    <a:pt x="3483" y="366"/>
                  </a:moveTo>
                  <a:cubicBezTo>
                    <a:pt x="1940" y="49"/>
                    <a:pt x="397" y="-269"/>
                    <a:pt x="67" y="366"/>
                  </a:cubicBezTo>
                  <a:cubicBezTo>
                    <a:pt x="-264" y="1002"/>
                    <a:pt x="618" y="2590"/>
                    <a:pt x="3152" y="4972"/>
                  </a:cubicBezTo>
                  <a:cubicBezTo>
                    <a:pt x="5687" y="7355"/>
                    <a:pt x="9875" y="10531"/>
                    <a:pt x="13181" y="13390"/>
                  </a:cubicBezTo>
                  <a:cubicBezTo>
                    <a:pt x="16487" y="16249"/>
                    <a:pt x="18912" y="18790"/>
                    <a:pt x="21336" y="213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4372064" y="5360465"/>
              <a:ext cx="120651" cy="172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8" fill="norm" stroke="1" extrusionOk="0">
                  <a:moveTo>
                    <a:pt x="21600" y="178"/>
                  </a:moveTo>
                  <a:cubicBezTo>
                    <a:pt x="18947" y="-82"/>
                    <a:pt x="16295" y="-342"/>
                    <a:pt x="12695" y="1610"/>
                  </a:cubicBezTo>
                  <a:cubicBezTo>
                    <a:pt x="9095" y="3562"/>
                    <a:pt x="4547" y="7725"/>
                    <a:pt x="2274" y="11369"/>
                  </a:cubicBezTo>
                  <a:cubicBezTo>
                    <a:pt x="0" y="15012"/>
                    <a:pt x="0" y="18135"/>
                    <a:pt x="0" y="212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4537670" y="5305716"/>
              <a:ext cx="240999" cy="393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494" fill="norm" stroke="1" extrusionOk="0">
                  <a:moveTo>
                    <a:pt x="7777" y="3413"/>
                  </a:moveTo>
                  <a:cubicBezTo>
                    <a:pt x="6287" y="6301"/>
                    <a:pt x="4797" y="9189"/>
                    <a:pt x="3587" y="12019"/>
                  </a:cubicBezTo>
                  <a:cubicBezTo>
                    <a:pt x="2377" y="14849"/>
                    <a:pt x="1446" y="17621"/>
                    <a:pt x="887" y="19296"/>
                  </a:cubicBezTo>
                  <a:cubicBezTo>
                    <a:pt x="328" y="20970"/>
                    <a:pt x="142" y="21548"/>
                    <a:pt x="49" y="21490"/>
                  </a:cubicBezTo>
                  <a:cubicBezTo>
                    <a:pt x="-44" y="21432"/>
                    <a:pt x="-44" y="20739"/>
                    <a:pt x="422" y="18545"/>
                  </a:cubicBezTo>
                  <a:cubicBezTo>
                    <a:pt x="887" y="16350"/>
                    <a:pt x="1818" y="12654"/>
                    <a:pt x="3308" y="9420"/>
                  </a:cubicBezTo>
                  <a:cubicBezTo>
                    <a:pt x="4797" y="6185"/>
                    <a:pt x="6846" y="3413"/>
                    <a:pt x="8242" y="1854"/>
                  </a:cubicBezTo>
                  <a:cubicBezTo>
                    <a:pt x="9639" y="295"/>
                    <a:pt x="10384" y="-52"/>
                    <a:pt x="11780" y="6"/>
                  </a:cubicBezTo>
                  <a:cubicBezTo>
                    <a:pt x="13177" y="64"/>
                    <a:pt x="15225" y="526"/>
                    <a:pt x="16994" y="1276"/>
                  </a:cubicBezTo>
                  <a:cubicBezTo>
                    <a:pt x="18763" y="2027"/>
                    <a:pt x="20253" y="3067"/>
                    <a:pt x="20904" y="3875"/>
                  </a:cubicBezTo>
                  <a:cubicBezTo>
                    <a:pt x="21556" y="4684"/>
                    <a:pt x="21370" y="5261"/>
                    <a:pt x="17925" y="6185"/>
                  </a:cubicBezTo>
                  <a:cubicBezTo>
                    <a:pt x="14480" y="7109"/>
                    <a:pt x="7777" y="8380"/>
                    <a:pt x="1073" y="96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4876413" y="5107917"/>
              <a:ext cx="283053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600" fill="norm" stroke="1" extrusionOk="0">
                  <a:moveTo>
                    <a:pt x="21396" y="0"/>
                  </a:moveTo>
                  <a:cubicBezTo>
                    <a:pt x="18676" y="215"/>
                    <a:pt x="15956" y="430"/>
                    <a:pt x="12916" y="1343"/>
                  </a:cubicBezTo>
                  <a:cubicBezTo>
                    <a:pt x="9876" y="2257"/>
                    <a:pt x="6516" y="3869"/>
                    <a:pt x="4116" y="6018"/>
                  </a:cubicBezTo>
                  <a:cubicBezTo>
                    <a:pt x="1716" y="8167"/>
                    <a:pt x="276" y="10854"/>
                    <a:pt x="36" y="13164"/>
                  </a:cubicBezTo>
                  <a:cubicBezTo>
                    <a:pt x="-204" y="15475"/>
                    <a:pt x="756" y="17409"/>
                    <a:pt x="2916" y="18752"/>
                  </a:cubicBezTo>
                  <a:cubicBezTo>
                    <a:pt x="5076" y="20096"/>
                    <a:pt x="8436" y="20848"/>
                    <a:pt x="1179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5243969" y="5166487"/>
              <a:ext cx="232996" cy="328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370" fill="norm" stroke="1" extrusionOk="0">
                  <a:moveTo>
                    <a:pt x="6825" y="8575"/>
                  </a:moveTo>
                  <a:cubicBezTo>
                    <a:pt x="4490" y="6511"/>
                    <a:pt x="2155" y="4448"/>
                    <a:pt x="988" y="3072"/>
                  </a:cubicBezTo>
                  <a:cubicBezTo>
                    <a:pt x="-180" y="1696"/>
                    <a:pt x="-180" y="1008"/>
                    <a:pt x="306" y="527"/>
                  </a:cubicBezTo>
                  <a:cubicBezTo>
                    <a:pt x="793" y="45"/>
                    <a:pt x="1766" y="-230"/>
                    <a:pt x="4296" y="252"/>
                  </a:cubicBezTo>
                  <a:cubicBezTo>
                    <a:pt x="6825" y="733"/>
                    <a:pt x="10912" y="1971"/>
                    <a:pt x="13928" y="4104"/>
                  </a:cubicBezTo>
                  <a:cubicBezTo>
                    <a:pt x="16944" y="6236"/>
                    <a:pt x="18890" y="9263"/>
                    <a:pt x="19961" y="12290"/>
                  </a:cubicBezTo>
                  <a:cubicBezTo>
                    <a:pt x="21031" y="15316"/>
                    <a:pt x="21225" y="18343"/>
                    <a:pt x="21420" y="213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5261064" y="5360697"/>
              <a:ext cx="222251" cy="17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8" fill="norm" stroke="1" extrusionOk="0">
                  <a:moveTo>
                    <a:pt x="21600" y="4893"/>
                  </a:moveTo>
                  <a:cubicBezTo>
                    <a:pt x="21394" y="3576"/>
                    <a:pt x="21189" y="2259"/>
                    <a:pt x="20571" y="1337"/>
                  </a:cubicBezTo>
                  <a:cubicBezTo>
                    <a:pt x="19954" y="415"/>
                    <a:pt x="18926" y="-112"/>
                    <a:pt x="17383" y="20"/>
                  </a:cubicBezTo>
                  <a:cubicBezTo>
                    <a:pt x="15840" y="151"/>
                    <a:pt x="13783" y="942"/>
                    <a:pt x="11006" y="3708"/>
                  </a:cubicBezTo>
                  <a:cubicBezTo>
                    <a:pt x="8229" y="6473"/>
                    <a:pt x="4731" y="11215"/>
                    <a:pt x="2777" y="14508"/>
                  </a:cubicBezTo>
                  <a:cubicBezTo>
                    <a:pt x="823" y="17800"/>
                    <a:pt x="411" y="19644"/>
                    <a:pt x="0" y="214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5572214" y="5177767"/>
              <a:ext cx="157533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600" fill="norm" stroke="1" extrusionOk="0">
                  <a:moveTo>
                    <a:pt x="15347" y="0"/>
                  </a:moveTo>
                  <a:cubicBezTo>
                    <a:pt x="17905" y="2483"/>
                    <a:pt x="20463" y="4966"/>
                    <a:pt x="21032" y="7572"/>
                  </a:cubicBezTo>
                  <a:cubicBezTo>
                    <a:pt x="21600" y="10179"/>
                    <a:pt x="20179" y="12910"/>
                    <a:pt x="16342" y="15269"/>
                  </a:cubicBezTo>
                  <a:cubicBezTo>
                    <a:pt x="12505" y="17628"/>
                    <a:pt x="6253" y="1961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5165544" y="5620004"/>
              <a:ext cx="292371" cy="128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198" fill="norm" stroke="1" extrusionOk="0">
                  <a:moveTo>
                    <a:pt x="5614" y="373"/>
                  </a:moveTo>
                  <a:cubicBezTo>
                    <a:pt x="4837" y="24"/>
                    <a:pt x="4060" y="-324"/>
                    <a:pt x="3516" y="547"/>
                  </a:cubicBezTo>
                  <a:cubicBezTo>
                    <a:pt x="2972" y="1418"/>
                    <a:pt x="2661" y="3508"/>
                    <a:pt x="2506" y="5599"/>
                  </a:cubicBezTo>
                  <a:cubicBezTo>
                    <a:pt x="2350" y="7689"/>
                    <a:pt x="2350" y="9779"/>
                    <a:pt x="2739" y="11173"/>
                  </a:cubicBezTo>
                  <a:cubicBezTo>
                    <a:pt x="3127" y="12566"/>
                    <a:pt x="3904" y="13263"/>
                    <a:pt x="6080" y="13437"/>
                  </a:cubicBezTo>
                  <a:cubicBezTo>
                    <a:pt x="8255" y="13611"/>
                    <a:pt x="11829" y="13263"/>
                    <a:pt x="14005" y="12566"/>
                  </a:cubicBezTo>
                  <a:cubicBezTo>
                    <a:pt x="16181" y="11870"/>
                    <a:pt x="16958" y="10824"/>
                    <a:pt x="17424" y="9431"/>
                  </a:cubicBezTo>
                  <a:cubicBezTo>
                    <a:pt x="17890" y="8037"/>
                    <a:pt x="18045" y="6295"/>
                    <a:pt x="17735" y="5076"/>
                  </a:cubicBezTo>
                  <a:cubicBezTo>
                    <a:pt x="17424" y="3857"/>
                    <a:pt x="16647" y="3160"/>
                    <a:pt x="14471" y="2637"/>
                  </a:cubicBezTo>
                  <a:cubicBezTo>
                    <a:pt x="12296" y="2115"/>
                    <a:pt x="8722" y="1766"/>
                    <a:pt x="6313" y="1941"/>
                  </a:cubicBezTo>
                  <a:cubicBezTo>
                    <a:pt x="3904" y="2115"/>
                    <a:pt x="2661" y="2811"/>
                    <a:pt x="1651" y="3682"/>
                  </a:cubicBezTo>
                  <a:cubicBezTo>
                    <a:pt x="641" y="4553"/>
                    <a:pt x="-136" y="5599"/>
                    <a:pt x="19" y="7341"/>
                  </a:cubicBezTo>
                  <a:cubicBezTo>
                    <a:pt x="175" y="9082"/>
                    <a:pt x="1263" y="11521"/>
                    <a:pt x="4293" y="12915"/>
                  </a:cubicBezTo>
                  <a:cubicBezTo>
                    <a:pt x="7323" y="14308"/>
                    <a:pt x="12296" y="14657"/>
                    <a:pt x="15170" y="14657"/>
                  </a:cubicBezTo>
                  <a:cubicBezTo>
                    <a:pt x="18045" y="14657"/>
                    <a:pt x="18822" y="14308"/>
                    <a:pt x="18822" y="13786"/>
                  </a:cubicBezTo>
                  <a:cubicBezTo>
                    <a:pt x="18822" y="13263"/>
                    <a:pt x="18045" y="12566"/>
                    <a:pt x="15559" y="12044"/>
                  </a:cubicBezTo>
                  <a:cubicBezTo>
                    <a:pt x="13073" y="11521"/>
                    <a:pt x="8877" y="11173"/>
                    <a:pt x="6391" y="10999"/>
                  </a:cubicBezTo>
                  <a:cubicBezTo>
                    <a:pt x="3904" y="10824"/>
                    <a:pt x="3127" y="10824"/>
                    <a:pt x="3205" y="10999"/>
                  </a:cubicBezTo>
                  <a:cubicBezTo>
                    <a:pt x="3283" y="11173"/>
                    <a:pt x="4215" y="11521"/>
                    <a:pt x="6158" y="11870"/>
                  </a:cubicBezTo>
                  <a:cubicBezTo>
                    <a:pt x="8100" y="12218"/>
                    <a:pt x="11052" y="12566"/>
                    <a:pt x="12917" y="13263"/>
                  </a:cubicBezTo>
                  <a:cubicBezTo>
                    <a:pt x="14782" y="13960"/>
                    <a:pt x="15559" y="15005"/>
                    <a:pt x="15481" y="16224"/>
                  </a:cubicBezTo>
                  <a:cubicBezTo>
                    <a:pt x="15404" y="17444"/>
                    <a:pt x="14471" y="18837"/>
                    <a:pt x="12762" y="19708"/>
                  </a:cubicBezTo>
                  <a:cubicBezTo>
                    <a:pt x="11052" y="20579"/>
                    <a:pt x="8566" y="20928"/>
                    <a:pt x="6857" y="21102"/>
                  </a:cubicBezTo>
                  <a:cubicBezTo>
                    <a:pt x="5147" y="21276"/>
                    <a:pt x="4215" y="21276"/>
                    <a:pt x="4215" y="20579"/>
                  </a:cubicBezTo>
                  <a:cubicBezTo>
                    <a:pt x="4215" y="19882"/>
                    <a:pt x="5147" y="18489"/>
                    <a:pt x="8178" y="18315"/>
                  </a:cubicBezTo>
                  <a:cubicBezTo>
                    <a:pt x="11208" y="18141"/>
                    <a:pt x="16336" y="19186"/>
                    <a:pt x="21464" y="202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6857209" y="5535900"/>
              <a:ext cx="423156" cy="492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307" fill="norm" stroke="1" extrusionOk="0">
                  <a:moveTo>
                    <a:pt x="1809" y="9500"/>
                  </a:moveTo>
                  <a:cubicBezTo>
                    <a:pt x="1274" y="9226"/>
                    <a:pt x="739" y="8951"/>
                    <a:pt x="365" y="8219"/>
                  </a:cubicBezTo>
                  <a:cubicBezTo>
                    <a:pt x="-9" y="7487"/>
                    <a:pt x="-223" y="6297"/>
                    <a:pt x="365" y="4924"/>
                  </a:cubicBezTo>
                  <a:cubicBezTo>
                    <a:pt x="953" y="3551"/>
                    <a:pt x="2343" y="1995"/>
                    <a:pt x="3733" y="1034"/>
                  </a:cubicBezTo>
                  <a:cubicBezTo>
                    <a:pt x="5124" y="73"/>
                    <a:pt x="6514" y="-293"/>
                    <a:pt x="8118" y="256"/>
                  </a:cubicBezTo>
                  <a:cubicBezTo>
                    <a:pt x="9722" y="805"/>
                    <a:pt x="11539" y="2270"/>
                    <a:pt x="13250" y="4375"/>
                  </a:cubicBezTo>
                  <a:cubicBezTo>
                    <a:pt x="14961" y="6480"/>
                    <a:pt x="16565" y="9226"/>
                    <a:pt x="17581" y="11880"/>
                  </a:cubicBezTo>
                  <a:cubicBezTo>
                    <a:pt x="18597" y="14534"/>
                    <a:pt x="19025" y="17097"/>
                    <a:pt x="19399" y="18653"/>
                  </a:cubicBezTo>
                  <a:cubicBezTo>
                    <a:pt x="19773" y="20209"/>
                    <a:pt x="20094" y="20758"/>
                    <a:pt x="20415" y="21032"/>
                  </a:cubicBezTo>
                  <a:cubicBezTo>
                    <a:pt x="20735" y="21307"/>
                    <a:pt x="21056" y="21307"/>
                    <a:pt x="21377" y="213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6988264" y="5801986"/>
              <a:ext cx="273051" cy="258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21600" y="1948"/>
                  </a:moveTo>
                  <a:cubicBezTo>
                    <a:pt x="20763" y="1246"/>
                    <a:pt x="19926" y="543"/>
                    <a:pt x="19005" y="192"/>
                  </a:cubicBezTo>
                  <a:cubicBezTo>
                    <a:pt x="18084" y="-159"/>
                    <a:pt x="17079" y="-159"/>
                    <a:pt x="15488" y="1334"/>
                  </a:cubicBezTo>
                  <a:cubicBezTo>
                    <a:pt x="13898" y="2826"/>
                    <a:pt x="11721" y="5812"/>
                    <a:pt x="9126" y="8973"/>
                  </a:cubicBezTo>
                  <a:cubicBezTo>
                    <a:pt x="6530" y="12134"/>
                    <a:pt x="3516" y="15470"/>
                    <a:pt x="1926" y="17578"/>
                  </a:cubicBezTo>
                  <a:cubicBezTo>
                    <a:pt x="335" y="19685"/>
                    <a:pt x="167" y="20563"/>
                    <a:pt x="0" y="214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7495973" y="5766033"/>
              <a:ext cx="324142" cy="212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220" fill="norm" stroke="1" extrusionOk="0">
                  <a:moveTo>
                    <a:pt x="3781" y="7852"/>
                  </a:moveTo>
                  <a:cubicBezTo>
                    <a:pt x="2806" y="8699"/>
                    <a:pt x="1830" y="9546"/>
                    <a:pt x="1761" y="10076"/>
                  </a:cubicBezTo>
                  <a:cubicBezTo>
                    <a:pt x="1691" y="10605"/>
                    <a:pt x="2527" y="10817"/>
                    <a:pt x="4199" y="9864"/>
                  </a:cubicBezTo>
                  <a:cubicBezTo>
                    <a:pt x="5872" y="8911"/>
                    <a:pt x="8380" y="6793"/>
                    <a:pt x="9843" y="5311"/>
                  </a:cubicBezTo>
                  <a:cubicBezTo>
                    <a:pt x="11306" y="3829"/>
                    <a:pt x="11725" y="2981"/>
                    <a:pt x="11725" y="2134"/>
                  </a:cubicBezTo>
                  <a:cubicBezTo>
                    <a:pt x="11725" y="1287"/>
                    <a:pt x="11306" y="440"/>
                    <a:pt x="10401" y="123"/>
                  </a:cubicBezTo>
                  <a:cubicBezTo>
                    <a:pt x="9495" y="-195"/>
                    <a:pt x="8101" y="17"/>
                    <a:pt x="6290" y="1817"/>
                  </a:cubicBezTo>
                  <a:cubicBezTo>
                    <a:pt x="4478" y="3617"/>
                    <a:pt x="2248" y="7005"/>
                    <a:pt x="1064" y="9970"/>
                  </a:cubicBezTo>
                  <a:cubicBezTo>
                    <a:pt x="-121" y="12934"/>
                    <a:pt x="-260" y="15476"/>
                    <a:pt x="367" y="17487"/>
                  </a:cubicBezTo>
                  <a:cubicBezTo>
                    <a:pt x="994" y="19499"/>
                    <a:pt x="2388" y="20981"/>
                    <a:pt x="6011" y="21193"/>
                  </a:cubicBezTo>
                  <a:cubicBezTo>
                    <a:pt x="9634" y="21405"/>
                    <a:pt x="15487" y="20346"/>
                    <a:pt x="21340" y="192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7635964" y="5495267"/>
              <a:ext cx="2476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69" y="15429"/>
                    <a:pt x="5538" y="9257"/>
                    <a:pt x="9138" y="5657"/>
                  </a:cubicBezTo>
                  <a:cubicBezTo>
                    <a:pt x="12738" y="2057"/>
                    <a:pt x="17169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7984088" y="5228621"/>
              <a:ext cx="312277" cy="374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356" fill="norm" stroke="1" extrusionOk="0">
                  <a:moveTo>
                    <a:pt x="947" y="7962"/>
                  </a:moveTo>
                  <a:cubicBezTo>
                    <a:pt x="367" y="7479"/>
                    <a:pt x="-213" y="6996"/>
                    <a:pt x="77" y="5790"/>
                  </a:cubicBezTo>
                  <a:cubicBezTo>
                    <a:pt x="367" y="4583"/>
                    <a:pt x="1527" y="2652"/>
                    <a:pt x="3194" y="1445"/>
                  </a:cubicBezTo>
                  <a:cubicBezTo>
                    <a:pt x="4861" y="239"/>
                    <a:pt x="7035" y="-244"/>
                    <a:pt x="9282" y="118"/>
                  </a:cubicBezTo>
                  <a:cubicBezTo>
                    <a:pt x="11529" y="480"/>
                    <a:pt x="13849" y="1687"/>
                    <a:pt x="15516" y="3557"/>
                  </a:cubicBezTo>
                  <a:cubicBezTo>
                    <a:pt x="17183" y="5428"/>
                    <a:pt x="18198" y="7962"/>
                    <a:pt x="19068" y="11039"/>
                  </a:cubicBezTo>
                  <a:cubicBezTo>
                    <a:pt x="19937" y="14116"/>
                    <a:pt x="20662" y="17736"/>
                    <a:pt x="21387" y="213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8086814" y="5419016"/>
              <a:ext cx="196851" cy="190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8" fill="norm" stroke="1" extrusionOk="0">
                  <a:moveTo>
                    <a:pt x="21600" y="717"/>
                  </a:moveTo>
                  <a:cubicBezTo>
                    <a:pt x="20439" y="243"/>
                    <a:pt x="19277" y="-232"/>
                    <a:pt x="17303" y="124"/>
                  </a:cubicBezTo>
                  <a:cubicBezTo>
                    <a:pt x="15329" y="480"/>
                    <a:pt x="12542" y="1667"/>
                    <a:pt x="9523" y="4634"/>
                  </a:cubicBezTo>
                  <a:cubicBezTo>
                    <a:pt x="6503" y="7601"/>
                    <a:pt x="3252" y="12348"/>
                    <a:pt x="1626" y="15434"/>
                  </a:cubicBezTo>
                  <a:cubicBezTo>
                    <a:pt x="0" y="18520"/>
                    <a:pt x="0" y="19944"/>
                    <a:pt x="0" y="213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8362224" y="5391790"/>
              <a:ext cx="289742" cy="192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339" fill="norm" stroke="1" extrusionOk="0">
                  <a:moveTo>
                    <a:pt x="4522" y="2322"/>
                  </a:moveTo>
                  <a:cubicBezTo>
                    <a:pt x="4991" y="1382"/>
                    <a:pt x="5461" y="443"/>
                    <a:pt x="6009" y="326"/>
                  </a:cubicBezTo>
                  <a:cubicBezTo>
                    <a:pt x="6556" y="209"/>
                    <a:pt x="7183" y="913"/>
                    <a:pt x="7652" y="2439"/>
                  </a:cubicBezTo>
                  <a:cubicBezTo>
                    <a:pt x="8122" y="3965"/>
                    <a:pt x="8435" y="6313"/>
                    <a:pt x="7730" y="9013"/>
                  </a:cubicBezTo>
                  <a:cubicBezTo>
                    <a:pt x="7026" y="11713"/>
                    <a:pt x="5304" y="14765"/>
                    <a:pt x="3817" y="16409"/>
                  </a:cubicBezTo>
                  <a:cubicBezTo>
                    <a:pt x="2330" y="18052"/>
                    <a:pt x="1078" y="18287"/>
                    <a:pt x="452" y="17817"/>
                  </a:cubicBezTo>
                  <a:cubicBezTo>
                    <a:pt x="-174" y="17348"/>
                    <a:pt x="-174" y="16174"/>
                    <a:pt x="609" y="14882"/>
                  </a:cubicBezTo>
                  <a:cubicBezTo>
                    <a:pt x="1391" y="13591"/>
                    <a:pt x="2956" y="12182"/>
                    <a:pt x="5852" y="9717"/>
                  </a:cubicBezTo>
                  <a:cubicBezTo>
                    <a:pt x="8748" y="7252"/>
                    <a:pt x="12974" y="3730"/>
                    <a:pt x="15556" y="1852"/>
                  </a:cubicBezTo>
                  <a:cubicBezTo>
                    <a:pt x="18139" y="-26"/>
                    <a:pt x="19078" y="-261"/>
                    <a:pt x="19000" y="209"/>
                  </a:cubicBezTo>
                  <a:cubicBezTo>
                    <a:pt x="18922" y="678"/>
                    <a:pt x="17826" y="1852"/>
                    <a:pt x="16652" y="3613"/>
                  </a:cubicBezTo>
                  <a:cubicBezTo>
                    <a:pt x="15478" y="5374"/>
                    <a:pt x="14226" y="7722"/>
                    <a:pt x="13991" y="10422"/>
                  </a:cubicBezTo>
                  <a:cubicBezTo>
                    <a:pt x="13756" y="13122"/>
                    <a:pt x="14539" y="16174"/>
                    <a:pt x="15948" y="18052"/>
                  </a:cubicBezTo>
                  <a:cubicBezTo>
                    <a:pt x="17356" y="19930"/>
                    <a:pt x="19391" y="20635"/>
                    <a:pt x="21426" y="213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6835864" y="6219167"/>
              <a:ext cx="11747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84" y="19862"/>
                    <a:pt x="2569" y="18124"/>
                    <a:pt x="3872" y="16138"/>
                  </a:cubicBezTo>
                  <a:cubicBezTo>
                    <a:pt x="5176" y="14152"/>
                    <a:pt x="6499" y="11917"/>
                    <a:pt x="7959" y="9931"/>
                  </a:cubicBezTo>
                  <a:cubicBezTo>
                    <a:pt x="9418" y="7945"/>
                    <a:pt x="11014" y="6207"/>
                    <a:pt x="12629" y="4966"/>
                  </a:cubicBezTo>
                  <a:cubicBezTo>
                    <a:pt x="14244" y="3724"/>
                    <a:pt x="15879" y="2979"/>
                    <a:pt x="17377" y="2234"/>
                  </a:cubicBezTo>
                  <a:cubicBezTo>
                    <a:pt x="18876" y="1490"/>
                    <a:pt x="20238" y="74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6879183" y="6250917"/>
              <a:ext cx="1252082" cy="250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462" fill="norm" stroke="1" extrusionOk="0">
                  <a:moveTo>
                    <a:pt x="1552" y="19603"/>
                  </a:moveTo>
                  <a:cubicBezTo>
                    <a:pt x="1151" y="19785"/>
                    <a:pt x="749" y="19966"/>
                    <a:pt x="457" y="20239"/>
                  </a:cubicBezTo>
                  <a:cubicBezTo>
                    <a:pt x="165" y="20511"/>
                    <a:pt x="-17" y="20874"/>
                    <a:pt x="1" y="21146"/>
                  </a:cubicBezTo>
                  <a:cubicBezTo>
                    <a:pt x="19" y="21418"/>
                    <a:pt x="238" y="21600"/>
                    <a:pt x="932" y="21328"/>
                  </a:cubicBezTo>
                  <a:cubicBezTo>
                    <a:pt x="1625" y="21055"/>
                    <a:pt x="2792" y="20329"/>
                    <a:pt x="4124" y="18877"/>
                  </a:cubicBezTo>
                  <a:cubicBezTo>
                    <a:pt x="5456" y="17425"/>
                    <a:pt x="6952" y="15247"/>
                    <a:pt x="8265" y="13341"/>
                  </a:cubicBezTo>
                  <a:cubicBezTo>
                    <a:pt x="9579" y="11435"/>
                    <a:pt x="10710" y="9802"/>
                    <a:pt x="12097" y="8077"/>
                  </a:cubicBezTo>
                  <a:cubicBezTo>
                    <a:pt x="13483" y="6353"/>
                    <a:pt x="15125" y="4538"/>
                    <a:pt x="16749" y="3176"/>
                  </a:cubicBezTo>
                  <a:cubicBezTo>
                    <a:pt x="18372" y="1815"/>
                    <a:pt x="19978" y="908"/>
                    <a:pt x="2158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5843062" y="6761827"/>
              <a:ext cx="133729" cy="644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7" h="21503" fill="norm" stroke="1" extrusionOk="0">
                  <a:moveTo>
                    <a:pt x="19977" y="3503"/>
                  </a:moveTo>
                  <a:cubicBezTo>
                    <a:pt x="20631" y="3079"/>
                    <a:pt x="21286" y="2656"/>
                    <a:pt x="19650" y="2056"/>
                  </a:cubicBezTo>
                  <a:cubicBezTo>
                    <a:pt x="18013" y="1456"/>
                    <a:pt x="14086" y="679"/>
                    <a:pt x="11304" y="291"/>
                  </a:cubicBezTo>
                  <a:cubicBezTo>
                    <a:pt x="8522" y="-97"/>
                    <a:pt x="6886" y="-97"/>
                    <a:pt x="5250" y="291"/>
                  </a:cubicBezTo>
                  <a:cubicBezTo>
                    <a:pt x="3613" y="679"/>
                    <a:pt x="1977" y="1456"/>
                    <a:pt x="995" y="3009"/>
                  </a:cubicBezTo>
                  <a:cubicBezTo>
                    <a:pt x="13" y="4562"/>
                    <a:pt x="-314" y="6891"/>
                    <a:pt x="341" y="9432"/>
                  </a:cubicBezTo>
                  <a:cubicBezTo>
                    <a:pt x="995" y="11974"/>
                    <a:pt x="2631" y="14727"/>
                    <a:pt x="3122" y="16774"/>
                  </a:cubicBezTo>
                  <a:cubicBezTo>
                    <a:pt x="3613" y="18821"/>
                    <a:pt x="2959" y="20162"/>
                    <a:pt x="2304" y="215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5730964" y="7120867"/>
              <a:ext cx="3302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92" y="17018"/>
                    <a:pt x="8585" y="12436"/>
                    <a:pt x="12185" y="8836"/>
                  </a:cubicBezTo>
                  <a:cubicBezTo>
                    <a:pt x="15785" y="5236"/>
                    <a:pt x="18692" y="261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6078557" y="6796577"/>
              <a:ext cx="223908" cy="592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2" h="21358" fill="norm" stroke="1" extrusionOk="0">
                  <a:moveTo>
                    <a:pt x="20962" y="1390"/>
                  </a:moveTo>
                  <a:cubicBezTo>
                    <a:pt x="20764" y="932"/>
                    <a:pt x="20566" y="474"/>
                    <a:pt x="19773" y="206"/>
                  </a:cubicBezTo>
                  <a:cubicBezTo>
                    <a:pt x="18980" y="-61"/>
                    <a:pt x="17593" y="-137"/>
                    <a:pt x="15810" y="397"/>
                  </a:cubicBezTo>
                  <a:cubicBezTo>
                    <a:pt x="14026" y="932"/>
                    <a:pt x="11846" y="2076"/>
                    <a:pt x="9369" y="3870"/>
                  </a:cubicBezTo>
                  <a:cubicBezTo>
                    <a:pt x="6892" y="5664"/>
                    <a:pt x="4118" y="8106"/>
                    <a:pt x="2235" y="10396"/>
                  </a:cubicBezTo>
                  <a:cubicBezTo>
                    <a:pt x="353" y="12686"/>
                    <a:pt x="-638" y="14823"/>
                    <a:pt x="452" y="16655"/>
                  </a:cubicBezTo>
                  <a:cubicBezTo>
                    <a:pt x="1542" y="18486"/>
                    <a:pt x="4712" y="20013"/>
                    <a:pt x="8478" y="20738"/>
                  </a:cubicBezTo>
                  <a:cubicBezTo>
                    <a:pt x="12243" y="21463"/>
                    <a:pt x="16602" y="21387"/>
                    <a:pt x="20962" y="213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6385014" y="6949417"/>
              <a:ext cx="3429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00" y="2640"/>
                    <a:pt x="5600" y="5280"/>
                    <a:pt x="8600" y="8400"/>
                  </a:cubicBezTo>
                  <a:cubicBezTo>
                    <a:pt x="11600" y="11520"/>
                    <a:pt x="14800" y="15120"/>
                    <a:pt x="17000" y="17400"/>
                  </a:cubicBezTo>
                  <a:cubicBezTo>
                    <a:pt x="19200" y="19680"/>
                    <a:pt x="20400" y="2064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6477981" y="6924017"/>
              <a:ext cx="249934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600" fill="norm" stroke="1" extrusionOk="0">
                  <a:moveTo>
                    <a:pt x="21433" y="561"/>
                  </a:moveTo>
                  <a:cubicBezTo>
                    <a:pt x="20707" y="281"/>
                    <a:pt x="19981" y="0"/>
                    <a:pt x="19255" y="0"/>
                  </a:cubicBezTo>
                  <a:cubicBezTo>
                    <a:pt x="18529" y="0"/>
                    <a:pt x="17803" y="281"/>
                    <a:pt x="16078" y="1496"/>
                  </a:cubicBezTo>
                  <a:cubicBezTo>
                    <a:pt x="14354" y="2712"/>
                    <a:pt x="11631" y="4862"/>
                    <a:pt x="8818" y="7527"/>
                  </a:cubicBezTo>
                  <a:cubicBezTo>
                    <a:pt x="6004" y="10192"/>
                    <a:pt x="3100" y="13371"/>
                    <a:pt x="1557" y="15662"/>
                  </a:cubicBezTo>
                  <a:cubicBezTo>
                    <a:pt x="15" y="17953"/>
                    <a:pt x="-167" y="19356"/>
                    <a:pt x="105" y="20197"/>
                  </a:cubicBezTo>
                  <a:cubicBezTo>
                    <a:pt x="378" y="21039"/>
                    <a:pt x="1104" y="21319"/>
                    <a:pt x="183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6813821" y="7171667"/>
              <a:ext cx="15694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5143"/>
                    <a:pt x="3818" y="10286"/>
                    <a:pt x="1118" y="13886"/>
                  </a:cubicBezTo>
                  <a:cubicBezTo>
                    <a:pt x="-1582" y="17486"/>
                    <a:pt x="1118" y="19543"/>
                    <a:pt x="38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6899364" y="6875459"/>
              <a:ext cx="161029" cy="588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1441" fill="norm" stroke="1" extrusionOk="0">
                  <a:moveTo>
                    <a:pt x="6646" y="150"/>
                  </a:moveTo>
                  <a:cubicBezTo>
                    <a:pt x="8031" y="-5"/>
                    <a:pt x="9415" y="-159"/>
                    <a:pt x="11354" y="342"/>
                  </a:cubicBezTo>
                  <a:cubicBezTo>
                    <a:pt x="13292" y="844"/>
                    <a:pt x="15785" y="2001"/>
                    <a:pt x="17862" y="4045"/>
                  </a:cubicBezTo>
                  <a:cubicBezTo>
                    <a:pt x="19938" y="6090"/>
                    <a:pt x="21600" y="9021"/>
                    <a:pt x="20908" y="11605"/>
                  </a:cubicBezTo>
                  <a:cubicBezTo>
                    <a:pt x="20215" y="14190"/>
                    <a:pt x="17169" y="16427"/>
                    <a:pt x="13292" y="18008"/>
                  </a:cubicBezTo>
                  <a:cubicBezTo>
                    <a:pt x="9415" y="19590"/>
                    <a:pt x="4708" y="20515"/>
                    <a:pt x="0" y="214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7585164" y="7044667"/>
              <a:ext cx="2286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7635964" y="7165317"/>
              <a:ext cx="2095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8282994" y="6779716"/>
              <a:ext cx="464221" cy="48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247" fill="norm" stroke="1" extrusionOk="0">
                  <a:moveTo>
                    <a:pt x="1193" y="10724"/>
                  </a:moveTo>
                  <a:cubicBezTo>
                    <a:pt x="418" y="8878"/>
                    <a:pt x="-357" y="7032"/>
                    <a:pt x="176" y="5139"/>
                  </a:cubicBezTo>
                  <a:cubicBezTo>
                    <a:pt x="708" y="3247"/>
                    <a:pt x="2549" y="1309"/>
                    <a:pt x="4292" y="478"/>
                  </a:cubicBezTo>
                  <a:cubicBezTo>
                    <a:pt x="6036" y="-353"/>
                    <a:pt x="7682" y="-76"/>
                    <a:pt x="9426" y="1124"/>
                  </a:cubicBezTo>
                  <a:cubicBezTo>
                    <a:pt x="11169" y="2324"/>
                    <a:pt x="13010" y="4447"/>
                    <a:pt x="14802" y="6893"/>
                  </a:cubicBezTo>
                  <a:cubicBezTo>
                    <a:pt x="16594" y="9339"/>
                    <a:pt x="18337" y="12109"/>
                    <a:pt x="19403" y="14555"/>
                  </a:cubicBezTo>
                  <a:cubicBezTo>
                    <a:pt x="20468" y="17001"/>
                    <a:pt x="20856" y="19124"/>
                    <a:pt x="21243" y="212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8417014" y="7014041"/>
              <a:ext cx="260351" cy="284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7" fill="norm" stroke="1" extrusionOk="0">
                  <a:moveTo>
                    <a:pt x="21600" y="2775"/>
                  </a:moveTo>
                  <a:cubicBezTo>
                    <a:pt x="21073" y="1663"/>
                    <a:pt x="20546" y="551"/>
                    <a:pt x="19756" y="154"/>
                  </a:cubicBezTo>
                  <a:cubicBezTo>
                    <a:pt x="18966" y="-243"/>
                    <a:pt x="17912" y="75"/>
                    <a:pt x="15893" y="1742"/>
                  </a:cubicBezTo>
                  <a:cubicBezTo>
                    <a:pt x="13873" y="3410"/>
                    <a:pt x="10888" y="6428"/>
                    <a:pt x="8078" y="9922"/>
                  </a:cubicBezTo>
                  <a:cubicBezTo>
                    <a:pt x="5268" y="13416"/>
                    <a:pt x="2634" y="17386"/>
                    <a:pt x="0" y="213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8921104" y="6947894"/>
              <a:ext cx="302361" cy="182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0961" fill="norm" stroke="1" extrusionOk="0">
                  <a:moveTo>
                    <a:pt x="3850" y="9640"/>
                  </a:moveTo>
                  <a:cubicBezTo>
                    <a:pt x="6085" y="8669"/>
                    <a:pt x="8319" y="7698"/>
                    <a:pt x="9734" y="6727"/>
                  </a:cubicBezTo>
                  <a:cubicBezTo>
                    <a:pt x="11149" y="5756"/>
                    <a:pt x="11745" y="4786"/>
                    <a:pt x="12043" y="3693"/>
                  </a:cubicBezTo>
                  <a:cubicBezTo>
                    <a:pt x="12341" y="2601"/>
                    <a:pt x="12341" y="1388"/>
                    <a:pt x="11969" y="660"/>
                  </a:cubicBezTo>
                  <a:cubicBezTo>
                    <a:pt x="11596" y="-68"/>
                    <a:pt x="10851" y="-311"/>
                    <a:pt x="8989" y="538"/>
                  </a:cubicBezTo>
                  <a:cubicBezTo>
                    <a:pt x="7127" y="1388"/>
                    <a:pt x="4148" y="3329"/>
                    <a:pt x="2286" y="6242"/>
                  </a:cubicBezTo>
                  <a:cubicBezTo>
                    <a:pt x="424" y="9154"/>
                    <a:pt x="-321" y="13037"/>
                    <a:pt x="126" y="15828"/>
                  </a:cubicBezTo>
                  <a:cubicBezTo>
                    <a:pt x="573" y="18619"/>
                    <a:pt x="2211" y="20318"/>
                    <a:pt x="5936" y="20804"/>
                  </a:cubicBezTo>
                  <a:cubicBezTo>
                    <a:pt x="9660" y="21289"/>
                    <a:pt x="15469" y="20561"/>
                    <a:pt x="21279" y="198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8975814" y="6695417"/>
              <a:ext cx="2794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36" y="15200"/>
                    <a:pt x="10473" y="8800"/>
                    <a:pt x="14073" y="5200"/>
                  </a:cubicBezTo>
                  <a:cubicBezTo>
                    <a:pt x="17673" y="1600"/>
                    <a:pt x="19636" y="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9299664" y="6466817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9325064" y="6341469"/>
              <a:ext cx="336551" cy="423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4" fill="norm" stroke="1" extrusionOk="0">
                  <a:moveTo>
                    <a:pt x="0" y="4067"/>
                  </a:moveTo>
                  <a:cubicBezTo>
                    <a:pt x="1087" y="2896"/>
                    <a:pt x="2174" y="1726"/>
                    <a:pt x="3464" y="928"/>
                  </a:cubicBezTo>
                  <a:cubicBezTo>
                    <a:pt x="4755" y="130"/>
                    <a:pt x="6249" y="-296"/>
                    <a:pt x="8083" y="236"/>
                  </a:cubicBezTo>
                  <a:cubicBezTo>
                    <a:pt x="9917" y="768"/>
                    <a:pt x="12091" y="2258"/>
                    <a:pt x="13992" y="4758"/>
                  </a:cubicBezTo>
                  <a:cubicBezTo>
                    <a:pt x="15894" y="7259"/>
                    <a:pt x="17525" y="10770"/>
                    <a:pt x="18747" y="13696"/>
                  </a:cubicBezTo>
                  <a:cubicBezTo>
                    <a:pt x="19970" y="16622"/>
                    <a:pt x="20785" y="18963"/>
                    <a:pt x="21600" y="213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9439364" y="6593817"/>
              <a:ext cx="1333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3360"/>
                    <a:pt x="11314" y="6720"/>
                    <a:pt x="7714" y="10320"/>
                  </a:cubicBezTo>
                  <a:cubicBezTo>
                    <a:pt x="4114" y="13920"/>
                    <a:pt x="2057" y="1776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9756864" y="6367678"/>
              <a:ext cx="203201" cy="365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fill="norm" stroke="1" extrusionOk="0">
                  <a:moveTo>
                    <a:pt x="0" y="1718"/>
                  </a:moveTo>
                  <a:cubicBezTo>
                    <a:pt x="225" y="1097"/>
                    <a:pt x="450" y="477"/>
                    <a:pt x="1125" y="166"/>
                  </a:cubicBezTo>
                  <a:cubicBezTo>
                    <a:pt x="1800" y="-144"/>
                    <a:pt x="2925" y="-144"/>
                    <a:pt x="5513" y="1284"/>
                  </a:cubicBezTo>
                  <a:cubicBezTo>
                    <a:pt x="8100" y="2711"/>
                    <a:pt x="12150" y="5566"/>
                    <a:pt x="15075" y="8297"/>
                  </a:cubicBezTo>
                  <a:cubicBezTo>
                    <a:pt x="18000" y="11028"/>
                    <a:pt x="19800" y="13635"/>
                    <a:pt x="20700" y="15808"/>
                  </a:cubicBezTo>
                  <a:cubicBezTo>
                    <a:pt x="21600" y="17980"/>
                    <a:pt x="21600" y="19718"/>
                    <a:pt x="21600" y="214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9775914" y="6422367"/>
              <a:ext cx="2794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91" y="916"/>
                    <a:pt x="18982" y="1833"/>
                    <a:pt x="16282" y="4189"/>
                  </a:cubicBezTo>
                  <a:cubicBezTo>
                    <a:pt x="13582" y="6545"/>
                    <a:pt x="9491" y="10342"/>
                    <a:pt x="6545" y="13484"/>
                  </a:cubicBezTo>
                  <a:cubicBezTo>
                    <a:pt x="3600" y="16625"/>
                    <a:pt x="1800" y="1911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10042614" y="6752567"/>
              <a:ext cx="127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7908036" y="5996917"/>
              <a:ext cx="2951318" cy="1527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589" fill="norm" stroke="1" extrusionOk="0">
                  <a:moveTo>
                    <a:pt x="17827" y="3321"/>
                  </a:moveTo>
                  <a:cubicBezTo>
                    <a:pt x="17858" y="2962"/>
                    <a:pt x="17889" y="2603"/>
                    <a:pt x="17781" y="2244"/>
                  </a:cubicBezTo>
                  <a:cubicBezTo>
                    <a:pt x="17673" y="1885"/>
                    <a:pt x="17426" y="1526"/>
                    <a:pt x="17017" y="1301"/>
                  </a:cubicBezTo>
                  <a:cubicBezTo>
                    <a:pt x="16608" y="1077"/>
                    <a:pt x="16038" y="987"/>
                    <a:pt x="15436" y="927"/>
                  </a:cubicBezTo>
                  <a:cubicBezTo>
                    <a:pt x="14834" y="868"/>
                    <a:pt x="14202" y="838"/>
                    <a:pt x="13577" y="808"/>
                  </a:cubicBezTo>
                  <a:cubicBezTo>
                    <a:pt x="12952" y="778"/>
                    <a:pt x="12335" y="748"/>
                    <a:pt x="11694" y="778"/>
                  </a:cubicBezTo>
                  <a:cubicBezTo>
                    <a:pt x="11054" y="808"/>
                    <a:pt x="10391" y="898"/>
                    <a:pt x="9766" y="1047"/>
                  </a:cubicBezTo>
                  <a:cubicBezTo>
                    <a:pt x="9141" y="1197"/>
                    <a:pt x="8555" y="1406"/>
                    <a:pt x="7976" y="1675"/>
                  </a:cubicBezTo>
                  <a:cubicBezTo>
                    <a:pt x="7398" y="1945"/>
                    <a:pt x="6827" y="2274"/>
                    <a:pt x="6264" y="2663"/>
                  </a:cubicBezTo>
                  <a:cubicBezTo>
                    <a:pt x="5700" y="3052"/>
                    <a:pt x="5145" y="3500"/>
                    <a:pt x="4597" y="4069"/>
                  </a:cubicBezTo>
                  <a:cubicBezTo>
                    <a:pt x="4050" y="4637"/>
                    <a:pt x="3510" y="5325"/>
                    <a:pt x="3016" y="5998"/>
                  </a:cubicBezTo>
                  <a:cubicBezTo>
                    <a:pt x="2522" y="6671"/>
                    <a:pt x="2075" y="7330"/>
                    <a:pt x="1658" y="8048"/>
                  </a:cubicBezTo>
                  <a:cubicBezTo>
                    <a:pt x="1242" y="8766"/>
                    <a:pt x="856" y="9543"/>
                    <a:pt x="570" y="10411"/>
                  </a:cubicBezTo>
                  <a:cubicBezTo>
                    <a:pt x="285" y="11279"/>
                    <a:pt x="100" y="12236"/>
                    <a:pt x="30" y="13253"/>
                  </a:cubicBezTo>
                  <a:cubicBezTo>
                    <a:pt x="-39" y="14270"/>
                    <a:pt x="7" y="15347"/>
                    <a:pt x="208" y="16335"/>
                  </a:cubicBezTo>
                  <a:cubicBezTo>
                    <a:pt x="408" y="17322"/>
                    <a:pt x="763" y="18219"/>
                    <a:pt x="1211" y="18907"/>
                  </a:cubicBezTo>
                  <a:cubicBezTo>
                    <a:pt x="1658" y="19596"/>
                    <a:pt x="2198" y="20074"/>
                    <a:pt x="2754" y="20418"/>
                  </a:cubicBezTo>
                  <a:cubicBezTo>
                    <a:pt x="3309" y="20762"/>
                    <a:pt x="3880" y="20972"/>
                    <a:pt x="4466" y="21136"/>
                  </a:cubicBezTo>
                  <a:cubicBezTo>
                    <a:pt x="5052" y="21301"/>
                    <a:pt x="5654" y="21420"/>
                    <a:pt x="6264" y="21495"/>
                  </a:cubicBezTo>
                  <a:cubicBezTo>
                    <a:pt x="6873" y="21570"/>
                    <a:pt x="7490" y="21600"/>
                    <a:pt x="8107" y="21585"/>
                  </a:cubicBezTo>
                  <a:cubicBezTo>
                    <a:pt x="8724" y="21570"/>
                    <a:pt x="9342" y="21510"/>
                    <a:pt x="9982" y="21391"/>
                  </a:cubicBezTo>
                  <a:cubicBezTo>
                    <a:pt x="10622" y="21271"/>
                    <a:pt x="11286" y="21091"/>
                    <a:pt x="11949" y="20882"/>
                  </a:cubicBezTo>
                  <a:cubicBezTo>
                    <a:pt x="12612" y="20673"/>
                    <a:pt x="13276" y="20433"/>
                    <a:pt x="13924" y="20179"/>
                  </a:cubicBezTo>
                  <a:cubicBezTo>
                    <a:pt x="14572" y="19925"/>
                    <a:pt x="15204" y="19655"/>
                    <a:pt x="15806" y="19371"/>
                  </a:cubicBezTo>
                  <a:cubicBezTo>
                    <a:pt x="16408" y="19087"/>
                    <a:pt x="16979" y="18788"/>
                    <a:pt x="17496" y="18429"/>
                  </a:cubicBezTo>
                  <a:cubicBezTo>
                    <a:pt x="18012" y="18070"/>
                    <a:pt x="18475" y="17651"/>
                    <a:pt x="18954" y="17023"/>
                  </a:cubicBezTo>
                  <a:cubicBezTo>
                    <a:pt x="19432" y="16394"/>
                    <a:pt x="19926" y="15557"/>
                    <a:pt x="20327" y="14704"/>
                  </a:cubicBezTo>
                  <a:cubicBezTo>
                    <a:pt x="20728" y="13852"/>
                    <a:pt x="21036" y="12984"/>
                    <a:pt x="21245" y="11952"/>
                  </a:cubicBezTo>
                  <a:cubicBezTo>
                    <a:pt x="21453" y="10920"/>
                    <a:pt x="21561" y="9723"/>
                    <a:pt x="21492" y="8676"/>
                  </a:cubicBezTo>
                  <a:cubicBezTo>
                    <a:pt x="21422" y="7629"/>
                    <a:pt x="21175" y="6731"/>
                    <a:pt x="20867" y="5939"/>
                  </a:cubicBezTo>
                  <a:cubicBezTo>
                    <a:pt x="20558" y="5146"/>
                    <a:pt x="20188" y="4458"/>
                    <a:pt x="19733" y="3770"/>
                  </a:cubicBezTo>
                  <a:cubicBezTo>
                    <a:pt x="19278" y="3081"/>
                    <a:pt x="18738" y="2393"/>
                    <a:pt x="18167" y="1840"/>
                  </a:cubicBezTo>
                  <a:cubicBezTo>
                    <a:pt x="17596" y="1286"/>
                    <a:pt x="16994" y="868"/>
                    <a:pt x="16377" y="583"/>
                  </a:cubicBezTo>
                  <a:cubicBezTo>
                    <a:pt x="15760" y="299"/>
                    <a:pt x="15127" y="150"/>
                    <a:pt x="14502" y="75"/>
                  </a:cubicBezTo>
                  <a:cubicBezTo>
                    <a:pt x="13878" y="0"/>
                    <a:pt x="13260" y="0"/>
                    <a:pt x="1264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2" name="Drawing"/>
          <p:cNvGrpSpPr/>
          <p:nvPr/>
        </p:nvGrpSpPr>
        <p:grpSpPr>
          <a:xfrm>
            <a:off x="1022350" y="1072886"/>
            <a:ext cx="11776569" cy="8176748"/>
            <a:chOff x="-12700" y="0"/>
            <a:chExt cx="11776568" cy="8176747"/>
          </a:xfrm>
        </p:grpSpPr>
        <p:sp>
          <p:nvSpPr>
            <p:cNvPr id="436" name="Line"/>
            <p:cNvSpPr/>
            <p:nvPr/>
          </p:nvSpPr>
          <p:spPr>
            <a:xfrm>
              <a:off x="1073149" y="337757"/>
              <a:ext cx="259077" cy="506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1517" fill="norm" stroke="1" extrusionOk="0">
                  <a:moveTo>
                    <a:pt x="0" y="770"/>
                  </a:moveTo>
                  <a:cubicBezTo>
                    <a:pt x="514" y="4280"/>
                    <a:pt x="1029" y="7790"/>
                    <a:pt x="1800" y="10985"/>
                  </a:cubicBezTo>
                  <a:cubicBezTo>
                    <a:pt x="2571" y="14180"/>
                    <a:pt x="3600" y="17060"/>
                    <a:pt x="3943" y="18095"/>
                  </a:cubicBezTo>
                  <a:cubicBezTo>
                    <a:pt x="4286" y="19130"/>
                    <a:pt x="3943" y="18320"/>
                    <a:pt x="3514" y="16295"/>
                  </a:cubicBezTo>
                  <a:cubicBezTo>
                    <a:pt x="3086" y="14270"/>
                    <a:pt x="2571" y="11030"/>
                    <a:pt x="2486" y="8465"/>
                  </a:cubicBezTo>
                  <a:cubicBezTo>
                    <a:pt x="2400" y="5900"/>
                    <a:pt x="2743" y="4010"/>
                    <a:pt x="3086" y="2795"/>
                  </a:cubicBezTo>
                  <a:cubicBezTo>
                    <a:pt x="3429" y="1580"/>
                    <a:pt x="3771" y="1040"/>
                    <a:pt x="4286" y="635"/>
                  </a:cubicBezTo>
                  <a:cubicBezTo>
                    <a:pt x="4800" y="230"/>
                    <a:pt x="5486" y="-40"/>
                    <a:pt x="6857" y="5"/>
                  </a:cubicBezTo>
                  <a:cubicBezTo>
                    <a:pt x="8229" y="50"/>
                    <a:pt x="10286" y="410"/>
                    <a:pt x="12686" y="1625"/>
                  </a:cubicBezTo>
                  <a:cubicBezTo>
                    <a:pt x="15086" y="2840"/>
                    <a:pt x="17829" y="4910"/>
                    <a:pt x="19457" y="7385"/>
                  </a:cubicBezTo>
                  <a:cubicBezTo>
                    <a:pt x="21086" y="9860"/>
                    <a:pt x="21600" y="12740"/>
                    <a:pt x="20057" y="15080"/>
                  </a:cubicBezTo>
                  <a:cubicBezTo>
                    <a:pt x="18514" y="17420"/>
                    <a:pt x="14914" y="19220"/>
                    <a:pt x="12171" y="20210"/>
                  </a:cubicBezTo>
                  <a:cubicBezTo>
                    <a:pt x="9429" y="21200"/>
                    <a:pt x="7543" y="21380"/>
                    <a:pt x="6171" y="21470"/>
                  </a:cubicBezTo>
                  <a:cubicBezTo>
                    <a:pt x="4800" y="21560"/>
                    <a:pt x="3943" y="21560"/>
                    <a:pt x="3771" y="21110"/>
                  </a:cubicBezTo>
                  <a:cubicBezTo>
                    <a:pt x="3600" y="20660"/>
                    <a:pt x="4114" y="19760"/>
                    <a:pt x="4629" y="19220"/>
                  </a:cubicBezTo>
                  <a:cubicBezTo>
                    <a:pt x="5143" y="18680"/>
                    <a:pt x="5657" y="18500"/>
                    <a:pt x="6171" y="183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1606549" y="571763"/>
              <a:ext cx="146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1631949" y="730513"/>
              <a:ext cx="1841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2152650" y="294745"/>
              <a:ext cx="285750" cy="598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9" fill="norm" stroke="1" extrusionOk="0">
                  <a:moveTo>
                    <a:pt x="21600" y="1052"/>
                  </a:moveTo>
                  <a:cubicBezTo>
                    <a:pt x="17920" y="597"/>
                    <a:pt x="14240" y="142"/>
                    <a:pt x="11680" y="29"/>
                  </a:cubicBezTo>
                  <a:cubicBezTo>
                    <a:pt x="9120" y="-85"/>
                    <a:pt x="7680" y="142"/>
                    <a:pt x="6000" y="711"/>
                  </a:cubicBezTo>
                  <a:cubicBezTo>
                    <a:pt x="4320" y="1279"/>
                    <a:pt x="2400" y="2189"/>
                    <a:pt x="1440" y="2833"/>
                  </a:cubicBezTo>
                  <a:cubicBezTo>
                    <a:pt x="480" y="3477"/>
                    <a:pt x="480" y="3856"/>
                    <a:pt x="1280" y="4538"/>
                  </a:cubicBezTo>
                  <a:cubicBezTo>
                    <a:pt x="2080" y="5220"/>
                    <a:pt x="3680" y="6206"/>
                    <a:pt x="4720" y="7039"/>
                  </a:cubicBezTo>
                  <a:cubicBezTo>
                    <a:pt x="5760" y="7873"/>
                    <a:pt x="6240" y="8555"/>
                    <a:pt x="6400" y="9086"/>
                  </a:cubicBezTo>
                  <a:cubicBezTo>
                    <a:pt x="6560" y="9616"/>
                    <a:pt x="6400" y="9995"/>
                    <a:pt x="5600" y="10412"/>
                  </a:cubicBezTo>
                  <a:cubicBezTo>
                    <a:pt x="4800" y="10829"/>
                    <a:pt x="3360" y="11283"/>
                    <a:pt x="2160" y="11587"/>
                  </a:cubicBezTo>
                  <a:cubicBezTo>
                    <a:pt x="960" y="11890"/>
                    <a:pt x="0" y="12041"/>
                    <a:pt x="0" y="12079"/>
                  </a:cubicBezTo>
                  <a:cubicBezTo>
                    <a:pt x="0" y="12117"/>
                    <a:pt x="960" y="12041"/>
                    <a:pt x="1840" y="12079"/>
                  </a:cubicBezTo>
                  <a:cubicBezTo>
                    <a:pt x="2720" y="12117"/>
                    <a:pt x="3520" y="12269"/>
                    <a:pt x="4080" y="12534"/>
                  </a:cubicBezTo>
                  <a:cubicBezTo>
                    <a:pt x="4640" y="12799"/>
                    <a:pt x="4960" y="13178"/>
                    <a:pt x="4880" y="13974"/>
                  </a:cubicBezTo>
                  <a:cubicBezTo>
                    <a:pt x="4800" y="14770"/>
                    <a:pt x="4320" y="15982"/>
                    <a:pt x="3760" y="17233"/>
                  </a:cubicBezTo>
                  <a:cubicBezTo>
                    <a:pt x="3200" y="18483"/>
                    <a:pt x="2560" y="19772"/>
                    <a:pt x="2560" y="20530"/>
                  </a:cubicBezTo>
                  <a:cubicBezTo>
                    <a:pt x="2560" y="21288"/>
                    <a:pt x="3200" y="21515"/>
                    <a:pt x="5120" y="21401"/>
                  </a:cubicBezTo>
                  <a:cubicBezTo>
                    <a:pt x="7040" y="21288"/>
                    <a:pt x="10240" y="20833"/>
                    <a:pt x="13440" y="203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2482850" y="520963"/>
              <a:ext cx="30480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50" y="4062"/>
                    <a:pt x="8700" y="8123"/>
                    <a:pt x="12300" y="11723"/>
                  </a:cubicBezTo>
                  <a:cubicBezTo>
                    <a:pt x="15900" y="15323"/>
                    <a:pt x="18750" y="1846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2609850" y="457463"/>
              <a:ext cx="184150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21" y="2356"/>
                    <a:pt x="15641" y="4713"/>
                    <a:pt x="12538" y="7462"/>
                  </a:cubicBezTo>
                  <a:cubicBezTo>
                    <a:pt x="9434" y="10211"/>
                    <a:pt x="6207" y="13353"/>
                    <a:pt x="4097" y="15775"/>
                  </a:cubicBezTo>
                  <a:cubicBezTo>
                    <a:pt x="1986" y="18196"/>
                    <a:pt x="993" y="1989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2" name="Line"/>
            <p:cNvSpPr/>
            <p:nvPr/>
          </p:nvSpPr>
          <p:spPr>
            <a:xfrm>
              <a:off x="2870200" y="660663"/>
              <a:ext cx="4445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4154"/>
                    <a:pt x="8229" y="8308"/>
                    <a:pt x="11829" y="11908"/>
                  </a:cubicBezTo>
                  <a:cubicBezTo>
                    <a:pt x="15429" y="15508"/>
                    <a:pt x="18514" y="1855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3035300" y="762263"/>
              <a:ext cx="698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3314700" y="470163"/>
              <a:ext cx="24765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23" y="2455"/>
                    <a:pt x="6646" y="4909"/>
                    <a:pt x="9969" y="7936"/>
                  </a:cubicBezTo>
                  <a:cubicBezTo>
                    <a:pt x="13292" y="10964"/>
                    <a:pt x="16615" y="14564"/>
                    <a:pt x="18554" y="16936"/>
                  </a:cubicBezTo>
                  <a:cubicBezTo>
                    <a:pt x="20492" y="19309"/>
                    <a:pt x="21046" y="2045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3390900" y="411602"/>
              <a:ext cx="209550" cy="433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21600" y="70"/>
                  </a:moveTo>
                  <a:cubicBezTo>
                    <a:pt x="20509" y="-35"/>
                    <a:pt x="19418" y="-140"/>
                    <a:pt x="17782" y="699"/>
                  </a:cubicBezTo>
                  <a:cubicBezTo>
                    <a:pt x="16145" y="1538"/>
                    <a:pt x="13964" y="3320"/>
                    <a:pt x="11236" y="6151"/>
                  </a:cubicBezTo>
                  <a:cubicBezTo>
                    <a:pt x="8509" y="8982"/>
                    <a:pt x="5236" y="12862"/>
                    <a:pt x="3273" y="15588"/>
                  </a:cubicBezTo>
                  <a:cubicBezTo>
                    <a:pt x="1309" y="18314"/>
                    <a:pt x="655" y="19887"/>
                    <a:pt x="0" y="214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3644900" y="626396"/>
              <a:ext cx="139700" cy="194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1" fill="norm" stroke="1" extrusionOk="0">
                  <a:moveTo>
                    <a:pt x="0" y="3720"/>
                  </a:moveTo>
                  <a:cubicBezTo>
                    <a:pt x="327" y="2571"/>
                    <a:pt x="655" y="1423"/>
                    <a:pt x="1964" y="733"/>
                  </a:cubicBezTo>
                  <a:cubicBezTo>
                    <a:pt x="3273" y="44"/>
                    <a:pt x="5564" y="-186"/>
                    <a:pt x="7364" y="159"/>
                  </a:cubicBezTo>
                  <a:cubicBezTo>
                    <a:pt x="9164" y="503"/>
                    <a:pt x="10473" y="1423"/>
                    <a:pt x="9982" y="4295"/>
                  </a:cubicBezTo>
                  <a:cubicBezTo>
                    <a:pt x="9491" y="7167"/>
                    <a:pt x="7200" y="11993"/>
                    <a:pt x="5400" y="15210"/>
                  </a:cubicBezTo>
                  <a:cubicBezTo>
                    <a:pt x="3600" y="18427"/>
                    <a:pt x="2291" y="20035"/>
                    <a:pt x="2618" y="20725"/>
                  </a:cubicBezTo>
                  <a:cubicBezTo>
                    <a:pt x="2945" y="21414"/>
                    <a:pt x="4909" y="21184"/>
                    <a:pt x="8345" y="20495"/>
                  </a:cubicBezTo>
                  <a:cubicBezTo>
                    <a:pt x="11782" y="19805"/>
                    <a:pt x="16691" y="18657"/>
                    <a:pt x="21600" y="175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3836613" y="794013"/>
              <a:ext cx="49587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0" h="21600" fill="norm" stroke="1" extrusionOk="0">
                  <a:moveTo>
                    <a:pt x="20240" y="0"/>
                  </a:moveTo>
                  <a:cubicBezTo>
                    <a:pt x="14192" y="2618"/>
                    <a:pt x="8144" y="5236"/>
                    <a:pt x="4256" y="8509"/>
                  </a:cubicBezTo>
                  <a:cubicBezTo>
                    <a:pt x="368" y="11782"/>
                    <a:pt x="-1360" y="15709"/>
                    <a:pt x="1232" y="18000"/>
                  </a:cubicBezTo>
                  <a:cubicBezTo>
                    <a:pt x="3824" y="20291"/>
                    <a:pt x="10736" y="20945"/>
                    <a:pt x="1764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4089400" y="806713"/>
              <a:ext cx="146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4616449" y="794013"/>
              <a:ext cx="825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4984749" y="438413"/>
              <a:ext cx="31115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22" y="379"/>
                    <a:pt x="2645" y="758"/>
                    <a:pt x="5069" y="2779"/>
                  </a:cubicBezTo>
                  <a:cubicBezTo>
                    <a:pt x="7494" y="4800"/>
                    <a:pt x="11020" y="8463"/>
                    <a:pt x="13959" y="11874"/>
                  </a:cubicBezTo>
                  <a:cubicBezTo>
                    <a:pt x="16898" y="15284"/>
                    <a:pt x="19249" y="1844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5143499" y="411208"/>
              <a:ext cx="184151" cy="370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9" fill="norm" stroke="1" extrusionOk="0">
                  <a:moveTo>
                    <a:pt x="21600" y="104"/>
                  </a:moveTo>
                  <a:cubicBezTo>
                    <a:pt x="19862" y="-18"/>
                    <a:pt x="18124" y="-141"/>
                    <a:pt x="16138" y="411"/>
                  </a:cubicBezTo>
                  <a:cubicBezTo>
                    <a:pt x="14152" y="964"/>
                    <a:pt x="11917" y="2191"/>
                    <a:pt x="9310" y="4584"/>
                  </a:cubicBezTo>
                  <a:cubicBezTo>
                    <a:pt x="6703" y="6977"/>
                    <a:pt x="3724" y="10536"/>
                    <a:pt x="2110" y="13543"/>
                  </a:cubicBezTo>
                  <a:cubicBezTo>
                    <a:pt x="497" y="16550"/>
                    <a:pt x="248" y="19004"/>
                    <a:pt x="0" y="214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5372099" y="698763"/>
              <a:ext cx="146051" cy="144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7" fill="norm" stroke="1" extrusionOk="0">
                  <a:moveTo>
                    <a:pt x="2817" y="0"/>
                  </a:moveTo>
                  <a:cubicBezTo>
                    <a:pt x="1878" y="4937"/>
                    <a:pt x="939" y="9874"/>
                    <a:pt x="470" y="13731"/>
                  </a:cubicBezTo>
                  <a:cubicBezTo>
                    <a:pt x="0" y="17589"/>
                    <a:pt x="0" y="20366"/>
                    <a:pt x="0" y="20983"/>
                  </a:cubicBezTo>
                  <a:cubicBezTo>
                    <a:pt x="0" y="21600"/>
                    <a:pt x="0" y="20057"/>
                    <a:pt x="939" y="16971"/>
                  </a:cubicBezTo>
                  <a:cubicBezTo>
                    <a:pt x="1878" y="13886"/>
                    <a:pt x="3757" y="9257"/>
                    <a:pt x="5322" y="6326"/>
                  </a:cubicBezTo>
                  <a:cubicBezTo>
                    <a:pt x="6887" y="3394"/>
                    <a:pt x="8139" y="2160"/>
                    <a:pt x="10174" y="2469"/>
                  </a:cubicBezTo>
                  <a:cubicBezTo>
                    <a:pt x="12209" y="2777"/>
                    <a:pt x="15026" y="4629"/>
                    <a:pt x="16748" y="6789"/>
                  </a:cubicBezTo>
                  <a:cubicBezTo>
                    <a:pt x="18470" y="8949"/>
                    <a:pt x="19096" y="11417"/>
                    <a:pt x="19722" y="13577"/>
                  </a:cubicBezTo>
                  <a:cubicBezTo>
                    <a:pt x="20348" y="15737"/>
                    <a:pt x="20974" y="17589"/>
                    <a:pt x="21600" y="194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3" name="Line"/>
            <p:cNvSpPr/>
            <p:nvPr/>
          </p:nvSpPr>
          <p:spPr>
            <a:xfrm>
              <a:off x="5607049" y="290644"/>
              <a:ext cx="111925" cy="535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499" fill="norm" stroke="1" extrusionOk="0">
                  <a:moveTo>
                    <a:pt x="0" y="1090"/>
                  </a:moveTo>
                  <a:cubicBezTo>
                    <a:pt x="400" y="664"/>
                    <a:pt x="800" y="239"/>
                    <a:pt x="2000" y="69"/>
                  </a:cubicBezTo>
                  <a:cubicBezTo>
                    <a:pt x="3200" y="-101"/>
                    <a:pt x="5200" y="-16"/>
                    <a:pt x="7800" y="1005"/>
                  </a:cubicBezTo>
                  <a:cubicBezTo>
                    <a:pt x="10400" y="2025"/>
                    <a:pt x="13600" y="3981"/>
                    <a:pt x="13800" y="5597"/>
                  </a:cubicBezTo>
                  <a:cubicBezTo>
                    <a:pt x="14000" y="7212"/>
                    <a:pt x="11200" y="8488"/>
                    <a:pt x="9600" y="9381"/>
                  </a:cubicBezTo>
                  <a:cubicBezTo>
                    <a:pt x="8000" y="10274"/>
                    <a:pt x="7600" y="10784"/>
                    <a:pt x="8800" y="11464"/>
                  </a:cubicBezTo>
                  <a:cubicBezTo>
                    <a:pt x="10000" y="12145"/>
                    <a:pt x="12800" y="12995"/>
                    <a:pt x="15400" y="14101"/>
                  </a:cubicBezTo>
                  <a:cubicBezTo>
                    <a:pt x="18000" y="15206"/>
                    <a:pt x="20400" y="16567"/>
                    <a:pt x="21000" y="17672"/>
                  </a:cubicBezTo>
                  <a:cubicBezTo>
                    <a:pt x="21600" y="18778"/>
                    <a:pt x="20400" y="19628"/>
                    <a:pt x="17600" y="20223"/>
                  </a:cubicBezTo>
                  <a:cubicBezTo>
                    <a:pt x="14800" y="20819"/>
                    <a:pt x="10400" y="21159"/>
                    <a:pt x="6000" y="214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4" name="Line"/>
            <p:cNvSpPr/>
            <p:nvPr/>
          </p:nvSpPr>
          <p:spPr>
            <a:xfrm>
              <a:off x="6057899" y="495563"/>
              <a:ext cx="317501" cy="139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8" fill="norm" stroke="1" extrusionOk="0">
                  <a:moveTo>
                    <a:pt x="0" y="19343"/>
                  </a:moveTo>
                  <a:cubicBezTo>
                    <a:pt x="0" y="15152"/>
                    <a:pt x="0" y="10961"/>
                    <a:pt x="288" y="8060"/>
                  </a:cubicBezTo>
                  <a:cubicBezTo>
                    <a:pt x="576" y="5158"/>
                    <a:pt x="1152" y="3546"/>
                    <a:pt x="2088" y="3063"/>
                  </a:cubicBezTo>
                  <a:cubicBezTo>
                    <a:pt x="3024" y="2579"/>
                    <a:pt x="4320" y="3224"/>
                    <a:pt x="5328" y="5319"/>
                  </a:cubicBezTo>
                  <a:cubicBezTo>
                    <a:pt x="6336" y="7415"/>
                    <a:pt x="7056" y="10961"/>
                    <a:pt x="7632" y="13701"/>
                  </a:cubicBezTo>
                  <a:cubicBezTo>
                    <a:pt x="8208" y="16442"/>
                    <a:pt x="8640" y="18376"/>
                    <a:pt x="9216" y="19666"/>
                  </a:cubicBezTo>
                  <a:cubicBezTo>
                    <a:pt x="9792" y="20955"/>
                    <a:pt x="10512" y="21600"/>
                    <a:pt x="11664" y="20955"/>
                  </a:cubicBezTo>
                  <a:cubicBezTo>
                    <a:pt x="12816" y="20310"/>
                    <a:pt x="14400" y="18376"/>
                    <a:pt x="16128" y="14669"/>
                  </a:cubicBezTo>
                  <a:cubicBezTo>
                    <a:pt x="17856" y="10961"/>
                    <a:pt x="19728" y="548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6083299" y="298713"/>
              <a:ext cx="254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6102349" y="184413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Line"/>
            <p:cNvSpPr/>
            <p:nvPr/>
          </p:nvSpPr>
          <p:spPr>
            <a:xfrm>
              <a:off x="6181953" y="209763"/>
              <a:ext cx="21998" cy="146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7" h="21038" fill="norm" stroke="1" extrusionOk="0">
                  <a:moveTo>
                    <a:pt x="20407" y="13697"/>
                  </a:moveTo>
                  <a:cubicBezTo>
                    <a:pt x="14516" y="15218"/>
                    <a:pt x="8625" y="16740"/>
                    <a:pt x="4698" y="18261"/>
                  </a:cubicBezTo>
                  <a:cubicBezTo>
                    <a:pt x="771" y="19782"/>
                    <a:pt x="-1193" y="21303"/>
                    <a:pt x="771" y="20999"/>
                  </a:cubicBezTo>
                  <a:cubicBezTo>
                    <a:pt x="2734" y="20695"/>
                    <a:pt x="8625" y="18565"/>
                    <a:pt x="11571" y="15371"/>
                  </a:cubicBezTo>
                  <a:cubicBezTo>
                    <a:pt x="14516" y="12176"/>
                    <a:pt x="14516" y="7917"/>
                    <a:pt x="14516" y="5027"/>
                  </a:cubicBezTo>
                  <a:cubicBezTo>
                    <a:pt x="14516" y="2137"/>
                    <a:pt x="14516" y="616"/>
                    <a:pt x="14516" y="159"/>
                  </a:cubicBezTo>
                  <a:cubicBezTo>
                    <a:pt x="14516" y="-297"/>
                    <a:pt x="14516" y="311"/>
                    <a:pt x="14516" y="9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Line"/>
            <p:cNvSpPr/>
            <p:nvPr/>
          </p:nvSpPr>
          <p:spPr>
            <a:xfrm>
              <a:off x="6233497" y="-1"/>
              <a:ext cx="173654" cy="395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360" fill="norm" stroke="1" extrusionOk="0">
                  <a:moveTo>
                    <a:pt x="10420" y="14414"/>
                  </a:moveTo>
                  <a:cubicBezTo>
                    <a:pt x="8078" y="14300"/>
                    <a:pt x="5736" y="14186"/>
                    <a:pt x="3914" y="14986"/>
                  </a:cubicBezTo>
                  <a:cubicBezTo>
                    <a:pt x="2092" y="15786"/>
                    <a:pt x="791" y="17500"/>
                    <a:pt x="270" y="18700"/>
                  </a:cubicBezTo>
                  <a:cubicBezTo>
                    <a:pt x="-250" y="19900"/>
                    <a:pt x="10" y="20586"/>
                    <a:pt x="791" y="20986"/>
                  </a:cubicBezTo>
                  <a:cubicBezTo>
                    <a:pt x="1572" y="21386"/>
                    <a:pt x="2873" y="21500"/>
                    <a:pt x="4564" y="21157"/>
                  </a:cubicBezTo>
                  <a:cubicBezTo>
                    <a:pt x="6256" y="20814"/>
                    <a:pt x="8338" y="20014"/>
                    <a:pt x="10160" y="17614"/>
                  </a:cubicBezTo>
                  <a:cubicBezTo>
                    <a:pt x="11981" y="15214"/>
                    <a:pt x="13543" y="11214"/>
                    <a:pt x="14323" y="8186"/>
                  </a:cubicBezTo>
                  <a:cubicBezTo>
                    <a:pt x="15104" y="5157"/>
                    <a:pt x="15104" y="3100"/>
                    <a:pt x="14714" y="1786"/>
                  </a:cubicBezTo>
                  <a:cubicBezTo>
                    <a:pt x="14323" y="471"/>
                    <a:pt x="13543" y="-100"/>
                    <a:pt x="12762" y="14"/>
                  </a:cubicBezTo>
                  <a:cubicBezTo>
                    <a:pt x="11981" y="129"/>
                    <a:pt x="11201" y="929"/>
                    <a:pt x="10940" y="3214"/>
                  </a:cubicBezTo>
                  <a:cubicBezTo>
                    <a:pt x="10680" y="5500"/>
                    <a:pt x="10940" y="9271"/>
                    <a:pt x="12762" y="12071"/>
                  </a:cubicBezTo>
                  <a:cubicBezTo>
                    <a:pt x="14584" y="14871"/>
                    <a:pt x="17967" y="16700"/>
                    <a:pt x="21350" y="185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Line"/>
            <p:cNvSpPr/>
            <p:nvPr/>
          </p:nvSpPr>
          <p:spPr>
            <a:xfrm>
              <a:off x="6927849" y="355863"/>
              <a:ext cx="29845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04" y="2160"/>
                    <a:pt x="5209" y="4320"/>
                    <a:pt x="8272" y="6900"/>
                  </a:cubicBezTo>
                  <a:cubicBezTo>
                    <a:pt x="11336" y="9480"/>
                    <a:pt x="14860" y="12480"/>
                    <a:pt x="17157" y="15000"/>
                  </a:cubicBezTo>
                  <a:cubicBezTo>
                    <a:pt x="19455" y="17520"/>
                    <a:pt x="20528" y="195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Line"/>
            <p:cNvSpPr/>
            <p:nvPr/>
          </p:nvSpPr>
          <p:spPr>
            <a:xfrm>
              <a:off x="7040489" y="334136"/>
              <a:ext cx="192161" cy="440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524" fill="norm" stroke="1" extrusionOk="0">
                  <a:moveTo>
                    <a:pt x="21315" y="131"/>
                  </a:moveTo>
                  <a:cubicBezTo>
                    <a:pt x="19437" y="27"/>
                    <a:pt x="17558" y="-76"/>
                    <a:pt x="16267" y="79"/>
                  </a:cubicBezTo>
                  <a:cubicBezTo>
                    <a:pt x="14976" y="234"/>
                    <a:pt x="14272" y="647"/>
                    <a:pt x="12980" y="1888"/>
                  </a:cubicBezTo>
                  <a:cubicBezTo>
                    <a:pt x="11689" y="3128"/>
                    <a:pt x="9811" y="5195"/>
                    <a:pt x="7463" y="8037"/>
                  </a:cubicBezTo>
                  <a:cubicBezTo>
                    <a:pt x="5115" y="10879"/>
                    <a:pt x="2298" y="14496"/>
                    <a:pt x="1006" y="16873"/>
                  </a:cubicBezTo>
                  <a:cubicBezTo>
                    <a:pt x="-285" y="19250"/>
                    <a:pt x="-50" y="20387"/>
                    <a:pt x="185" y="215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1" name="Line"/>
            <p:cNvSpPr/>
            <p:nvPr/>
          </p:nvSpPr>
          <p:spPr>
            <a:xfrm>
              <a:off x="7395777" y="349274"/>
              <a:ext cx="236923" cy="438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3" h="21405" fill="norm" stroke="1" extrusionOk="0">
                  <a:moveTo>
                    <a:pt x="20843" y="3422"/>
                  </a:moveTo>
                  <a:cubicBezTo>
                    <a:pt x="19726" y="2285"/>
                    <a:pt x="18609" y="1149"/>
                    <a:pt x="17584" y="528"/>
                  </a:cubicBezTo>
                  <a:cubicBezTo>
                    <a:pt x="16560" y="-92"/>
                    <a:pt x="15629" y="-195"/>
                    <a:pt x="14233" y="373"/>
                  </a:cubicBezTo>
                  <a:cubicBezTo>
                    <a:pt x="12836" y="942"/>
                    <a:pt x="10974" y="2182"/>
                    <a:pt x="8646" y="4094"/>
                  </a:cubicBezTo>
                  <a:cubicBezTo>
                    <a:pt x="6319" y="6006"/>
                    <a:pt x="3526" y="8590"/>
                    <a:pt x="1757" y="11173"/>
                  </a:cubicBezTo>
                  <a:cubicBezTo>
                    <a:pt x="-12" y="13757"/>
                    <a:pt x="-757" y="16341"/>
                    <a:pt x="1012" y="18046"/>
                  </a:cubicBezTo>
                  <a:cubicBezTo>
                    <a:pt x="2781" y="19751"/>
                    <a:pt x="7064" y="20578"/>
                    <a:pt x="11346" y="214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Line"/>
            <p:cNvSpPr/>
            <p:nvPr/>
          </p:nvSpPr>
          <p:spPr>
            <a:xfrm>
              <a:off x="7653196" y="416100"/>
              <a:ext cx="322405" cy="342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424" fill="norm" stroke="1" extrusionOk="0">
                  <a:moveTo>
                    <a:pt x="14728" y="2589"/>
                  </a:moveTo>
                  <a:cubicBezTo>
                    <a:pt x="13739" y="1927"/>
                    <a:pt x="12751" y="1264"/>
                    <a:pt x="11904" y="1065"/>
                  </a:cubicBezTo>
                  <a:cubicBezTo>
                    <a:pt x="11057" y="867"/>
                    <a:pt x="10351" y="1132"/>
                    <a:pt x="8798" y="2722"/>
                  </a:cubicBezTo>
                  <a:cubicBezTo>
                    <a:pt x="7245" y="4312"/>
                    <a:pt x="4845" y="7227"/>
                    <a:pt x="3222" y="10010"/>
                  </a:cubicBezTo>
                  <a:cubicBezTo>
                    <a:pt x="1598" y="12793"/>
                    <a:pt x="751" y="15443"/>
                    <a:pt x="328" y="17100"/>
                  </a:cubicBezTo>
                  <a:cubicBezTo>
                    <a:pt x="-96" y="18756"/>
                    <a:pt x="-96" y="19419"/>
                    <a:pt x="257" y="20015"/>
                  </a:cubicBezTo>
                  <a:cubicBezTo>
                    <a:pt x="610" y="20611"/>
                    <a:pt x="1316" y="21141"/>
                    <a:pt x="2516" y="21340"/>
                  </a:cubicBezTo>
                  <a:cubicBezTo>
                    <a:pt x="3716" y="21539"/>
                    <a:pt x="5410" y="21406"/>
                    <a:pt x="7316" y="20678"/>
                  </a:cubicBezTo>
                  <a:cubicBezTo>
                    <a:pt x="9222" y="19949"/>
                    <a:pt x="11339" y="18624"/>
                    <a:pt x="13175" y="16238"/>
                  </a:cubicBezTo>
                  <a:cubicBezTo>
                    <a:pt x="15010" y="13853"/>
                    <a:pt x="16563" y="10408"/>
                    <a:pt x="17339" y="7757"/>
                  </a:cubicBezTo>
                  <a:cubicBezTo>
                    <a:pt x="18116" y="5107"/>
                    <a:pt x="18116" y="3252"/>
                    <a:pt x="17339" y="1993"/>
                  </a:cubicBezTo>
                  <a:cubicBezTo>
                    <a:pt x="16563" y="734"/>
                    <a:pt x="15010" y="72"/>
                    <a:pt x="13245" y="5"/>
                  </a:cubicBezTo>
                  <a:cubicBezTo>
                    <a:pt x="11480" y="-61"/>
                    <a:pt x="9504" y="469"/>
                    <a:pt x="8022" y="1529"/>
                  </a:cubicBezTo>
                  <a:cubicBezTo>
                    <a:pt x="6539" y="2589"/>
                    <a:pt x="5551" y="4179"/>
                    <a:pt x="4986" y="5637"/>
                  </a:cubicBezTo>
                  <a:cubicBezTo>
                    <a:pt x="4422" y="7095"/>
                    <a:pt x="4280" y="8420"/>
                    <a:pt x="4633" y="9149"/>
                  </a:cubicBezTo>
                  <a:cubicBezTo>
                    <a:pt x="4986" y="9878"/>
                    <a:pt x="5833" y="10010"/>
                    <a:pt x="7880" y="9878"/>
                  </a:cubicBezTo>
                  <a:cubicBezTo>
                    <a:pt x="9928" y="9745"/>
                    <a:pt x="13175" y="9348"/>
                    <a:pt x="15645" y="9016"/>
                  </a:cubicBezTo>
                  <a:cubicBezTo>
                    <a:pt x="18116" y="8685"/>
                    <a:pt x="19810" y="8420"/>
                    <a:pt x="21504" y="81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Line"/>
            <p:cNvSpPr/>
            <p:nvPr/>
          </p:nvSpPr>
          <p:spPr>
            <a:xfrm>
              <a:off x="8000999" y="348316"/>
              <a:ext cx="174868" cy="483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0" h="21465" fill="norm" stroke="1" extrusionOk="0">
                  <a:moveTo>
                    <a:pt x="9042" y="5406"/>
                  </a:moveTo>
                  <a:cubicBezTo>
                    <a:pt x="8037" y="4091"/>
                    <a:pt x="7033" y="2776"/>
                    <a:pt x="6656" y="1884"/>
                  </a:cubicBezTo>
                  <a:cubicBezTo>
                    <a:pt x="6279" y="992"/>
                    <a:pt x="6530" y="522"/>
                    <a:pt x="7284" y="241"/>
                  </a:cubicBezTo>
                  <a:cubicBezTo>
                    <a:pt x="8037" y="-41"/>
                    <a:pt x="9293" y="-135"/>
                    <a:pt x="10926" y="288"/>
                  </a:cubicBezTo>
                  <a:cubicBezTo>
                    <a:pt x="12558" y="710"/>
                    <a:pt x="14567" y="1649"/>
                    <a:pt x="16828" y="3762"/>
                  </a:cubicBezTo>
                  <a:cubicBezTo>
                    <a:pt x="19088" y="5875"/>
                    <a:pt x="21600" y="9162"/>
                    <a:pt x="20470" y="11980"/>
                  </a:cubicBezTo>
                  <a:cubicBezTo>
                    <a:pt x="19340" y="14797"/>
                    <a:pt x="14567" y="17145"/>
                    <a:pt x="10549" y="18648"/>
                  </a:cubicBezTo>
                  <a:cubicBezTo>
                    <a:pt x="6530" y="20150"/>
                    <a:pt x="3265" y="20808"/>
                    <a:pt x="0" y="214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658623" y="1599849"/>
              <a:ext cx="264244" cy="848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273" fill="norm" stroke="1" extrusionOk="0">
                  <a:moveTo>
                    <a:pt x="6315" y="6225"/>
                  </a:moveTo>
                  <a:cubicBezTo>
                    <a:pt x="5630" y="6755"/>
                    <a:pt x="4944" y="7286"/>
                    <a:pt x="5115" y="8560"/>
                  </a:cubicBezTo>
                  <a:cubicBezTo>
                    <a:pt x="5287" y="9833"/>
                    <a:pt x="6315" y="11850"/>
                    <a:pt x="7087" y="13602"/>
                  </a:cubicBezTo>
                  <a:cubicBezTo>
                    <a:pt x="7858" y="15353"/>
                    <a:pt x="8372" y="16839"/>
                    <a:pt x="8630" y="17821"/>
                  </a:cubicBezTo>
                  <a:cubicBezTo>
                    <a:pt x="8887" y="18803"/>
                    <a:pt x="8887" y="19280"/>
                    <a:pt x="9058" y="19837"/>
                  </a:cubicBezTo>
                  <a:cubicBezTo>
                    <a:pt x="9230" y="20395"/>
                    <a:pt x="9572" y="21032"/>
                    <a:pt x="9658" y="21217"/>
                  </a:cubicBezTo>
                  <a:cubicBezTo>
                    <a:pt x="9744" y="21403"/>
                    <a:pt x="9572" y="21138"/>
                    <a:pt x="8630" y="20156"/>
                  </a:cubicBezTo>
                  <a:cubicBezTo>
                    <a:pt x="7687" y="19174"/>
                    <a:pt x="5972" y="17476"/>
                    <a:pt x="4430" y="15645"/>
                  </a:cubicBezTo>
                  <a:cubicBezTo>
                    <a:pt x="2887" y="13814"/>
                    <a:pt x="1515" y="11850"/>
                    <a:pt x="744" y="9940"/>
                  </a:cubicBezTo>
                  <a:cubicBezTo>
                    <a:pt x="-28" y="8029"/>
                    <a:pt x="-199" y="6172"/>
                    <a:pt x="230" y="4579"/>
                  </a:cubicBezTo>
                  <a:cubicBezTo>
                    <a:pt x="658" y="2987"/>
                    <a:pt x="1687" y="1660"/>
                    <a:pt x="3401" y="864"/>
                  </a:cubicBezTo>
                  <a:cubicBezTo>
                    <a:pt x="5115" y="68"/>
                    <a:pt x="7515" y="-197"/>
                    <a:pt x="10172" y="148"/>
                  </a:cubicBezTo>
                  <a:cubicBezTo>
                    <a:pt x="12830" y="493"/>
                    <a:pt x="15744" y="1448"/>
                    <a:pt x="17887" y="2669"/>
                  </a:cubicBezTo>
                  <a:cubicBezTo>
                    <a:pt x="20030" y="3889"/>
                    <a:pt x="21401" y="5375"/>
                    <a:pt x="21401" y="6596"/>
                  </a:cubicBezTo>
                  <a:cubicBezTo>
                    <a:pt x="21401" y="7817"/>
                    <a:pt x="20030" y="8772"/>
                    <a:pt x="17458" y="9515"/>
                  </a:cubicBezTo>
                  <a:cubicBezTo>
                    <a:pt x="14887" y="10258"/>
                    <a:pt x="11115" y="10789"/>
                    <a:pt x="8630" y="11054"/>
                  </a:cubicBezTo>
                  <a:cubicBezTo>
                    <a:pt x="6144" y="11319"/>
                    <a:pt x="4944" y="11319"/>
                    <a:pt x="4772" y="11213"/>
                  </a:cubicBezTo>
                  <a:cubicBezTo>
                    <a:pt x="4601" y="11107"/>
                    <a:pt x="5458" y="10895"/>
                    <a:pt x="6315" y="106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922510" y="1962413"/>
              <a:ext cx="303040" cy="382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422" fill="norm" stroke="1" extrusionOk="0">
                  <a:moveTo>
                    <a:pt x="3004" y="8189"/>
                  </a:moveTo>
                  <a:cubicBezTo>
                    <a:pt x="2408" y="7833"/>
                    <a:pt x="1813" y="7477"/>
                    <a:pt x="1142" y="6943"/>
                  </a:cubicBezTo>
                  <a:cubicBezTo>
                    <a:pt x="472" y="6409"/>
                    <a:pt x="-273" y="5697"/>
                    <a:pt x="99" y="5341"/>
                  </a:cubicBezTo>
                  <a:cubicBezTo>
                    <a:pt x="472" y="4985"/>
                    <a:pt x="1961" y="4985"/>
                    <a:pt x="4047" y="5993"/>
                  </a:cubicBezTo>
                  <a:cubicBezTo>
                    <a:pt x="6133" y="7002"/>
                    <a:pt x="8814" y="9020"/>
                    <a:pt x="10378" y="11453"/>
                  </a:cubicBezTo>
                  <a:cubicBezTo>
                    <a:pt x="11942" y="13886"/>
                    <a:pt x="12389" y="16734"/>
                    <a:pt x="12538" y="18455"/>
                  </a:cubicBezTo>
                  <a:cubicBezTo>
                    <a:pt x="12687" y="20176"/>
                    <a:pt x="12538" y="20769"/>
                    <a:pt x="12091" y="21125"/>
                  </a:cubicBezTo>
                  <a:cubicBezTo>
                    <a:pt x="11644" y="21481"/>
                    <a:pt x="10899" y="21600"/>
                    <a:pt x="10080" y="21007"/>
                  </a:cubicBezTo>
                  <a:cubicBezTo>
                    <a:pt x="9261" y="20413"/>
                    <a:pt x="8367" y="19108"/>
                    <a:pt x="8069" y="16912"/>
                  </a:cubicBezTo>
                  <a:cubicBezTo>
                    <a:pt x="7771" y="14716"/>
                    <a:pt x="8069" y="11631"/>
                    <a:pt x="9633" y="8842"/>
                  </a:cubicBezTo>
                  <a:cubicBezTo>
                    <a:pt x="11197" y="6053"/>
                    <a:pt x="14028" y="3560"/>
                    <a:pt x="16188" y="2136"/>
                  </a:cubicBezTo>
                  <a:cubicBezTo>
                    <a:pt x="18348" y="712"/>
                    <a:pt x="19837" y="356"/>
                    <a:pt x="2132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1338633" y="1794896"/>
              <a:ext cx="191717" cy="462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249" fill="norm" stroke="1" extrusionOk="0">
                  <a:moveTo>
                    <a:pt x="14926" y="1279"/>
                  </a:moveTo>
                  <a:cubicBezTo>
                    <a:pt x="14456" y="695"/>
                    <a:pt x="13987" y="112"/>
                    <a:pt x="13165" y="14"/>
                  </a:cubicBezTo>
                  <a:cubicBezTo>
                    <a:pt x="12343" y="-83"/>
                    <a:pt x="11169" y="306"/>
                    <a:pt x="8939" y="2058"/>
                  </a:cubicBezTo>
                  <a:cubicBezTo>
                    <a:pt x="6708" y="3809"/>
                    <a:pt x="3422" y="6922"/>
                    <a:pt x="1661" y="9793"/>
                  </a:cubicBezTo>
                  <a:cubicBezTo>
                    <a:pt x="-100" y="12663"/>
                    <a:pt x="-335" y="15290"/>
                    <a:pt x="369" y="17285"/>
                  </a:cubicBezTo>
                  <a:cubicBezTo>
                    <a:pt x="1074" y="19279"/>
                    <a:pt x="2717" y="20641"/>
                    <a:pt x="6356" y="21079"/>
                  </a:cubicBezTo>
                  <a:cubicBezTo>
                    <a:pt x="9995" y="21517"/>
                    <a:pt x="15630" y="21031"/>
                    <a:pt x="21265" y="205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1626511" y="1872385"/>
              <a:ext cx="62589" cy="376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487" fill="norm" stroke="1" extrusionOk="0">
                  <a:moveTo>
                    <a:pt x="6170" y="1513"/>
                  </a:moveTo>
                  <a:cubicBezTo>
                    <a:pt x="4010" y="789"/>
                    <a:pt x="1850" y="65"/>
                    <a:pt x="770" y="4"/>
                  </a:cubicBezTo>
                  <a:cubicBezTo>
                    <a:pt x="-310" y="-56"/>
                    <a:pt x="-310" y="547"/>
                    <a:pt x="1130" y="3202"/>
                  </a:cubicBezTo>
                  <a:cubicBezTo>
                    <a:pt x="2570" y="5857"/>
                    <a:pt x="5450" y="10563"/>
                    <a:pt x="7250" y="13700"/>
                  </a:cubicBezTo>
                  <a:cubicBezTo>
                    <a:pt x="9050" y="16838"/>
                    <a:pt x="9770" y="18407"/>
                    <a:pt x="10850" y="19553"/>
                  </a:cubicBezTo>
                  <a:cubicBezTo>
                    <a:pt x="11930" y="20699"/>
                    <a:pt x="13370" y="21423"/>
                    <a:pt x="15170" y="21484"/>
                  </a:cubicBezTo>
                  <a:cubicBezTo>
                    <a:pt x="16970" y="21544"/>
                    <a:pt x="19130" y="20941"/>
                    <a:pt x="20210" y="20277"/>
                  </a:cubicBezTo>
                  <a:cubicBezTo>
                    <a:pt x="21290" y="19613"/>
                    <a:pt x="21290" y="18889"/>
                    <a:pt x="21290" y="181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1645645" y="1812418"/>
              <a:ext cx="223169" cy="435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3" h="21379" fill="norm" stroke="1" extrusionOk="0">
                  <a:moveTo>
                    <a:pt x="502" y="5178"/>
                  </a:moveTo>
                  <a:cubicBezTo>
                    <a:pt x="105" y="3932"/>
                    <a:pt x="-291" y="2686"/>
                    <a:pt x="303" y="1751"/>
                  </a:cubicBezTo>
                  <a:cubicBezTo>
                    <a:pt x="898" y="817"/>
                    <a:pt x="2483" y="194"/>
                    <a:pt x="4267" y="38"/>
                  </a:cubicBezTo>
                  <a:cubicBezTo>
                    <a:pt x="6050" y="-118"/>
                    <a:pt x="8032" y="194"/>
                    <a:pt x="10707" y="1232"/>
                  </a:cubicBezTo>
                  <a:cubicBezTo>
                    <a:pt x="13382" y="2270"/>
                    <a:pt x="16751" y="4036"/>
                    <a:pt x="18733" y="6217"/>
                  </a:cubicBezTo>
                  <a:cubicBezTo>
                    <a:pt x="20715" y="8397"/>
                    <a:pt x="21309" y="10994"/>
                    <a:pt x="20615" y="13330"/>
                  </a:cubicBezTo>
                  <a:cubicBezTo>
                    <a:pt x="19922" y="15667"/>
                    <a:pt x="17940" y="17744"/>
                    <a:pt x="16157" y="18990"/>
                  </a:cubicBezTo>
                  <a:cubicBezTo>
                    <a:pt x="14373" y="20236"/>
                    <a:pt x="12788" y="20651"/>
                    <a:pt x="10806" y="20963"/>
                  </a:cubicBezTo>
                  <a:cubicBezTo>
                    <a:pt x="8825" y="21274"/>
                    <a:pt x="6447" y="21482"/>
                    <a:pt x="5654" y="21326"/>
                  </a:cubicBezTo>
                  <a:cubicBezTo>
                    <a:pt x="4861" y="21170"/>
                    <a:pt x="5654" y="20651"/>
                    <a:pt x="6447" y="201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1936750" y="1765563"/>
              <a:ext cx="126004" cy="577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600" fill="norm" stroke="1" extrusionOk="0">
                  <a:moveTo>
                    <a:pt x="2160" y="0"/>
                  </a:moveTo>
                  <a:cubicBezTo>
                    <a:pt x="7200" y="2295"/>
                    <a:pt x="12240" y="4589"/>
                    <a:pt x="15840" y="7160"/>
                  </a:cubicBezTo>
                  <a:cubicBezTo>
                    <a:pt x="19440" y="9732"/>
                    <a:pt x="21600" y="12580"/>
                    <a:pt x="21420" y="14835"/>
                  </a:cubicBezTo>
                  <a:cubicBezTo>
                    <a:pt x="21240" y="17090"/>
                    <a:pt x="18720" y="18752"/>
                    <a:pt x="14760" y="19780"/>
                  </a:cubicBezTo>
                  <a:cubicBezTo>
                    <a:pt x="10800" y="20809"/>
                    <a:pt x="5400" y="2120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2362200" y="2025351"/>
              <a:ext cx="190500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800" y="11375"/>
                    <a:pt x="9600" y="2735"/>
                    <a:pt x="13200" y="575"/>
                  </a:cubicBezTo>
                  <a:cubicBezTo>
                    <a:pt x="16800" y="-1585"/>
                    <a:pt x="19200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2406650" y="2184663"/>
              <a:ext cx="2349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227" y="7200"/>
                    <a:pt x="12454" y="14400"/>
                    <a:pt x="16054" y="18000"/>
                  </a:cubicBezTo>
                  <a:cubicBezTo>
                    <a:pt x="19654" y="21600"/>
                    <a:pt x="20627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2922213" y="1657539"/>
              <a:ext cx="168246" cy="747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5" h="21426" fill="norm" stroke="1" extrusionOk="0">
                  <a:moveTo>
                    <a:pt x="7658" y="10560"/>
                  </a:moveTo>
                  <a:cubicBezTo>
                    <a:pt x="6878" y="10014"/>
                    <a:pt x="6097" y="9468"/>
                    <a:pt x="6487" y="10347"/>
                  </a:cubicBezTo>
                  <a:cubicBezTo>
                    <a:pt x="6878" y="11227"/>
                    <a:pt x="8439" y="13533"/>
                    <a:pt x="9610" y="15444"/>
                  </a:cubicBezTo>
                  <a:cubicBezTo>
                    <a:pt x="10781" y="17355"/>
                    <a:pt x="11562" y="18872"/>
                    <a:pt x="12083" y="19873"/>
                  </a:cubicBezTo>
                  <a:cubicBezTo>
                    <a:pt x="12603" y="20874"/>
                    <a:pt x="12863" y="21360"/>
                    <a:pt x="12733" y="21420"/>
                  </a:cubicBezTo>
                  <a:cubicBezTo>
                    <a:pt x="12603" y="21481"/>
                    <a:pt x="12083" y="21117"/>
                    <a:pt x="10781" y="19903"/>
                  </a:cubicBezTo>
                  <a:cubicBezTo>
                    <a:pt x="9480" y="18690"/>
                    <a:pt x="7398" y="16627"/>
                    <a:pt x="5316" y="14443"/>
                  </a:cubicBezTo>
                  <a:cubicBezTo>
                    <a:pt x="3234" y="12259"/>
                    <a:pt x="1152" y="9953"/>
                    <a:pt x="372" y="7799"/>
                  </a:cubicBezTo>
                  <a:cubicBezTo>
                    <a:pt x="-409" y="5645"/>
                    <a:pt x="111" y="3643"/>
                    <a:pt x="1283" y="2338"/>
                  </a:cubicBezTo>
                  <a:cubicBezTo>
                    <a:pt x="2454" y="1034"/>
                    <a:pt x="4275" y="427"/>
                    <a:pt x="6097" y="154"/>
                  </a:cubicBezTo>
                  <a:cubicBezTo>
                    <a:pt x="7919" y="-119"/>
                    <a:pt x="9740" y="-58"/>
                    <a:pt x="12083" y="579"/>
                  </a:cubicBezTo>
                  <a:cubicBezTo>
                    <a:pt x="14425" y="1216"/>
                    <a:pt x="17287" y="2429"/>
                    <a:pt x="18979" y="3946"/>
                  </a:cubicBezTo>
                  <a:cubicBezTo>
                    <a:pt x="20671" y="5463"/>
                    <a:pt x="21191" y="7283"/>
                    <a:pt x="20150" y="8618"/>
                  </a:cubicBezTo>
                  <a:cubicBezTo>
                    <a:pt x="19109" y="9953"/>
                    <a:pt x="16507" y="10802"/>
                    <a:pt x="14555" y="11288"/>
                  </a:cubicBezTo>
                  <a:cubicBezTo>
                    <a:pt x="12603" y="11773"/>
                    <a:pt x="11302" y="11894"/>
                    <a:pt x="10001" y="11834"/>
                  </a:cubicBezTo>
                  <a:cubicBezTo>
                    <a:pt x="8699" y="11773"/>
                    <a:pt x="7398" y="11530"/>
                    <a:pt x="6097" y="112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3136900" y="1994163"/>
              <a:ext cx="234950" cy="368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7" fill="norm" stroke="1" extrusionOk="0">
                  <a:moveTo>
                    <a:pt x="0" y="5155"/>
                  </a:moveTo>
                  <a:cubicBezTo>
                    <a:pt x="3308" y="6750"/>
                    <a:pt x="6616" y="8345"/>
                    <a:pt x="8951" y="10309"/>
                  </a:cubicBezTo>
                  <a:cubicBezTo>
                    <a:pt x="11286" y="12273"/>
                    <a:pt x="12649" y="14605"/>
                    <a:pt x="13038" y="16507"/>
                  </a:cubicBezTo>
                  <a:cubicBezTo>
                    <a:pt x="13427" y="18409"/>
                    <a:pt x="12843" y="19882"/>
                    <a:pt x="12065" y="20680"/>
                  </a:cubicBezTo>
                  <a:cubicBezTo>
                    <a:pt x="11286" y="21477"/>
                    <a:pt x="10314" y="21600"/>
                    <a:pt x="9341" y="21048"/>
                  </a:cubicBezTo>
                  <a:cubicBezTo>
                    <a:pt x="8368" y="20495"/>
                    <a:pt x="7395" y="19268"/>
                    <a:pt x="7005" y="16936"/>
                  </a:cubicBezTo>
                  <a:cubicBezTo>
                    <a:pt x="6616" y="14605"/>
                    <a:pt x="6811" y="11168"/>
                    <a:pt x="9341" y="8161"/>
                  </a:cubicBezTo>
                  <a:cubicBezTo>
                    <a:pt x="11870" y="5155"/>
                    <a:pt x="16735" y="257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3587235" y="1754050"/>
              <a:ext cx="203716" cy="659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492" fill="norm" stroke="1" extrusionOk="0">
                  <a:moveTo>
                    <a:pt x="17246" y="1203"/>
                  </a:moveTo>
                  <a:cubicBezTo>
                    <a:pt x="16805" y="720"/>
                    <a:pt x="16364" y="237"/>
                    <a:pt x="15593" y="65"/>
                  </a:cubicBezTo>
                  <a:cubicBezTo>
                    <a:pt x="14821" y="-108"/>
                    <a:pt x="13719" y="30"/>
                    <a:pt x="12176" y="893"/>
                  </a:cubicBezTo>
                  <a:cubicBezTo>
                    <a:pt x="10633" y="1755"/>
                    <a:pt x="8650" y="3342"/>
                    <a:pt x="6556" y="5309"/>
                  </a:cubicBezTo>
                  <a:cubicBezTo>
                    <a:pt x="4462" y="7276"/>
                    <a:pt x="2258" y="9622"/>
                    <a:pt x="1046" y="11658"/>
                  </a:cubicBezTo>
                  <a:cubicBezTo>
                    <a:pt x="-167" y="13694"/>
                    <a:pt x="-387" y="15419"/>
                    <a:pt x="715" y="16868"/>
                  </a:cubicBezTo>
                  <a:cubicBezTo>
                    <a:pt x="1817" y="18318"/>
                    <a:pt x="4242" y="19491"/>
                    <a:pt x="7878" y="20215"/>
                  </a:cubicBezTo>
                  <a:cubicBezTo>
                    <a:pt x="11515" y="20940"/>
                    <a:pt x="16364" y="21216"/>
                    <a:pt x="21213" y="214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3951816" y="1757751"/>
              <a:ext cx="207434" cy="620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21600" y="1808"/>
                  </a:moveTo>
                  <a:cubicBezTo>
                    <a:pt x="19396" y="1149"/>
                    <a:pt x="17192" y="490"/>
                    <a:pt x="13886" y="197"/>
                  </a:cubicBezTo>
                  <a:cubicBezTo>
                    <a:pt x="10580" y="-96"/>
                    <a:pt x="6171" y="-23"/>
                    <a:pt x="3527" y="160"/>
                  </a:cubicBezTo>
                  <a:cubicBezTo>
                    <a:pt x="882" y="343"/>
                    <a:pt x="0" y="636"/>
                    <a:pt x="0" y="1149"/>
                  </a:cubicBezTo>
                  <a:cubicBezTo>
                    <a:pt x="0" y="1661"/>
                    <a:pt x="882" y="2393"/>
                    <a:pt x="3086" y="3455"/>
                  </a:cubicBezTo>
                  <a:cubicBezTo>
                    <a:pt x="5290" y="4517"/>
                    <a:pt x="8816" y="5908"/>
                    <a:pt x="10690" y="7299"/>
                  </a:cubicBezTo>
                  <a:cubicBezTo>
                    <a:pt x="12563" y="8690"/>
                    <a:pt x="12784" y="10082"/>
                    <a:pt x="12012" y="11033"/>
                  </a:cubicBezTo>
                  <a:cubicBezTo>
                    <a:pt x="11241" y="11985"/>
                    <a:pt x="9478" y="12498"/>
                    <a:pt x="8045" y="12754"/>
                  </a:cubicBezTo>
                  <a:cubicBezTo>
                    <a:pt x="6612" y="13010"/>
                    <a:pt x="5510" y="13010"/>
                    <a:pt x="4959" y="12827"/>
                  </a:cubicBezTo>
                  <a:cubicBezTo>
                    <a:pt x="4408" y="12644"/>
                    <a:pt x="4408" y="12278"/>
                    <a:pt x="4959" y="12095"/>
                  </a:cubicBezTo>
                  <a:cubicBezTo>
                    <a:pt x="5510" y="11912"/>
                    <a:pt x="6612" y="11912"/>
                    <a:pt x="7714" y="11912"/>
                  </a:cubicBezTo>
                  <a:cubicBezTo>
                    <a:pt x="8816" y="11912"/>
                    <a:pt x="9918" y="11912"/>
                    <a:pt x="10910" y="12022"/>
                  </a:cubicBezTo>
                  <a:cubicBezTo>
                    <a:pt x="11902" y="12132"/>
                    <a:pt x="12784" y="12351"/>
                    <a:pt x="13445" y="12937"/>
                  </a:cubicBezTo>
                  <a:cubicBezTo>
                    <a:pt x="14106" y="13523"/>
                    <a:pt x="14547" y="14475"/>
                    <a:pt x="13224" y="15720"/>
                  </a:cubicBezTo>
                  <a:cubicBezTo>
                    <a:pt x="11902" y="16964"/>
                    <a:pt x="8816" y="18502"/>
                    <a:pt x="6943" y="19417"/>
                  </a:cubicBezTo>
                  <a:cubicBezTo>
                    <a:pt x="5069" y="20332"/>
                    <a:pt x="4408" y="20625"/>
                    <a:pt x="4518" y="20918"/>
                  </a:cubicBezTo>
                  <a:cubicBezTo>
                    <a:pt x="4629" y="21211"/>
                    <a:pt x="5510" y="21504"/>
                    <a:pt x="8376" y="21467"/>
                  </a:cubicBezTo>
                  <a:cubicBezTo>
                    <a:pt x="11241" y="21431"/>
                    <a:pt x="16090" y="21065"/>
                    <a:pt x="20939" y="206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4330699" y="1917963"/>
              <a:ext cx="29845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36" y="3529"/>
                    <a:pt x="8272" y="7059"/>
                    <a:pt x="11489" y="10376"/>
                  </a:cubicBezTo>
                  <a:cubicBezTo>
                    <a:pt x="14706" y="13694"/>
                    <a:pt x="17004" y="16800"/>
                    <a:pt x="18536" y="18635"/>
                  </a:cubicBezTo>
                  <a:cubicBezTo>
                    <a:pt x="20068" y="20471"/>
                    <a:pt x="20834" y="2103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4419599" y="1854463"/>
              <a:ext cx="23495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708"/>
                  </a:moveTo>
                  <a:cubicBezTo>
                    <a:pt x="20822" y="354"/>
                    <a:pt x="20043" y="0"/>
                    <a:pt x="19265" y="0"/>
                  </a:cubicBezTo>
                  <a:cubicBezTo>
                    <a:pt x="18486" y="0"/>
                    <a:pt x="17708" y="354"/>
                    <a:pt x="16346" y="1948"/>
                  </a:cubicBezTo>
                  <a:cubicBezTo>
                    <a:pt x="14984" y="3541"/>
                    <a:pt x="13038" y="6374"/>
                    <a:pt x="10314" y="9502"/>
                  </a:cubicBezTo>
                  <a:cubicBezTo>
                    <a:pt x="7589" y="12630"/>
                    <a:pt x="4086" y="16052"/>
                    <a:pt x="2238" y="18118"/>
                  </a:cubicBezTo>
                  <a:cubicBezTo>
                    <a:pt x="389" y="20184"/>
                    <a:pt x="195" y="2089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Line"/>
            <p:cNvSpPr/>
            <p:nvPr/>
          </p:nvSpPr>
          <p:spPr>
            <a:xfrm>
              <a:off x="4775199" y="2133863"/>
              <a:ext cx="127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Line"/>
            <p:cNvSpPr/>
            <p:nvPr/>
          </p:nvSpPr>
          <p:spPr>
            <a:xfrm>
              <a:off x="4921249" y="2248163"/>
              <a:ext cx="698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Line"/>
            <p:cNvSpPr/>
            <p:nvPr/>
          </p:nvSpPr>
          <p:spPr>
            <a:xfrm>
              <a:off x="5029199" y="2293555"/>
              <a:ext cx="14605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3130" y="10932"/>
                    <a:pt x="6261" y="1332"/>
                    <a:pt x="9861" y="132"/>
                  </a:cubicBezTo>
                  <a:cubicBezTo>
                    <a:pt x="13461" y="-1068"/>
                    <a:pt x="17530" y="6132"/>
                    <a:pt x="21600" y="133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5245099" y="2286263"/>
              <a:ext cx="95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5422899" y="2267213"/>
              <a:ext cx="5768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600" fill="norm" stroke="1" extrusionOk="0">
                  <a:moveTo>
                    <a:pt x="13886" y="0"/>
                  </a:moveTo>
                  <a:cubicBezTo>
                    <a:pt x="16971" y="900"/>
                    <a:pt x="20057" y="1800"/>
                    <a:pt x="20829" y="3900"/>
                  </a:cubicBezTo>
                  <a:cubicBezTo>
                    <a:pt x="21600" y="6000"/>
                    <a:pt x="20057" y="9300"/>
                    <a:pt x="16200" y="12450"/>
                  </a:cubicBezTo>
                  <a:cubicBezTo>
                    <a:pt x="12343" y="15600"/>
                    <a:pt x="6171" y="18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5689599" y="1917963"/>
              <a:ext cx="298451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98" y="1565"/>
                    <a:pt x="4596" y="3130"/>
                    <a:pt x="7430" y="5165"/>
                  </a:cubicBezTo>
                  <a:cubicBezTo>
                    <a:pt x="10264" y="7200"/>
                    <a:pt x="13634" y="9704"/>
                    <a:pt x="16085" y="12522"/>
                  </a:cubicBezTo>
                  <a:cubicBezTo>
                    <a:pt x="18536" y="15339"/>
                    <a:pt x="20068" y="1847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5770611" y="1918906"/>
              <a:ext cx="261890" cy="430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553" fill="norm" stroke="1" extrusionOk="0">
                  <a:moveTo>
                    <a:pt x="21380" y="588"/>
                  </a:moveTo>
                  <a:cubicBezTo>
                    <a:pt x="20689" y="271"/>
                    <a:pt x="19998" y="-47"/>
                    <a:pt x="19306" y="6"/>
                  </a:cubicBezTo>
                  <a:cubicBezTo>
                    <a:pt x="18615" y="59"/>
                    <a:pt x="17924" y="482"/>
                    <a:pt x="15937" y="2388"/>
                  </a:cubicBezTo>
                  <a:cubicBezTo>
                    <a:pt x="13950" y="4294"/>
                    <a:pt x="10666" y="7682"/>
                    <a:pt x="7815" y="10700"/>
                  </a:cubicBezTo>
                  <a:cubicBezTo>
                    <a:pt x="4964" y="13718"/>
                    <a:pt x="2545" y="16365"/>
                    <a:pt x="1249" y="18006"/>
                  </a:cubicBezTo>
                  <a:cubicBezTo>
                    <a:pt x="-47" y="19647"/>
                    <a:pt x="-220" y="20282"/>
                    <a:pt x="212" y="20706"/>
                  </a:cubicBezTo>
                  <a:cubicBezTo>
                    <a:pt x="644" y="21129"/>
                    <a:pt x="1681" y="21341"/>
                    <a:pt x="2718" y="215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6102349" y="2250280"/>
              <a:ext cx="177801" cy="201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3" fill="norm" stroke="1" extrusionOk="0">
                  <a:moveTo>
                    <a:pt x="0" y="2475"/>
                  </a:moveTo>
                  <a:cubicBezTo>
                    <a:pt x="257" y="7650"/>
                    <a:pt x="514" y="12825"/>
                    <a:pt x="514" y="16200"/>
                  </a:cubicBezTo>
                  <a:cubicBezTo>
                    <a:pt x="514" y="19575"/>
                    <a:pt x="257" y="21150"/>
                    <a:pt x="129" y="21375"/>
                  </a:cubicBezTo>
                  <a:cubicBezTo>
                    <a:pt x="0" y="21600"/>
                    <a:pt x="0" y="20475"/>
                    <a:pt x="1029" y="16987"/>
                  </a:cubicBezTo>
                  <a:cubicBezTo>
                    <a:pt x="2057" y="13500"/>
                    <a:pt x="4114" y="7650"/>
                    <a:pt x="5786" y="4275"/>
                  </a:cubicBezTo>
                  <a:cubicBezTo>
                    <a:pt x="7457" y="900"/>
                    <a:pt x="8743" y="0"/>
                    <a:pt x="10671" y="0"/>
                  </a:cubicBezTo>
                  <a:cubicBezTo>
                    <a:pt x="12600" y="0"/>
                    <a:pt x="15171" y="900"/>
                    <a:pt x="16714" y="3150"/>
                  </a:cubicBezTo>
                  <a:cubicBezTo>
                    <a:pt x="18257" y="5400"/>
                    <a:pt x="18771" y="9000"/>
                    <a:pt x="19414" y="11925"/>
                  </a:cubicBezTo>
                  <a:cubicBezTo>
                    <a:pt x="20057" y="14850"/>
                    <a:pt x="20829" y="17100"/>
                    <a:pt x="21600" y="193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6337299" y="1850130"/>
              <a:ext cx="106816" cy="528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2" h="21398" fill="norm" stroke="1" extrusionOk="0">
                  <a:moveTo>
                    <a:pt x="0" y="1461"/>
                  </a:moveTo>
                  <a:cubicBezTo>
                    <a:pt x="0" y="947"/>
                    <a:pt x="0" y="432"/>
                    <a:pt x="1246" y="175"/>
                  </a:cubicBezTo>
                  <a:cubicBezTo>
                    <a:pt x="2492" y="-82"/>
                    <a:pt x="4985" y="-82"/>
                    <a:pt x="8308" y="347"/>
                  </a:cubicBezTo>
                  <a:cubicBezTo>
                    <a:pt x="11631" y="775"/>
                    <a:pt x="15785" y="1632"/>
                    <a:pt x="17446" y="2789"/>
                  </a:cubicBezTo>
                  <a:cubicBezTo>
                    <a:pt x="19108" y="3947"/>
                    <a:pt x="18277" y="5404"/>
                    <a:pt x="16615" y="6561"/>
                  </a:cubicBezTo>
                  <a:cubicBezTo>
                    <a:pt x="14954" y="7718"/>
                    <a:pt x="12462" y="8575"/>
                    <a:pt x="10800" y="9261"/>
                  </a:cubicBezTo>
                  <a:cubicBezTo>
                    <a:pt x="9138" y="9947"/>
                    <a:pt x="8308" y="10461"/>
                    <a:pt x="8723" y="10889"/>
                  </a:cubicBezTo>
                  <a:cubicBezTo>
                    <a:pt x="9138" y="11318"/>
                    <a:pt x="10800" y="11661"/>
                    <a:pt x="13292" y="12775"/>
                  </a:cubicBezTo>
                  <a:cubicBezTo>
                    <a:pt x="15785" y="13889"/>
                    <a:pt x="19108" y="15775"/>
                    <a:pt x="20354" y="17275"/>
                  </a:cubicBezTo>
                  <a:cubicBezTo>
                    <a:pt x="21600" y="18775"/>
                    <a:pt x="20769" y="19889"/>
                    <a:pt x="19315" y="20575"/>
                  </a:cubicBezTo>
                  <a:cubicBezTo>
                    <a:pt x="17862" y="21261"/>
                    <a:pt x="15785" y="21518"/>
                    <a:pt x="14954" y="21347"/>
                  </a:cubicBezTo>
                  <a:cubicBezTo>
                    <a:pt x="14123" y="21175"/>
                    <a:pt x="14538" y="20575"/>
                    <a:pt x="14954" y="199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6489699" y="1784613"/>
              <a:ext cx="189817" cy="698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600" fill="norm" stroke="1" extrusionOk="0">
                  <a:moveTo>
                    <a:pt x="2113" y="0"/>
                  </a:moveTo>
                  <a:cubicBezTo>
                    <a:pt x="6104" y="1702"/>
                    <a:pt x="10096" y="3404"/>
                    <a:pt x="13617" y="5204"/>
                  </a:cubicBezTo>
                  <a:cubicBezTo>
                    <a:pt x="17139" y="7004"/>
                    <a:pt x="20191" y="8902"/>
                    <a:pt x="20896" y="11062"/>
                  </a:cubicBezTo>
                  <a:cubicBezTo>
                    <a:pt x="21600" y="13222"/>
                    <a:pt x="19957" y="15644"/>
                    <a:pt x="16083" y="17444"/>
                  </a:cubicBezTo>
                  <a:cubicBezTo>
                    <a:pt x="12209" y="19244"/>
                    <a:pt x="6104" y="2042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6902449" y="2165613"/>
              <a:ext cx="247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08" y="14400"/>
                    <a:pt x="11815" y="7200"/>
                    <a:pt x="15415" y="3600"/>
                  </a:cubicBezTo>
                  <a:cubicBezTo>
                    <a:pt x="19015" y="0"/>
                    <a:pt x="20308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6921499" y="2286263"/>
              <a:ext cx="2476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08" y="16800"/>
                    <a:pt x="11815" y="12000"/>
                    <a:pt x="15415" y="8400"/>
                  </a:cubicBezTo>
                  <a:cubicBezTo>
                    <a:pt x="19015" y="4800"/>
                    <a:pt x="20308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Line"/>
            <p:cNvSpPr/>
            <p:nvPr/>
          </p:nvSpPr>
          <p:spPr>
            <a:xfrm>
              <a:off x="6927849" y="1917963"/>
              <a:ext cx="381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400"/>
                    <a:pt x="7200" y="10800"/>
                    <a:pt x="10800" y="14400"/>
                  </a:cubicBezTo>
                  <a:cubicBezTo>
                    <a:pt x="14400" y="18000"/>
                    <a:pt x="18000" y="19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6907668" y="1776001"/>
              <a:ext cx="26533" cy="34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0417" fill="norm" stroke="1" extrusionOk="0">
                  <a:moveTo>
                    <a:pt x="15842" y="20417"/>
                  </a:moveTo>
                  <a:cubicBezTo>
                    <a:pt x="7535" y="12793"/>
                    <a:pt x="-773" y="5170"/>
                    <a:pt x="58" y="1993"/>
                  </a:cubicBezTo>
                  <a:cubicBezTo>
                    <a:pt x="889" y="-1183"/>
                    <a:pt x="10858" y="88"/>
                    <a:pt x="20827" y="13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7029449" y="1873513"/>
              <a:ext cx="1" cy="1905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Shape"/>
            <p:cNvSpPr/>
            <p:nvPr/>
          </p:nvSpPr>
          <p:spPr>
            <a:xfrm>
              <a:off x="7016749" y="1831180"/>
              <a:ext cx="12701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0800" y="10800"/>
                    <a:pt x="0" y="0"/>
                    <a:pt x="0" y="0"/>
                  </a:cubicBezTo>
                  <a:cubicBezTo>
                    <a:pt x="0" y="0"/>
                    <a:pt x="10800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7112942" y="1645066"/>
              <a:ext cx="170508" cy="405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200" fill="norm" stroke="1" extrusionOk="0">
                  <a:moveTo>
                    <a:pt x="13481" y="12620"/>
                  </a:moveTo>
                  <a:cubicBezTo>
                    <a:pt x="12414" y="12177"/>
                    <a:pt x="11348" y="11734"/>
                    <a:pt x="9481" y="11734"/>
                  </a:cubicBezTo>
                  <a:cubicBezTo>
                    <a:pt x="7614" y="11734"/>
                    <a:pt x="4948" y="12177"/>
                    <a:pt x="3081" y="13506"/>
                  </a:cubicBezTo>
                  <a:cubicBezTo>
                    <a:pt x="1214" y="14836"/>
                    <a:pt x="148" y="17051"/>
                    <a:pt x="14" y="18436"/>
                  </a:cubicBezTo>
                  <a:cubicBezTo>
                    <a:pt x="-119" y="19820"/>
                    <a:pt x="681" y="20374"/>
                    <a:pt x="1748" y="20762"/>
                  </a:cubicBezTo>
                  <a:cubicBezTo>
                    <a:pt x="2814" y="21149"/>
                    <a:pt x="4148" y="21371"/>
                    <a:pt x="5481" y="21039"/>
                  </a:cubicBezTo>
                  <a:cubicBezTo>
                    <a:pt x="6814" y="20706"/>
                    <a:pt x="8148" y="19820"/>
                    <a:pt x="9614" y="17494"/>
                  </a:cubicBezTo>
                  <a:cubicBezTo>
                    <a:pt x="11081" y="15168"/>
                    <a:pt x="12681" y="11402"/>
                    <a:pt x="13614" y="8688"/>
                  </a:cubicBezTo>
                  <a:cubicBezTo>
                    <a:pt x="14548" y="5974"/>
                    <a:pt x="14814" y="4313"/>
                    <a:pt x="14948" y="2928"/>
                  </a:cubicBezTo>
                  <a:cubicBezTo>
                    <a:pt x="15081" y="1543"/>
                    <a:pt x="15081" y="436"/>
                    <a:pt x="14548" y="103"/>
                  </a:cubicBezTo>
                  <a:cubicBezTo>
                    <a:pt x="14014" y="-229"/>
                    <a:pt x="12948" y="214"/>
                    <a:pt x="12281" y="1876"/>
                  </a:cubicBezTo>
                  <a:cubicBezTo>
                    <a:pt x="11614" y="3537"/>
                    <a:pt x="11348" y="6417"/>
                    <a:pt x="12281" y="9131"/>
                  </a:cubicBezTo>
                  <a:cubicBezTo>
                    <a:pt x="13214" y="11845"/>
                    <a:pt x="15348" y="14393"/>
                    <a:pt x="17081" y="15888"/>
                  </a:cubicBezTo>
                  <a:cubicBezTo>
                    <a:pt x="18814" y="17383"/>
                    <a:pt x="20148" y="17826"/>
                    <a:pt x="21481" y="182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7027079" y="2410001"/>
              <a:ext cx="59522" cy="263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5" h="21521" fill="norm" stroke="1" extrusionOk="0">
                  <a:moveTo>
                    <a:pt x="5304" y="4414"/>
                  </a:moveTo>
                  <a:cubicBezTo>
                    <a:pt x="3814" y="3550"/>
                    <a:pt x="2324" y="2686"/>
                    <a:pt x="1207" y="1822"/>
                  </a:cubicBezTo>
                  <a:cubicBezTo>
                    <a:pt x="90" y="958"/>
                    <a:pt x="-655" y="94"/>
                    <a:pt x="835" y="7"/>
                  </a:cubicBezTo>
                  <a:cubicBezTo>
                    <a:pt x="2324" y="-79"/>
                    <a:pt x="6048" y="612"/>
                    <a:pt x="9400" y="2513"/>
                  </a:cubicBezTo>
                  <a:cubicBezTo>
                    <a:pt x="12752" y="4414"/>
                    <a:pt x="15731" y="7524"/>
                    <a:pt x="17593" y="10894"/>
                  </a:cubicBezTo>
                  <a:cubicBezTo>
                    <a:pt x="19455" y="14263"/>
                    <a:pt x="20200" y="17892"/>
                    <a:pt x="20945" y="215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6984999" y="2743463"/>
              <a:ext cx="3111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702" y="4320"/>
                    <a:pt x="9404" y="8640"/>
                    <a:pt x="13004" y="12240"/>
                  </a:cubicBezTo>
                  <a:cubicBezTo>
                    <a:pt x="16604" y="15840"/>
                    <a:pt x="19102" y="1872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7751087" y="1814108"/>
              <a:ext cx="167716" cy="600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2" h="21494" fill="norm" stroke="1" extrusionOk="0">
                  <a:moveTo>
                    <a:pt x="4233" y="6902"/>
                  </a:moveTo>
                  <a:cubicBezTo>
                    <a:pt x="5287" y="9478"/>
                    <a:pt x="6340" y="12055"/>
                    <a:pt x="6735" y="14367"/>
                  </a:cubicBezTo>
                  <a:cubicBezTo>
                    <a:pt x="7131" y="16678"/>
                    <a:pt x="6867" y="18725"/>
                    <a:pt x="6472" y="19937"/>
                  </a:cubicBezTo>
                  <a:cubicBezTo>
                    <a:pt x="6077" y="21150"/>
                    <a:pt x="5550" y="21529"/>
                    <a:pt x="5023" y="21491"/>
                  </a:cubicBezTo>
                  <a:cubicBezTo>
                    <a:pt x="4496" y="21453"/>
                    <a:pt x="3970" y="20998"/>
                    <a:pt x="3443" y="19596"/>
                  </a:cubicBezTo>
                  <a:cubicBezTo>
                    <a:pt x="2916" y="18194"/>
                    <a:pt x="2389" y="15845"/>
                    <a:pt x="2126" y="13495"/>
                  </a:cubicBezTo>
                  <a:cubicBezTo>
                    <a:pt x="1862" y="11146"/>
                    <a:pt x="1862" y="8796"/>
                    <a:pt x="2521" y="6674"/>
                  </a:cubicBezTo>
                  <a:cubicBezTo>
                    <a:pt x="3179" y="4552"/>
                    <a:pt x="4496" y="2657"/>
                    <a:pt x="5682" y="1558"/>
                  </a:cubicBezTo>
                  <a:cubicBezTo>
                    <a:pt x="6867" y="460"/>
                    <a:pt x="7921" y="156"/>
                    <a:pt x="9238" y="43"/>
                  </a:cubicBezTo>
                  <a:cubicBezTo>
                    <a:pt x="10555" y="-71"/>
                    <a:pt x="12135" y="5"/>
                    <a:pt x="14243" y="725"/>
                  </a:cubicBezTo>
                  <a:cubicBezTo>
                    <a:pt x="16350" y="1445"/>
                    <a:pt x="18984" y="2809"/>
                    <a:pt x="20170" y="4135"/>
                  </a:cubicBezTo>
                  <a:cubicBezTo>
                    <a:pt x="21355" y="5462"/>
                    <a:pt x="21092" y="6750"/>
                    <a:pt x="18984" y="7887"/>
                  </a:cubicBezTo>
                  <a:cubicBezTo>
                    <a:pt x="16877" y="9024"/>
                    <a:pt x="12926" y="10009"/>
                    <a:pt x="10160" y="10540"/>
                  </a:cubicBezTo>
                  <a:cubicBezTo>
                    <a:pt x="7394" y="11070"/>
                    <a:pt x="5814" y="11146"/>
                    <a:pt x="4233" y="11184"/>
                  </a:cubicBezTo>
                  <a:cubicBezTo>
                    <a:pt x="2653" y="11222"/>
                    <a:pt x="1072" y="11222"/>
                    <a:pt x="414" y="11184"/>
                  </a:cubicBezTo>
                  <a:cubicBezTo>
                    <a:pt x="-245" y="11146"/>
                    <a:pt x="18" y="11070"/>
                    <a:pt x="282" y="109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Line"/>
            <p:cNvSpPr/>
            <p:nvPr/>
          </p:nvSpPr>
          <p:spPr>
            <a:xfrm>
              <a:off x="7912099" y="2102113"/>
              <a:ext cx="171451" cy="240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0" y="6198"/>
                  </a:moveTo>
                  <a:cubicBezTo>
                    <a:pt x="1067" y="5635"/>
                    <a:pt x="2133" y="5071"/>
                    <a:pt x="4133" y="6104"/>
                  </a:cubicBezTo>
                  <a:cubicBezTo>
                    <a:pt x="6133" y="7137"/>
                    <a:pt x="9067" y="9767"/>
                    <a:pt x="10533" y="12021"/>
                  </a:cubicBezTo>
                  <a:cubicBezTo>
                    <a:pt x="12000" y="14275"/>
                    <a:pt x="12000" y="16153"/>
                    <a:pt x="11867" y="17562"/>
                  </a:cubicBezTo>
                  <a:cubicBezTo>
                    <a:pt x="11733" y="18970"/>
                    <a:pt x="11467" y="19910"/>
                    <a:pt x="10667" y="20567"/>
                  </a:cubicBezTo>
                  <a:cubicBezTo>
                    <a:pt x="9867" y="21224"/>
                    <a:pt x="8533" y="21600"/>
                    <a:pt x="7600" y="21224"/>
                  </a:cubicBezTo>
                  <a:cubicBezTo>
                    <a:pt x="6667" y="20849"/>
                    <a:pt x="6133" y="19722"/>
                    <a:pt x="6533" y="16717"/>
                  </a:cubicBezTo>
                  <a:cubicBezTo>
                    <a:pt x="6933" y="13711"/>
                    <a:pt x="8267" y="8828"/>
                    <a:pt x="10933" y="5729"/>
                  </a:cubicBezTo>
                  <a:cubicBezTo>
                    <a:pt x="13600" y="2630"/>
                    <a:pt x="17600" y="131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8170333" y="1945301"/>
              <a:ext cx="141818" cy="406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1" fill="norm" stroke="1" extrusionOk="0">
                  <a:moveTo>
                    <a:pt x="21600" y="2557"/>
                  </a:moveTo>
                  <a:cubicBezTo>
                    <a:pt x="20633" y="1560"/>
                    <a:pt x="19666" y="563"/>
                    <a:pt x="18376" y="176"/>
                  </a:cubicBezTo>
                  <a:cubicBezTo>
                    <a:pt x="17087" y="-212"/>
                    <a:pt x="15475" y="10"/>
                    <a:pt x="12896" y="1173"/>
                  </a:cubicBezTo>
                  <a:cubicBezTo>
                    <a:pt x="10316" y="2336"/>
                    <a:pt x="6770" y="4440"/>
                    <a:pt x="4191" y="7431"/>
                  </a:cubicBezTo>
                  <a:cubicBezTo>
                    <a:pt x="1612" y="10422"/>
                    <a:pt x="0" y="14299"/>
                    <a:pt x="0" y="16791"/>
                  </a:cubicBezTo>
                  <a:cubicBezTo>
                    <a:pt x="0" y="19283"/>
                    <a:pt x="1612" y="20391"/>
                    <a:pt x="3707" y="20890"/>
                  </a:cubicBezTo>
                  <a:cubicBezTo>
                    <a:pt x="5803" y="21388"/>
                    <a:pt x="8382" y="21277"/>
                    <a:pt x="10961" y="211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Line"/>
            <p:cNvSpPr/>
            <p:nvPr/>
          </p:nvSpPr>
          <p:spPr>
            <a:xfrm>
              <a:off x="8335104" y="2066130"/>
              <a:ext cx="161196" cy="251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600" fill="norm" stroke="1" extrusionOk="0">
                  <a:moveTo>
                    <a:pt x="2007" y="1452"/>
                  </a:moveTo>
                  <a:cubicBezTo>
                    <a:pt x="885" y="726"/>
                    <a:pt x="-237" y="0"/>
                    <a:pt x="44" y="0"/>
                  </a:cubicBezTo>
                  <a:cubicBezTo>
                    <a:pt x="324" y="0"/>
                    <a:pt x="2007" y="726"/>
                    <a:pt x="5654" y="3267"/>
                  </a:cubicBezTo>
                  <a:cubicBezTo>
                    <a:pt x="9301" y="5808"/>
                    <a:pt x="14911" y="10165"/>
                    <a:pt x="17857" y="13523"/>
                  </a:cubicBezTo>
                  <a:cubicBezTo>
                    <a:pt x="20802" y="16881"/>
                    <a:pt x="21082" y="19240"/>
                    <a:pt x="2136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8369299" y="1974754"/>
              <a:ext cx="165101" cy="368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21600" y="2598"/>
                  </a:moveTo>
                  <a:cubicBezTo>
                    <a:pt x="21323" y="1493"/>
                    <a:pt x="21046" y="389"/>
                    <a:pt x="20354" y="82"/>
                  </a:cubicBezTo>
                  <a:cubicBezTo>
                    <a:pt x="19662" y="-225"/>
                    <a:pt x="18554" y="266"/>
                    <a:pt x="16338" y="2598"/>
                  </a:cubicBezTo>
                  <a:cubicBezTo>
                    <a:pt x="14123" y="4930"/>
                    <a:pt x="10800" y="9102"/>
                    <a:pt x="7892" y="12539"/>
                  </a:cubicBezTo>
                  <a:cubicBezTo>
                    <a:pt x="4985" y="15975"/>
                    <a:pt x="2492" y="18675"/>
                    <a:pt x="0" y="213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Line"/>
            <p:cNvSpPr/>
            <p:nvPr/>
          </p:nvSpPr>
          <p:spPr>
            <a:xfrm>
              <a:off x="8591549" y="2222763"/>
              <a:ext cx="1" cy="1587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8655049" y="1987813"/>
              <a:ext cx="64237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5" h="21600" fill="norm" stroke="1" extrusionOk="0">
                  <a:moveTo>
                    <a:pt x="4050" y="0"/>
                  </a:moveTo>
                  <a:cubicBezTo>
                    <a:pt x="11475" y="3323"/>
                    <a:pt x="18900" y="6646"/>
                    <a:pt x="20250" y="9858"/>
                  </a:cubicBezTo>
                  <a:cubicBezTo>
                    <a:pt x="21600" y="13071"/>
                    <a:pt x="16875" y="16172"/>
                    <a:pt x="12487" y="18111"/>
                  </a:cubicBezTo>
                  <a:cubicBezTo>
                    <a:pt x="8100" y="20049"/>
                    <a:pt x="4050" y="2082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8864599" y="2267213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9038955" y="1908686"/>
              <a:ext cx="145750" cy="458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8" h="21450" fill="norm" stroke="1" extrusionOk="0">
                  <a:moveTo>
                    <a:pt x="4146" y="8757"/>
                  </a:moveTo>
                  <a:cubicBezTo>
                    <a:pt x="3842" y="12423"/>
                    <a:pt x="3538" y="16089"/>
                    <a:pt x="2929" y="18319"/>
                  </a:cubicBezTo>
                  <a:cubicBezTo>
                    <a:pt x="2321" y="20548"/>
                    <a:pt x="1408" y="21341"/>
                    <a:pt x="800" y="21440"/>
                  </a:cubicBezTo>
                  <a:cubicBezTo>
                    <a:pt x="191" y="21539"/>
                    <a:pt x="-113" y="20945"/>
                    <a:pt x="39" y="18765"/>
                  </a:cubicBezTo>
                  <a:cubicBezTo>
                    <a:pt x="191" y="16585"/>
                    <a:pt x="800" y="12820"/>
                    <a:pt x="2321" y="9649"/>
                  </a:cubicBezTo>
                  <a:cubicBezTo>
                    <a:pt x="3842" y="6478"/>
                    <a:pt x="6276" y="3902"/>
                    <a:pt x="7949" y="2416"/>
                  </a:cubicBezTo>
                  <a:cubicBezTo>
                    <a:pt x="9622" y="930"/>
                    <a:pt x="10535" y="533"/>
                    <a:pt x="11752" y="286"/>
                  </a:cubicBezTo>
                  <a:cubicBezTo>
                    <a:pt x="12969" y="38"/>
                    <a:pt x="14490" y="-61"/>
                    <a:pt x="15859" y="38"/>
                  </a:cubicBezTo>
                  <a:cubicBezTo>
                    <a:pt x="17228" y="137"/>
                    <a:pt x="18445" y="434"/>
                    <a:pt x="19510" y="1574"/>
                  </a:cubicBezTo>
                  <a:cubicBezTo>
                    <a:pt x="20574" y="2713"/>
                    <a:pt x="21487" y="4695"/>
                    <a:pt x="20574" y="6379"/>
                  </a:cubicBezTo>
                  <a:cubicBezTo>
                    <a:pt x="19662" y="8064"/>
                    <a:pt x="16924" y="9451"/>
                    <a:pt x="13577" y="10293"/>
                  </a:cubicBezTo>
                  <a:cubicBezTo>
                    <a:pt x="10231" y="11135"/>
                    <a:pt x="6276" y="11433"/>
                    <a:pt x="2321" y="117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9150349" y="2076713"/>
              <a:ext cx="177801" cy="259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0" y="8884"/>
                  </a:moveTo>
                  <a:cubicBezTo>
                    <a:pt x="771" y="8187"/>
                    <a:pt x="1543" y="7490"/>
                    <a:pt x="2571" y="7055"/>
                  </a:cubicBezTo>
                  <a:cubicBezTo>
                    <a:pt x="3600" y="6619"/>
                    <a:pt x="4886" y="6445"/>
                    <a:pt x="6300" y="7316"/>
                  </a:cubicBezTo>
                  <a:cubicBezTo>
                    <a:pt x="7714" y="8187"/>
                    <a:pt x="9257" y="10103"/>
                    <a:pt x="9771" y="12542"/>
                  </a:cubicBezTo>
                  <a:cubicBezTo>
                    <a:pt x="10286" y="14981"/>
                    <a:pt x="9771" y="17942"/>
                    <a:pt x="8871" y="19597"/>
                  </a:cubicBezTo>
                  <a:cubicBezTo>
                    <a:pt x="7971" y="21252"/>
                    <a:pt x="6686" y="21600"/>
                    <a:pt x="5914" y="21252"/>
                  </a:cubicBezTo>
                  <a:cubicBezTo>
                    <a:pt x="5143" y="20903"/>
                    <a:pt x="4886" y="19858"/>
                    <a:pt x="6171" y="16810"/>
                  </a:cubicBezTo>
                  <a:cubicBezTo>
                    <a:pt x="7457" y="13761"/>
                    <a:pt x="10286" y="8710"/>
                    <a:pt x="13114" y="5574"/>
                  </a:cubicBezTo>
                  <a:cubicBezTo>
                    <a:pt x="15943" y="2439"/>
                    <a:pt x="18771" y="121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9408289" y="1949870"/>
              <a:ext cx="116712" cy="330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320" fill="norm" stroke="1" extrusionOk="0">
                  <a:moveTo>
                    <a:pt x="21268" y="1630"/>
                  </a:moveTo>
                  <a:cubicBezTo>
                    <a:pt x="19725" y="947"/>
                    <a:pt x="18182" y="263"/>
                    <a:pt x="16447" y="58"/>
                  </a:cubicBezTo>
                  <a:cubicBezTo>
                    <a:pt x="14711" y="-147"/>
                    <a:pt x="12782" y="126"/>
                    <a:pt x="10082" y="1904"/>
                  </a:cubicBezTo>
                  <a:cubicBezTo>
                    <a:pt x="7382" y="3681"/>
                    <a:pt x="3911" y="6962"/>
                    <a:pt x="1982" y="10175"/>
                  </a:cubicBezTo>
                  <a:cubicBezTo>
                    <a:pt x="54" y="13387"/>
                    <a:pt x="-332" y="16531"/>
                    <a:pt x="247" y="18445"/>
                  </a:cubicBezTo>
                  <a:cubicBezTo>
                    <a:pt x="825" y="20359"/>
                    <a:pt x="2368" y="21043"/>
                    <a:pt x="4682" y="21248"/>
                  </a:cubicBezTo>
                  <a:cubicBezTo>
                    <a:pt x="6997" y="21453"/>
                    <a:pt x="10082" y="21180"/>
                    <a:pt x="13168" y="209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9567767" y="2019563"/>
              <a:ext cx="141383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0" h="21600" fill="norm" stroke="1" extrusionOk="0">
                  <a:moveTo>
                    <a:pt x="1188" y="0"/>
                  </a:moveTo>
                  <a:cubicBezTo>
                    <a:pt x="249" y="837"/>
                    <a:pt x="-690" y="1674"/>
                    <a:pt x="719" y="4186"/>
                  </a:cubicBezTo>
                  <a:cubicBezTo>
                    <a:pt x="2127" y="6698"/>
                    <a:pt x="5884" y="10884"/>
                    <a:pt x="9640" y="14065"/>
                  </a:cubicBezTo>
                  <a:cubicBezTo>
                    <a:pt x="13397" y="17247"/>
                    <a:pt x="17153" y="19423"/>
                    <a:pt x="2091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9548404" y="2032263"/>
              <a:ext cx="160747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600" fill="norm" stroke="1" extrusionOk="0">
                  <a:moveTo>
                    <a:pt x="21303" y="0"/>
                  </a:moveTo>
                  <a:cubicBezTo>
                    <a:pt x="19900" y="0"/>
                    <a:pt x="18498" y="0"/>
                    <a:pt x="15973" y="1425"/>
                  </a:cubicBezTo>
                  <a:cubicBezTo>
                    <a:pt x="13448" y="2850"/>
                    <a:pt x="9802" y="5700"/>
                    <a:pt x="6856" y="8925"/>
                  </a:cubicBezTo>
                  <a:cubicBezTo>
                    <a:pt x="3911" y="12150"/>
                    <a:pt x="1667" y="15750"/>
                    <a:pt x="685" y="17925"/>
                  </a:cubicBezTo>
                  <a:cubicBezTo>
                    <a:pt x="-297" y="20100"/>
                    <a:pt x="-16" y="20850"/>
                    <a:pt x="26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9690099" y="2226526"/>
              <a:ext cx="133351" cy="123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1" fill="norm" stroke="1" extrusionOk="0">
                  <a:moveTo>
                    <a:pt x="0" y="3680"/>
                  </a:moveTo>
                  <a:cubicBezTo>
                    <a:pt x="1029" y="2240"/>
                    <a:pt x="2057" y="800"/>
                    <a:pt x="3429" y="260"/>
                  </a:cubicBezTo>
                  <a:cubicBezTo>
                    <a:pt x="4800" y="-280"/>
                    <a:pt x="6514" y="80"/>
                    <a:pt x="8057" y="800"/>
                  </a:cubicBezTo>
                  <a:cubicBezTo>
                    <a:pt x="9600" y="1520"/>
                    <a:pt x="10971" y="2600"/>
                    <a:pt x="11143" y="4940"/>
                  </a:cubicBezTo>
                  <a:cubicBezTo>
                    <a:pt x="11314" y="7280"/>
                    <a:pt x="10286" y="10880"/>
                    <a:pt x="9257" y="13580"/>
                  </a:cubicBezTo>
                  <a:cubicBezTo>
                    <a:pt x="8229" y="16280"/>
                    <a:pt x="7200" y="18080"/>
                    <a:pt x="7714" y="19340"/>
                  </a:cubicBezTo>
                  <a:cubicBezTo>
                    <a:pt x="8229" y="20600"/>
                    <a:pt x="10286" y="21320"/>
                    <a:pt x="12857" y="20780"/>
                  </a:cubicBezTo>
                  <a:cubicBezTo>
                    <a:pt x="15429" y="20240"/>
                    <a:pt x="18514" y="18440"/>
                    <a:pt x="21600" y="166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9886949" y="2019563"/>
              <a:ext cx="381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00" y="3780"/>
                    <a:pt x="19200" y="7560"/>
                    <a:pt x="15600" y="11160"/>
                  </a:cubicBezTo>
                  <a:cubicBezTo>
                    <a:pt x="12000" y="14760"/>
                    <a:pt x="6000" y="1818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>
              <a:off x="10039349" y="2260863"/>
              <a:ext cx="1778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29" y="7200"/>
                    <a:pt x="9257" y="14400"/>
                    <a:pt x="12857" y="18000"/>
                  </a:cubicBezTo>
                  <a:cubicBezTo>
                    <a:pt x="16457" y="21600"/>
                    <a:pt x="19029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3" name="Line"/>
            <p:cNvSpPr/>
            <p:nvPr/>
          </p:nvSpPr>
          <p:spPr>
            <a:xfrm>
              <a:off x="10280649" y="2260863"/>
              <a:ext cx="44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10502899" y="2286263"/>
              <a:ext cx="635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10750549" y="1868979"/>
              <a:ext cx="165732" cy="500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443" fill="norm" stroke="1" extrusionOk="0">
                  <a:moveTo>
                    <a:pt x="2430" y="9724"/>
                  </a:moveTo>
                  <a:cubicBezTo>
                    <a:pt x="2700" y="9088"/>
                    <a:pt x="2970" y="8453"/>
                    <a:pt x="3105" y="8408"/>
                  </a:cubicBezTo>
                  <a:cubicBezTo>
                    <a:pt x="3240" y="8362"/>
                    <a:pt x="3240" y="8907"/>
                    <a:pt x="3105" y="10813"/>
                  </a:cubicBezTo>
                  <a:cubicBezTo>
                    <a:pt x="2970" y="12719"/>
                    <a:pt x="2700" y="15986"/>
                    <a:pt x="2565" y="17846"/>
                  </a:cubicBezTo>
                  <a:cubicBezTo>
                    <a:pt x="2430" y="19707"/>
                    <a:pt x="2430" y="20161"/>
                    <a:pt x="2160" y="20614"/>
                  </a:cubicBezTo>
                  <a:cubicBezTo>
                    <a:pt x="1890" y="21068"/>
                    <a:pt x="1350" y="21522"/>
                    <a:pt x="1080" y="21431"/>
                  </a:cubicBezTo>
                  <a:cubicBezTo>
                    <a:pt x="810" y="21340"/>
                    <a:pt x="810" y="20705"/>
                    <a:pt x="1080" y="18754"/>
                  </a:cubicBezTo>
                  <a:cubicBezTo>
                    <a:pt x="1350" y="16803"/>
                    <a:pt x="1890" y="13535"/>
                    <a:pt x="3105" y="10404"/>
                  </a:cubicBezTo>
                  <a:cubicBezTo>
                    <a:pt x="4320" y="7273"/>
                    <a:pt x="6210" y="4278"/>
                    <a:pt x="7695" y="2554"/>
                  </a:cubicBezTo>
                  <a:cubicBezTo>
                    <a:pt x="9180" y="830"/>
                    <a:pt x="10260" y="376"/>
                    <a:pt x="11475" y="149"/>
                  </a:cubicBezTo>
                  <a:cubicBezTo>
                    <a:pt x="12690" y="-78"/>
                    <a:pt x="14040" y="-78"/>
                    <a:pt x="15795" y="376"/>
                  </a:cubicBezTo>
                  <a:cubicBezTo>
                    <a:pt x="17550" y="830"/>
                    <a:pt x="19710" y="1737"/>
                    <a:pt x="20655" y="3053"/>
                  </a:cubicBezTo>
                  <a:cubicBezTo>
                    <a:pt x="21600" y="4369"/>
                    <a:pt x="21330" y="6093"/>
                    <a:pt x="18360" y="7455"/>
                  </a:cubicBezTo>
                  <a:cubicBezTo>
                    <a:pt x="15390" y="8816"/>
                    <a:pt x="9720" y="9814"/>
                    <a:pt x="6210" y="10268"/>
                  </a:cubicBezTo>
                  <a:cubicBezTo>
                    <a:pt x="2700" y="10722"/>
                    <a:pt x="1350" y="10631"/>
                    <a:pt x="0" y="105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10896599" y="2102113"/>
              <a:ext cx="203201" cy="239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fill="norm" stroke="1" extrusionOk="0">
                  <a:moveTo>
                    <a:pt x="0" y="4547"/>
                  </a:moveTo>
                  <a:cubicBezTo>
                    <a:pt x="2025" y="6821"/>
                    <a:pt x="4050" y="9095"/>
                    <a:pt x="4950" y="11747"/>
                  </a:cubicBezTo>
                  <a:cubicBezTo>
                    <a:pt x="5850" y="14400"/>
                    <a:pt x="5625" y="17432"/>
                    <a:pt x="5062" y="19232"/>
                  </a:cubicBezTo>
                  <a:cubicBezTo>
                    <a:pt x="4500" y="21032"/>
                    <a:pt x="3600" y="21600"/>
                    <a:pt x="2925" y="21411"/>
                  </a:cubicBezTo>
                  <a:cubicBezTo>
                    <a:pt x="2250" y="21221"/>
                    <a:pt x="1800" y="20274"/>
                    <a:pt x="2475" y="17621"/>
                  </a:cubicBezTo>
                  <a:cubicBezTo>
                    <a:pt x="3150" y="14968"/>
                    <a:pt x="4950" y="10611"/>
                    <a:pt x="8325" y="7389"/>
                  </a:cubicBezTo>
                  <a:cubicBezTo>
                    <a:pt x="11700" y="4168"/>
                    <a:pt x="16650" y="208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11139891" y="1971840"/>
              <a:ext cx="125010" cy="371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3" h="21423" fill="norm" stroke="1" extrusionOk="0">
                  <a:moveTo>
                    <a:pt x="20913" y="2386"/>
                  </a:moveTo>
                  <a:cubicBezTo>
                    <a:pt x="19851" y="1531"/>
                    <a:pt x="18788" y="677"/>
                    <a:pt x="17372" y="250"/>
                  </a:cubicBezTo>
                  <a:cubicBezTo>
                    <a:pt x="15956" y="-177"/>
                    <a:pt x="14185" y="-177"/>
                    <a:pt x="11352" y="1226"/>
                  </a:cubicBezTo>
                  <a:cubicBezTo>
                    <a:pt x="8520" y="2630"/>
                    <a:pt x="4624" y="5437"/>
                    <a:pt x="2323" y="8609"/>
                  </a:cubicBezTo>
                  <a:cubicBezTo>
                    <a:pt x="21" y="11782"/>
                    <a:pt x="-687" y="15321"/>
                    <a:pt x="729" y="17518"/>
                  </a:cubicBezTo>
                  <a:cubicBezTo>
                    <a:pt x="2146" y="19715"/>
                    <a:pt x="5687" y="20569"/>
                    <a:pt x="9228" y="214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11341099" y="2051313"/>
              <a:ext cx="1333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57" y="3851"/>
                    <a:pt x="4114" y="7702"/>
                    <a:pt x="7714" y="11302"/>
                  </a:cubicBezTo>
                  <a:cubicBezTo>
                    <a:pt x="11314" y="14902"/>
                    <a:pt x="16457" y="1825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11302999" y="2036885"/>
              <a:ext cx="228601" cy="338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21600" y="109"/>
                  </a:moveTo>
                  <a:cubicBezTo>
                    <a:pt x="20400" y="-25"/>
                    <a:pt x="19200" y="-159"/>
                    <a:pt x="17600" y="512"/>
                  </a:cubicBezTo>
                  <a:cubicBezTo>
                    <a:pt x="16000" y="1183"/>
                    <a:pt x="14000" y="2658"/>
                    <a:pt x="11200" y="5207"/>
                  </a:cubicBezTo>
                  <a:cubicBezTo>
                    <a:pt x="8400" y="7757"/>
                    <a:pt x="4800" y="11379"/>
                    <a:pt x="2800" y="14263"/>
                  </a:cubicBezTo>
                  <a:cubicBezTo>
                    <a:pt x="800" y="17148"/>
                    <a:pt x="400" y="19294"/>
                    <a:pt x="0" y="214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11485268" y="2260863"/>
              <a:ext cx="114938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7" h="21600" fill="norm" stroke="1" extrusionOk="0">
                  <a:moveTo>
                    <a:pt x="7158" y="0"/>
                  </a:moveTo>
                  <a:cubicBezTo>
                    <a:pt x="6779" y="1636"/>
                    <a:pt x="6400" y="3273"/>
                    <a:pt x="5074" y="6545"/>
                  </a:cubicBezTo>
                  <a:cubicBezTo>
                    <a:pt x="3747" y="9818"/>
                    <a:pt x="1474" y="14727"/>
                    <a:pt x="526" y="16364"/>
                  </a:cubicBezTo>
                  <a:cubicBezTo>
                    <a:pt x="-421" y="18000"/>
                    <a:pt x="-42" y="16364"/>
                    <a:pt x="1284" y="13582"/>
                  </a:cubicBezTo>
                  <a:cubicBezTo>
                    <a:pt x="2611" y="10800"/>
                    <a:pt x="4884" y="6873"/>
                    <a:pt x="6779" y="4418"/>
                  </a:cubicBezTo>
                  <a:cubicBezTo>
                    <a:pt x="8674" y="1964"/>
                    <a:pt x="10190" y="982"/>
                    <a:pt x="12653" y="1473"/>
                  </a:cubicBezTo>
                  <a:cubicBezTo>
                    <a:pt x="15116" y="1964"/>
                    <a:pt x="18526" y="3927"/>
                    <a:pt x="19853" y="7527"/>
                  </a:cubicBezTo>
                  <a:cubicBezTo>
                    <a:pt x="21179" y="11127"/>
                    <a:pt x="20421" y="16364"/>
                    <a:pt x="1966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11582399" y="1987813"/>
              <a:ext cx="181470" cy="5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600" fill="norm" stroke="1" extrusionOk="0">
                  <a:moveTo>
                    <a:pt x="18621" y="0"/>
                  </a:moveTo>
                  <a:cubicBezTo>
                    <a:pt x="20110" y="3073"/>
                    <a:pt x="21600" y="6146"/>
                    <a:pt x="21228" y="8956"/>
                  </a:cubicBezTo>
                  <a:cubicBezTo>
                    <a:pt x="20855" y="11766"/>
                    <a:pt x="18621" y="14312"/>
                    <a:pt x="14772" y="16376"/>
                  </a:cubicBezTo>
                  <a:cubicBezTo>
                    <a:pt x="10924" y="18439"/>
                    <a:pt x="5462" y="2002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6633633" y="3776397"/>
              <a:ext cx="364067" cy="14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56" y="21600"/>
                  </a:moveTo>
                  <a:cubicBezTo>
                    <a:pt x="628" y="18514"/>
                    <a:pt x="0" y="15429"/>
                    <a:pt x="0" y="13886"/>
                  </a:cubicBezTo>
                  <a:cubicBezTo>
                    <a:pt x="0" y="12343"/>
                    <a:pt x="628" y="12343"/>
                    <a:pt x="3014" y="9257"/>
                  </a:cubicBezTo>
                  <a:cubicBezTo>
                    <a:pt x="5400" y="6171"/>
                    <a:pt x="9544" y="0"/>
                    <a:pt x="12935" y="0"/>
                  </a:cubicBezTo>
                  <a:cubicBezTo>
                    <a:pt x="16326" y="0"/>
                    <a:pt x="18963" y="6171"/>
                    <a:pt x="21600" y="123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6674390" y="3886463"/>
              <a:ext cx="40586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600" fill="norm" stroke="1" extrusionOk="0">
                  <a:moveTo>
                    <a:pt x="1986" y="21600"/>
                  </a:moveTo>
                  <a:cubicBezTo>
                    <a:pt x="1091" y="21600"/>
                    <a:pt x="196" y="21600"/>
                    <a:pt x="28" y="21600"/>
                  </a:cubicBezTo>
                  <a:cubicBezTo>
                    <a:pt x="-140" y="21600"/>
                    <a:pt x="420" y="21600"/>
                    <a:pt x="2938" y="19080"/>
                  </a:cubicBezTo>
                  <a:cubicBezTo>
                    <a:pt x="5456" y="16560"/>
                    <a:pt x="9933" y="11520"/>
                    <a:pt x="13346" y="7920"/>
                  </a:cubicBezTo>
                  <a:cubicBezTo>
                    <a:pt x="16759" y="4320"/>
                    <a:pt x="19110" y="2160"/>
                    <a:pt x="2146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7496799" y="3530863"/>
              <a:ext cx="218452" cy="567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532" fill="norm" stroke="1" extrusionOk="0">
                  <a:moveTo>
                    <a:pt x="21435" y="0"/>
                  </a:moveTo>
                  <a:cubicBezTo>
                    <a:pt x="19981" y="803"/>
                    <a:pt x="18527" y="1606"/>
                    <a:pt x="16658" y="3212"/>
                  </a:cubicBezTo>
                  <a:cubicBezTo>
                    <a:pt x="14789" y="4818"/>
                    <a:pt x="12504" y="7227"/>
                    <a:pt x="10116" y="9716"/>
                  </a:cubicBezTo>
                  <a:cubicBezTo>
                    <a:pt x="7727" y="12205"/>
                    <a:pt x="5235" y="14775"/>
                    <a:pt x="3573" y="16581"/>
                  </a:cubicBezTo>
                  <a:cubicBezTo>
                    <a:pt x="1912" y="18388"/>
                    <a:pt x="1081" y="19432"/>
                    <a:pt x="562" y="20195"/>
                  </a:cubicBezTo>
                  <a:cubicBezTo>
                    <a:pt x="43" y="20958"/>
                    <a:pt x="-165" y="21439"/>
                    <a:pt x="147" y="21520"/>
                  </a:cubicBezTo>
                  <a:cubicBezTo>
                    <a:pt x="458" y="21600"/>
                    <a:pt x="1289" y="21279"/>
                    <a:pt x="2327" y="20797"/>
                  </a:cubicBezTo>
                  <a:cubicBezTo>
                    <a:pt x="3366" y="20315"/>
                    <a:pt x="4612" y="19673"/>
                    <a:pt x="5858" y="190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7823199" y="3537213"/>
              <a:ext cx="50801" cy="609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2175"/>
                    <a:pt x="16200" y="4350"/>
                    <a:pt x="13950" y="6600"/>
                  </a:cubicBezTo>
                  <a:cubicBezTo>
                    <a:pt x="11700" y="8850"/>
                    <a:pt x="9900" y="11175"/>
                    <a:pt x="7650" y="13687"/>
                  </a:cubicBezTo>
                  <a:cubicBezTo>
                    <a:pt x="5400" y="16200"/>
                    <a:pt x="2700" y="189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7340016" y="3530863"/>
              <a:ext cx="870535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600" fill="norm" stroke="1" extrusionOk="0">
                  <a:moveTo>
                    <a:pt x="328" y="21600"/>
                  </a:moveTo>
                  <a:cubicBezTo>
                    <a:pt x="119" y="20571"/>
                    <a:pt x="-90" y="19543"/>
                    <a:pt x="41" y="18686"/>
                  </a:cubicBezTo>
                  <a:cubicBezTo>
                    <a:pt x="172" y="17829"/>
                    <a:pt x="642" y="17143"/>
                    <a:pt x="1714" y="15600"/>
                  </a:cubicBezTo>
                  <a:cubicBezTo>
                    <a:pt x="2787" y="14057"/>
                    <a:pt x="4460" y="11657"/>
                    <a:pt x="6291" y="9257"/>
                  </a:cubicBezTo>
                  <a:cubicBezTo>
                    <a:pt x="8121" y="6857"/>
                    <a:pt x="10109" y="4457"/>
                    <a:pt x="12174" y="2914"/>
                  </a:cubicBezTo>
                  <a:cubicBezTo>
                    <a:pt x="14240" y="1371"/>
                    <a:pt x="16385" y="686"/>
                    <a:pt x="17954" y="343"/>
                  </a:cubicBezTo>
                  <a:cubicBezTo>
                    <a:pt x="19523" y="0"/>
                    <a:pt x="20516" y="0"/>
                    <a:pt x="2151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7491777" y="4419863"/>
              <a:ext cx="13923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5760"/>
                    <a:pt x="1783" y="11520"/>
                    <a:pt x="240" y="15120"/>
                  </a:cubicBezTo>
                  <a:cubicBezTo>
                    <a:pt x="-1303" y="18720"/>
                    <a:pt x="4868" y="20160"/>
                    <a:pt x="1104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7518399" y="4286513"/>
              <a:ext cx="25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7613649" y="4477956"/>
              <a:ext cx="1651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1108" y="10932"/>
                    <a:pt x="2215" y="1332"/>
                    <a:pt x="5815" y="132"/>
                  </a:cubicBezTo>
                  <a:cubicBezTo>
                    <a:pt x="9415" y="-1068"/>
                    <a:pt x="15508" y="6132"/>
                    <a:pt x="21600" y="133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7632699" y="4616713"/>
              <a:ext cx="1206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7916187" y="4457963"/>
              <a:ext cx="34013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20417" y="0"/>
                  </a:moveTo>
                  <a:cubicBezTo>
                    <a:pt x="12793" y="3086"/>
                    <a:pt x="5170" y="6171"/>
                    <a:pt x="1993" y="9771"/>
                  </a:cubicBezTo>
                  <a:cubicBezTo>
                    <a:pt x="-1183" y="13371"/>
                    <a:pt x="88" y="17486"/>
                    <a:pt x="135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7594599" y="3149812"/>
              <a:ext cx="241301" cy="284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3" fill="norm" stroke="1" extrusionOk="0">
                  <a:moveTo>
                    <a:pt x="0" y="9395"/>
                  </a:moveTo>
                  <a:cubicBezTo>
                    <a:pt x="0" y="8300"/>
                    <a:pt x="0" y="7204"/>
                    <a:pt x="474" y="6500"/>
                  </a:cubicBezTo>
                  <a:cubicBezTo>
                    <a:pt x="947" y="5795"/>
                    <a:pt x="1895" y="5482"/>
                    <a:pt x="2368" y="5874"/>
                  </a:cubicBezTo>
                  <a:cubicBezTo>
                    <a:pt x="2842" y="6265"/>
                    <a:pt x="2842" y="7361"/>
                    <a:pt x="2842" y="9474"/>
                  </a:cubicBezTo>
                  <a:cubicBezTo>
                    <a:pt x="2842" y="11587"/>
                    <a:pt x="2842" y="14717"/>
                    <a:pt x="2747" y="16987"/>
                  </a:cubicBezTo>
                  <a:cubicBezTo>
                    <a:pt x="2653" y="19256"/>
                    <a:pt x="2463" y="20665"/>
                    <a:pt x="2368" y="20978"/>
                  </a:cubicBezTo>
                  <a:cubicBezTo>
                    <a:pt x="2274" y="21291"/>
                    <a:pt x="2274" y="20508"/>
                    <a:pt x="2368" y="18082"/>
                  </a:cubicBezTo>
                  <a:cubicBezTo>
                    <a:pt x="2463" y="15656"/>
                    <a:pt x="2653" y="11587"/>
                    <a:pt x="3789" y="8300"/>
                  </a:cubicBezTo>
                  <a:cubicBezTo>
                    <a:pt x="4926" y="5013"/>
                    <a:pt x="7011" y="2508"/>
                    <a:pt x="8526" y="1178"/>
                  </a:cubicBezTo>
                  <a:cubicBezTo>
                    <a:pt x="10042" y="-152"/>
                    <a:pt x="10989" y="-309"/>
                    <a:pt x="12221" y="474"/>
                  </a:cubicBezTo>
                  <a:cubicBezTo>
                    <a:pt x="13453" y="1256"/>
                    <a:pt x="14968" y="2978"/>
                    <a:pt x="16389" y="5795"/>
                  </a:cubicBezTo>
                  <a:cubicBezTo>
                    <a:pt x="17811" y="8613"/>
                    <a:pt x="19137" y="12526"/>
                    <a:pt x="19989" y="14874"/>
                  </a:cubicBezTo>
                  <a:cubicBezTo>
                    <a:pt x="20842" y="17221"/>
                    <a:pt x="21221" y="18004"/>
                    <a:pt x="21600" y="187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8407399" y="3398043"/>
              <a:ext cx="163215" cy="677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12" fill="norm" stroke="1" extrusionOk="0">
                  <a:moveTo>
                    <a:pt x="0" y="11619"/>
                  </a:moveTo>
                  <a:cubicBezTo>
                    <a:pt x="554" y="13959"/>
                    <a:pt x="1108" y="16300"/>
                    <a:pt x="1385" y="17838"/>
                  </a:cubicBezTo>
                  <a:cubicBezTo>
                    <a:pt x="1662" y="19376"/>
                    <a:pt x="1662" y="20112"/>
                    <a:pt x="1523" y="20647"/>
                  </a:cubicBezTo>
                  <a:cubicBezTo>
                    <a:pt x="1385" y="21182"/>
                    <a:pt x="1108" y="21516"/>
                    <a:pt x="969" y="21382"/>
                  </a:cubicBezTo>
                  <a:cubicBezTo>
                    <a:pt x="831" y="21249"/>
                    <a:pt x="831" y="20647"/>
                    <a:pt x="1108" y="19008"/>
                  </a:cubicBezTo>
                  <a:cubicBezTo>
                    <a:pt x="1385" y="17370"/>
                    <a:pt x="1938" y="14695"/>
                    <a:pt x="3046" y="12187"/>
                  </a:cubicBezTo>
                  <a:cubicBezTo>
                    <a:pt x="4154" y="9679"/>
                    <a:pt x="5815" y="7339"/>
                    <a:pt x="7338" y="5533"/>
                  </a:cubicBezTo>
                  <a:cubicBezTo>
                    <a:pt x="8862" y="3728"/>
                    <a:pt x="10246" y="2457"/>
                    <a:pt x="11354" y="1554"/>
                  </a:cubicBezTo>
                  <a:cubicBezTo>
                    <a:pt x="12462" y="652"/>
                    <a:pt x="13292" y="117"/>
                    <a:pt x="14123" y="16"/>
                  </a:cubicBezTo>
                  <a:cubicBezTo>
                    <a:pt x="14954" y="-84"/>
                    <a:pt x="15785" y="250"/>
                    <a:pt x="17308" y="1488"/>
                  </a:cubicBezTo>
                  <a:cubicBezTo>
                    <a:pt x="18831" y="2725"/>
                    <a:pt x="21046" y="4865"/>
                    <a:pt x="21323" y="6436"/>
                  </a:cubicBezTo>
                  <a:cubicBezTo>
                    <a:pt x="21600" y="8008"/>
                    <a:pt x="19938" y="9011"/>
                    <a:pt x="17585" y="9746"/>
                  </a:cubicBezTo>
                  <a:cubicBezTo>
                    <a:pt x="15231" y="10482"/>
                    <a:pt x="12185" y="10950"/>
                    <a:pt x="9831" y="11117"/>
                  </a:cubicBezTo>
                  <a:cubicBezTo>
                    <a:pt x="7477" y="11284"/>
                    <a:pt x="5815" y="11151"/>
                    <a:pt x="4154" y="110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8629649" y="3689613"/>
              <a:ext cx="1587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650"/>
                  </a:moveTo>
                  <a:cubicBezTo>
                    <a:pt x="2880" y="10200"/>
                    <a:pt x="5760" y="12750"/>
                    <a:pt x="7200" y="14925"/>
                  </a:cubicBezTo>
                  <a:cubicBezTo>
                    <a:pt x="8640" y="17100"/>
                    <a:pt x="8640" y="18900"/>
                    <a:pt x="8064" y="20025"/>
                  </a:cubicBezTo>
                  <a:cubicBezTo>
                    <a:pt x="7488" y="21150"/>
                    <a:pt x="6336" y="21600"/>
                    <a:pt x="5040" y="21600"/>
                  </a:cubicBezTo>
                  <a:cubicBezTo>
                    <a:pt x="3744" y="21600"/>
                    <a:pt x="2304" y="21150"/>
                    <a:pt x="1872" y="18975"/>
                  </a:cubicBezTo>
                  <a:cubicBezTo>
                    <a:pt x="1440" y="16800"/>
                    <a:pt x="2016" y="12900"/>
                    <a:pt x="4752" y="9525"/>
                  </a:cubicBezTo>
                  <a:cubicBezTo>
                    <a:pt x="7488" y="6150"/>
                    <a:pt x="12384" y="3300"/>
                    <a:pt x="15552" y="1800"/>
                  </a:cubicBezTo>
                  <a:cubicBezTo>
                    <a:pt x="18720" y="300"/>
                    <a:pt x="20160" y="15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8859994" y="3525465"/>
              <a:ext cx="229300" cy="461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295" fill="norm" stroke="1" extrusionOk="0">
                  <a:moveTo>
                    <a:pt x="21045" y="2302"/>
                  </a:moveTo>
                  <a:cubicBezTo>
                    <a:pt x="21242" y="1813"/>
                    <a:pt x="21438" y="1324"/>
                    <a:pt x="21045" y="885"/>
                  </a:cubicBezTo>
                  <a:cubicBezTo>
                    <a:pt x="20653" y="445"/>
                    <a:pt x="19671" y="54"/>
                    <a:pt x="18198" y="5"/>
                  </a:cubicBezTo>
                  <a:cubicBezTo>
                    <a:pt x="16725" y="-44"/>
                    <a:pt x="14762" y="249"/>
                    <a:pt x="12013" y="1813"/>
                  </a:cubicBezTo>
                  <a:cubicBezTo>
                    <a:pt x="9263" y="3377"/>
                    <a:pt x="5729" y="6211"/>
                    <a:pt x="3471" y="9094"/>
                  </a:cubicBezTo>
                  <a:cubicBezTo>
                    <a:pt x="1213" y="11978"/>
                    <a:pt x="231" y="14910"/>
                    <a:pt x="34" y="17060"/>
                  </a:cubicBezTo>
                  <a:cubicBezTo>
                    <a:pt x="-162" y="19210"/>
                    <a:pt x="427" y="20579"/>
                    <a:pt x="3176" y="21067"/>
                  </a:cubicBezTo>
                  <a:cubicBezTo>
                    <a:pt x="5925" y="21556"/>
                    <a:pt x="10834" y="21165"/>
                    <a:pt x="15743" y="207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9118599" y="3664213"/>
              <a:ext cx="2794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18" y="4800"/>
                    <a:pt x="8836" y="9600"/>
                    <a:pt x="12436" y="13200"/>
                  </a:cubicBezTo>
                  <a:cubicBezTo>
                    <a:pt x="16036" y="16800"/>
                    <a:pt x="18818" y="19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ne"/>
            <p:cNvSpPr/>
            <p:nvPr/>
          </p:nvSpPr>
          <p:spPr>
            <a:xfrm>
              <a:off x="9132853" y="3600713"/>
              <a:ext cx="284197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600" fill="norm" stroke="1" extrusionOk="0">
                  <a:moveTo>
                    <a:pt x="21483" y="0"/>
                  </a:moveTo>
                  <a:cubicBezTo>
                    <a:pt x="18283" y="2105"/>
                    <a:pt x="15083" y="4209"/>
                    <a:pt x="12043" y="6646"/>
                  </a:cubicBezTo>
                  <a:cubicBezTo>
                    <a:pt x="9003" y="9083"/>
                    <a:pt x="6123" y="11852"/>
                    <a:pt x="4123" y="14012"/>
                  </a:cubicBezTo>
                  <a:cubicBezTo>
                    <a:pt x="2123" y="16172"/>
                    <a:pt x="1003" y="17723"/>
                    <a:pt x="443" y="18886"/>
                  </a:cubicBezTo>
                  <a:cubicBezTo>
                    <a:pt x="-117" y="20049"/>
                    <a:pt x="-117" y="20825"/>
                    <a:pt x="283" y="21212"/>
                  </a:cubicBezTo>
                  <a:cubicBezTo>
                    <a:pt x="683" y="21600"/>
                    <a:pt x="1483" y="21600"/>
                    <a:pt x="228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>
              <a:off x="9461499" y="3918213"/>
              <a:ext cx="381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343"/>
                    <a:pt x="7200" y="6686"/>
                    <a:pt x="3600" y="10286"/>
                  </a:cubicBezTo>
                  <a:cubicBezTo>
                    <a:pt x="0" y="13886"/>
                    <a:pt x="0" y="177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>
              <a:off x="9481493" y="3772163"/>
              <a:ext cx="39603" cy="38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7" h="20762" fill="norm" stroke="1" extrusionOk="0">
                  <a:moveTo>
                    <a:pt x="9239" y="0"/>
                  </a:moveTo>
                  <a:cubicBezTo>
                    <a:pt x="4919" y="3411"/>
                    <a:pt x="599" y="6821"/>
                    <a:pt x="59" y="10800"/>
                  </a:cubicBezTo>
                  <a:cubicBezTo>
                    <a:pt x="-481" y="14779"/>
                    <a:pt x="2759" y="19326"/>
                    <a:pt x="7619" y="20463"/>
                  </a:cubicBezTo>
                  <a:cubicBezTo>
                    <a:pt x="12479" y="21600"/>
                    <a:pt x="18959" y="19326"/>
                    <a:pt x="20039" y="16484"/>
                  </a:cubicBezTo>
                  <a:cubicBezTo>
                    <a:pt x="21119" y="13642"/>
                    <a:pt x="16799" y="10232"/>
                    <a:pt x="12479" y="68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9645649" y="3618060"/>
              <a:ext cx="133343" cy="554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4" h="21502" fill="norm" stroke="1" extrusionOk="0">
                  <a:moveTo>
                    <a:pt x="0" y="1052"/>
                  </a:moveTo>
                  <a:cubicBezTo>
                    <a:pt x="665" y="641"/>
                    <a:pt x="1329" y="231"/>
                    <a:pt x="2492" y="66"/>
                  </a:cubicBezTo>
                  <a:cubicBezTo>
                    <a:pt x="3655" y="-98"/>
                    <a:pt x="5317" y="-16"/>
                    <a:pt x="8142" y="1011"/>
                  </a:cubicBezTo>
                  <a:cubicBezTo>
                    <a:pt x="10966" y="2037"/>
                    <a:pt x="14954" y="4008"/>
                    <a:pt x="17612" y="6349"/>
                  </a:cubicBezTo>
                  <a:cubicBezTo>
                    <a:pt x="20271" y="8690"/>
                    <a:pt x="21600" y="11400"/>
                    <a:pt x="20603" y="13782"/>
                  </a:cubicBezTo>
                  <a:cubicBezTo>
                    <a:pt x="19606" y="16164"/>
                    <a:pt x="16283" y="18217"/>
                    <a:pt x="12628" y="19449"/>
                  </a:cubicBezTo>
                  <a:cubicBezTo>
                    <a:pt x="8972" y="20681"/>
                    <a:pt x="4985" y="21091"/>
                    <a:pt x="997" y="215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4156355" y="3526394"/>
              <a:ext cx="307015" cy="728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428" fill="norm" stroke="1" extrusionOk="0">
                  <a:moveTo>
                    <a:pt x="638" y="8161"/>
                  </a:moveTo>
                  <a:cubicBezTo>
                    <a:pt x="784" y="10775"/>
                    <a:pt x="930" y="13390"/>
                    <a:pt x="1076" y="15506"/>
                  </a:cubicBezTo>
                  <a:cubicBezTo>
                    <a:pt x="1222" y="17623"/>
                    <a:pt x="1367" y="19241"/>
                    <a:pt x="1367" y="20206"/>
                  </a:cubicBezTo>
                  <a:cubicBezTo>
                    <a:pt x="1367" y="21171"/>
                    <a:pt x="1222" y="21482"/>
                    <a:pt x="930" y="21420"/>
                  </a:cubicBezTo>
                  <a:cubicBezTo>
                    <a:pt x="638" y="21358"/>
                    <a:pt x="200" y="20922"/>
                    <a:pt x="54" y="19677"/>
                  </a:cubicBezTo>
                  <a:cubicBezTo>
                    <a:pt x="-92" y="18432"/>
                    <a:pt x="54" y="16378"/>
                    <a:pt x="565" y="14261"/>
                  </a:cubicBezTo>
                  <a:cubicBezTo>
                    <a:pt x="1076" y="12145"/>
                    <a:pt x="1951" y="9966"/>
                    <a:pt x="3119" y="7819"/>
                  </a:cubicBezTo>
                  <a:cubicBezTo>
                    <a:pt x="4286" y="5671"/>
                    <a:pt x="5746" y="3555"/>
                    <a:pt x="7278" y="2185"/>
                  </a:cubicBezTo>
                  <a:cubicBezTo>
                    <a:pt x="8811" y="816"/>
                    <a:pt x="10416" y="193"/>
                    <a:pt x="12094" y="38"/>
                  </a:cubicBezTo>
                  <a:cubicBezTo>
                    <a:pt x="13773" y="-118"/>
                    <a:pt x="15524" y="193"/>
                    <a:pt x="17203" y="1158"/>
                  </a:cubicBezTo>
                  <a:cubicBezTo>
                    <a:pt x="18881" y="2123"/>
                    <a:pt x="20486" y="3741"/>
                    <a:pt x="20997" y="5235"/>
                  </a:cubicBezTo>
                  <a:cubicBezTo>
                    <a:pt x="21508" y="6729"/>
                    <a:pt x="20924" y="8099"/>
                    <a:pt x="18662" y="9157"/>
                  </a:cubicBezTo>
                  <a:cubicBezTo>
                    <a:pt x="16400" y="10215"/>
                    <a:pt x="12459" y="10962"/>
                    <a:pt x="9540" y="11367"/>
                  </a:cubicBezTo>
                  <a:cubicBezTo>
                    <a:pt x="6622" y="11771"/>
                    <a:pt x="4724" y="11834"/>
                    <a:pt x="2827" y="118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4404637" y="3842013"/>
              <a:ext cx="275313" cy="322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483" fill="norm" stroke="1" extrusionOk="0">
                  <a:moveTo>
                    <a:pt x="670" y="11859"/>
                  </a:moveTo>
                  <a:cubicBezTo>
                    <a:pt x="506" y="10871"/>
                    <a:pt x="341" y="9882"/>
                    <a:pt x="176" y="8965"/>
                  </a:cubicBezTo>
                  <a:cubicBezTo>
                    <a:pt x="11" y="8047"/>
                    <a:pt x="-154" y="7200"/>
                    <a:pt x="258" y="6706"/>
                  </a:cubicBezTo>
                  <a:cubicBezTo>
                    <a:pt x="670" y="6212"/>
                    <a:pt x="1660" y="6071"/>
                    <a:pt x="3556" y="7059"/>
                  </a:cubicBezTo>
                  <a:cubicBezTo>
                    <a:pt x="5452" y="8047"/>
                    <a:pt x="8255" y="10165"/>
                    <a:pt x="9986" y="12494"/>
                  </a:cubicBezTo>
                  <a:cubicBezTo>
                    <a:pt x="11718" y="14824"/>
                    <a:pt x="12377" y="17365"/>
                    <a:pt x="12542" y="18988"/>
                  </a:cubicBezTo>
                  <a:cubicBezTo>
                    <a:pt x="12707" y="20612"/>
                    <a:pt x="12377" y="21318"/>
                    <a:pt x="11470" y="21459"/>
                  </a:cubicBezTo>
                  <a:cubicBezTo>
                    <a:pt x="10564" y="21600"/>
                    <a:pt x="9080" y="21176"/>
                    <a:pt x="8090" y="19059"/>
                  </a:cubicBezTo>
                  <a:cubicBezTo>
                    <a:pt x="7101" y="16941"/>
                    <a:pt x="6606" y="13129"/>
                    <a:pt x="8173" y="9812"/>
                  </a:cubicBezTo>
                  <a:cubicBezTo>
                    <a:pt x="9739" y="6494"/>
                    <a:pt x="13367" y="3671"/>
                    <a:pt x="15922" y="2118"/>
                  </a:cubicBezTo>
                  <a:cubicBezTo>
                    <a:pt x="18478" y="565"/>
                    <a:pt x="19962" y="282"/>
                    <a:pt x="2144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4807946" y="3669632"/>
              <a:ext cx="126004" cy="420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432" fill="norm" stroke="1" extrusionOk="0">
                  <a:moveTo>
                    <a:pt x="19270" y="3936"/>
                  </a:moveTo>
                  <a:cubicBezTo>
                    <a:pt x="19630" y="3288"/>
                    <a:pt x="19990" y="2640"/>
                    <a:pt x="20170" y="1992"/>
                  </a:cubicBezTo>
                  <a:cubicBezTo>
                    <a:pt x="20350" y="1344"/>
                    <a:pt x="20350" y="696"/>
                    <a:pt x="19450" y="318"/>
                  </a:cubicBezTo>
                  <a:cubicBezTo>
                    <a:pt x="18550" y="-60"/>
                    <a:pt x="16750" y="-168"/>
                    <a:pt x="14050" y="372"/>
                  </a:cubicBezTo>
                  <a:cubicBezTo>
                    <a:pt x="11350" y="912"/>
                    <a:pt x="7750" y="2100"/>
                    <a:pt x="4870" y="4422"/>
                  </a:cubicBezTo>
                  <a:cubicBezTo>
                    <a:pt x="1990" y="6744"/>
                    <a:pt x="-170" y="10200"/>
                    <a:pt x="10" y="13062"/>
                  </a:cubicBezTo>
                  <a:cubicBezTo>
                    <a:pt x="190" y="15924"/>
                    <a:pt x="2710" y="18192"/>
                    <a:pt x="6670" y="19488"/>
                  </a:cubicBezTo>
                  <a:cubicBezTo>
                    <a:pt x="10630" y="20784"/>
                    <a:pt x="16030" y="21108"/>
                    <a:pt x="21430" y="214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5054549" y="3666101"/>
              <a:ext cx="188655" cy="409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1449" fill="norm" stroke="1" extrusionOk="0">
                  <a:moveTo>
                    <a:pt x="4936" y="5550"/>
                  </a:moveTo>
                  <a:cubicBezTo>
                    <a:pt x="3762" y="5107"/>
                    <a:pt x="2588" y="4664"/>
                    <a:pt x="2001" y="4830"/>
                  </a:cubicBezTo>
                  <a:cubicBezTo>
                    <a:pt x="1414" y="4996"/>
                    <a:pt x="1414" y="5772"/>
                    <a:pt x="1767" y="7821"/>
                  </a:cubicBezTo>
                  <a:cubicBezTo>
                    <a:pt x="2119" y="9870"/>
                    <a:pt x="2823" y="13193"/>
                    <a:pt x="3293" y="15409"/>
                  </a:cubicBezTo>
                  <a:cubicBezTo>
                    <a:pt x="3762" y="17624"/>
                    <a:pt x="3997" y="18732"/>
                    <a:pt x="4114" y="19673"/>
                  </a:cubicBezTo>
                  <a:cubicBezTo>
                    <a:pt x="4232" y="20615"/>
                    <a:pt x="4232" y="21390"/>
                    <a:pt x="4349" y="21446"/>
                  </a:cubicBezTo>
                  <a:cubicBezTo>
                    <a:pt x="4467" y="21501"/>
                    <a:pt x="4701" y="20836"/>
                    <a:pt x="4701" y="18732"/>
                  </a:cubicBezTo>
                  <a:cubicBezTo>
                    <a:pt x="4701" y="16627"/>
                    <a:pt x="4467" y="13083"/>
                    <a:pt x="4819" y="9981"/>
                  </a:cubicBezTo>
                  <a:cubicBezTo>
                    <a:pt x="5171" y="6879"/>
                    <a:pt x="6110" y="4221"/>
                    <a:pt x="7049" y="2615"/>
                  </a:cubicBezTo>
                  <a:cubicBezTo>
                    <a:pt x="7988" y="1009"/>
                    <a:pt x="8928" y="455"/>
                    <a:pt x="10101" y="178"/>
                  </a:cubicBezTo>
                  <a:cubicBezTo>
                    <a:pt x="11275" y="-99"/>
                    <a:pt x="12684" y="-99"/>
                    <a:pt x="14445" y="510"/>
                  </a:cubicBezTo>
                  <a:cubicBezTo>
                    <a:pt x="16206" y="1119"/>
                    <a:pt x="18319" y="2338"/>
                    <a:pt x="19610" y="4221"/>
                  </a:cubicBezTo>
                  <a:cubicBezTo>
                    <a:pt x="20901" y="6104"/>
                    <a:pt x="21371" y="8652"/>
                    <a:pt x="20432" y="11089"/>
                  </a:cubicBezTo>
                  <a:cubicBezTo>
                    <a:pt x="19493" y="13526"/>
                    <a:pt x="17145" y="15852"/>
                    <a:pt x="13975" y="17513"/>
                  </a:cubicBezTo>
                  <a:cubicBezTo>
                    <a:pt x="10806" y="19175"/>
                    <a:pt x="6814" y="20172"/>
                    <a:pt x="4232" y="20615"/>
                  </a:cubicBezTo>
                  <a:cubicBezTo>
                    <a:pt x="1649" y="21058"/>
                    <a:pt x="475" y="20947"/>
                    <a:pt x="123" y="20559"/>
                  </a:cubicBezTo>
                  <a:cubicBezTo>
                    <a:pt x="-229" y="20172"/>
                    <a:pt x="241" y="19507"/>
                    <a:pt x="710" y="188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Line"/>
            <p:cNvSpPr/>
            <p:nvPr/>
          </p:nvSpPr>
          <p:spPr>
            <a:xfrm>
              <a:off x="5327649" y="3562613"/>
              <a:ext cx="180960" cy="5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8" h="21600" fill="norm" stroke="1" extrusionOk="0">
                  <a:moveTo>
                    <a:pt x="10080" y="0"/>
                  </a:moveTo>
                  <a:cubicBezTo>
                    <a:pt x="12480" y="1948"/>
                    <a:pt x="14880" y="3896"/>
                    <a:pt x="17160" y="5887"/>
                  </a:cubicBezTo>
                  <a:cubicBezTo>
                    <a:pt x="19440" y="7878"/>
                    <a:pt x="21600" y="9911"/>
                    <a:pt x="19920" y="12240"/>
                  </a:cubicBezTo>
                  <a:cubicBezTo>
                    <a:pt x="18240" y="14569"/>
                    <a:pt x="12720" y="17195"/>
                    <a:pt x="8760" y="18805"/>
                  </a:cubicBezTo>
                  <a:cubicBezTo>
                    <a:pt x="4800" y="20414"/>
                    <a:pt x="2400" y="2100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Line"/>
            <p:cNvSpPr/>
            <p:nvPr/>
          </p:nvSpPr>
          <p:spPr>
            <a:xfrm>
              <a:off x="6540499" y="5830269"/>
              <a:ext cx="349251" cy="37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4" fill="norm" stroke="1" extrusionOk="0">
                  <a:moveTo>
                    <a:pt x="0" y="20084"/>
                  </a:moveTo>
                  <a:cubicBezTo>
                    <a:pt x="4189" y="12126"/>
                    <a:pt x="8378" y="4168"/>
                    <a:pt x="11978" y="1326"/>
                  </a:cubicBezTo>
                  <a:cubicBezTo>
                    <a:pt x="15578" y="-1516"/>
                    <a:pt x="18589" y="758"/>
                    <a:pt x="21600" y="30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ne"/>
            <p:cNvSpPr/>
            <p:nvPr/>
          </p:nvSpPr>
          <p:spPr>
            <a:xfrm>
              <a:off x="6489699" y="5988313"/>
              <a:ext cx="3238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29" y="18000"/>
                    <a:pt x="7059" y="14400"/>
                    <a:pt x="10659" y="10800"/>
                  </a:cubicBezTo>
                  <a:cubicBezTo>
                    <a:pt x="14259" y="7200"/>
                    <a:pt x="17929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6315762" y="5253036"/>
              <a:ext cx="161238" cy="507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416" fill="norm" stroke="1" extrusionOk="0">
                  <a:moveTo>
                    <a:pt x="21369" y="16546"/>
                  </a:moveTo>
                  <a:cubicBezTo>
                    <a:pt x="21088" y="16099"/>
                    <a:pt x="20808" y="15653"/>
                    <a:pt x="19405" y="15251"/>
                  </a:cubicBezTo>
                  <a:cubicBezTo>
                    <a:pt x="18003" y="14850"/>
                    <a:pt x="15478" y="14493"/>
                    <a:pt x="12533" y="14850"/>
                  </a:cubicBezTo>
                  <a:cubicBezTo>
                    <a:pt x="9587" y="15207"/>
                    <a:pt x="6221" y="16278"/>
                    <a:pt x="3977" y="17260"/>
                  </a:cubicBezTo>
                  <a:cubicBezTo>
                    <a:pt x="1733" y="18242"/>
                    <a:pt x="611" y="19134"/>
                    <a:pt x="190" y="19804"/>
                  </a:cubicBezTo>
                  <a:cubicBezTo>
                    <a:pt x="-231" y="20473"/>
                    <a:pt x="50" y="20919"/>
                    <a:pt x="1031" y="21187"/>
                  </a:cubicBezTo>
                  <a:cubicBezTo>
                    <a:pt x="2013" y="21455"/>
                    <a:pt x="3696" y="21544"/>
                    <a:pt x="5660" y="21142"/>
                  </a:cubicBezTo>
                  <a:cubicBezTo>
                    <a:pt x="7624" y="20741"/>
                    <a:pt x="9868" y="19848"/>
                    <a:pt x="12112" y="17884"/>
                  </a:cubicBezTo>
                  <a:cubicBezTo>
                    <a:pt x="14356" y="15921"/>
                    <a:pt x="16600" y="12886"/>
                    <a:pt x="17863" y="9941"/>
                  </a:cubicBezTo>
                  <a:cubicBezTo>
                    <a:pt x="19125" y="6995"/>
                    <a:pt x="19405" y="4139"/>
                    <a:pt x="19125" y="2488"/>
                  </a:cubicBezTo>
                  <a:cubicBezTo>
                    <a:pt x="18844" y="837"/>
                    <a:pt x="18003" y="390"/>
                    <a:pt x="16881" y="167"/>
                  </a:cubicBezTo>
                  <a:cubicBezTo>
                    <a:pt x="15759" y="-56"/>
                    <a:pt x="14356" y="-56"/>
                    <a:pt x="13374" y="167"/>
                  </a:cubicBezTo>
                  <a:cubicBezTo>
                    <a:pt x="12392" y="390"/>
                    <a:pt x="11831" y="837"/>
                    <a:pt x="11411" y="2488"/>
                  </a:cubicBezTo>
                  <a:cubicBezTo>
                    <a:pt x="10990" y="4139"/>
                    <a:pt x="10709" y="6995"/>
                    <a:pt x="11551" y="9673"/>
                  </a:cubicBezTo>
                  <a:cubicBezTo>
                    <a:pt x="12392" y="12351"/>
                    <a:pt x="14356" y="14850"/>
                    <a:pt x="16039" y="16278"/>
                  </a:cubicBezTo>
                  <a:cubicBezTo>
                    <a:pt x="17722" y="17706"/>
                    <a:pt x="19125" y="18063"/>
                    <a:pt x="20527" y="184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6527237" y="5600963"/>
              <a:ext cx="19614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2571"/>
                    <a:pt x="-1585" y="5143"/>
                    <a:pt x="575" y="8743"/>
                  </a:cubicBezTo>
                  <a:cubicBezTo>
                    <a:pt x="2735" y="12343"/>
                    <a:pt x="11375" y="16971"/>
                    <a:pt x="200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6540499" y="5448563"/>
              <a:ext cx="25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1" name="Line"/>
            <p:cNvSpPr/>
            <p:nvPr/>
          </p:nvSpPr>
          <p:spPr>
            <a:xfrm>
              <a:off x="6579545" y="5543813"/>
              <a:ext cx="94305" cy="200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513" fill="norm" stroke="1" extrusionOk="0">
                  <a:moveTo>
                    <a:pt x="21385" y="0"/>
                  </a:moveTo>
                  <a:cubicBezTo>
                    <a:pt x="15145" y="0"/>
                    <a:pt x="8905" y="0"/>
                    <a:pt x="5065" y="455"/>
                  </a:cubicBezTo>
                  <a:cubicBezTo>
                    <a:pt x="1225" y="909"/>
                    <a:pt x="-215" y="1819"/>
                    <a:pt x="25" y="3411"/>
                  </a:cubicBezTo>
                  <a:cubicBezTo>
                    <a:pt x="265" y="5002"/>
                    <a:pt x="2185" y="7276"/>
                    <a:pt x="5305" y="9663"/>
                  </a:cubicBezTo>
                  <a:cubicBezTo>
                    <a:pt x="8425" y="12051"/>
                    <a:pt x="12745" y="14552"/>
                    <a:pt x="14665" y="16371"/>
                  </a:cubicBezTo>
                  <a:cubicBezTo>
                    <a:pt x="16585" y="18189"/>
                    <a:pt x="16105" y="19326"/>
                    <a:pt x="14665" y="20122"/>
                  </a:cubicBezTo>
                  <a:cubicBezTo>
                    <a:pt x="13225" y="20918"/>
                    <a:pt x="10825" y="21373"/>
                    <a:pt x="8425" y="21486"/>
                  </a:cubicBezTo>
                  <a:cubicBezTo>
                    <a:pt x="6025" y="21600"/>
                    <a:pt x="3625" y="21373"/>
                    <a:pt x="2665" y="20349"/>
                  </a:cubicBezTo>
                  <a:cubicBezTo>
                    <a:pt x="1705" y="19326"/>
                    <a:pt x="2185" y="17507"/>
                    <a:pt x="2665" y="156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2" name="Line"/>
            <p:cNvSpPr/>
            <p:nvPr/>
          </p:nvSpPr>
          <p:spPr>
            <a:xfrm>
              <a:off x="6688571" y="5539580"/>
              <a:ext cx="124980" cy="156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600" fill="norm" stroke="1" extrusionOk="0">
                  <a:moveTo>
                    <a:pt x="20176" y="2335"/>
                  </a:moveTo>
                  <a:cubicBezTo>
                    <a:pt x="18736" y="1168"/>
                    <a:pt x="17296" y="0"/>
                    <a:pt x="14596" y="0"/>
                  </a:cubicBezTo>
                  <a:cubicBezTo>
                    <a:pt x="11896" y="0"/>
                    <a:pt x="7936" y="1168"/>
                    <a:pt x="5236" y="4086"/>
                  </a:cubicBezTo>
                  <a:cubicBezTo>
                    <a:pt x="2536" y="7005"/>
                    <a:pt x="1096" y="11676"/>
                    <a:pt x="376" y="14886"/>
                  </a:cubicBezTo>
                  <a:cubicBezTo>
                    <a:pt x="-344" y="18097"/>
                    <a:pt x="-344" y="19849"/>
                    <a:pt x="3256" y="20724"/>
                  </a:cubicBezTo>
                  <a:cubicBezTo>
                    <a:pt x="6856" y="21600"/>
                    <a:pt x="14056" y="21600"/>
                    <a:pt x="2125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3" name="Line"/>
            <p:cNvSpPr/>
            <p:nvPr/>
          </p:nvSpPr>
          <p:spPr>
            <a:xfrm>
              <a:off x="6815251" y="5262297"/>
              <a:ext cx="588849" cy="425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514" fill="norm" stroke="1" extrusionOk="0">
                  <a:moveTo>
                    <a:pt x="403" y="15505"/>
                  </a:moveTo>
                  <a:cubicBezTo>
                    <a:pt x="170" y="15077"/>
                    <a:pt x="-62" y="14650"/>
                    <a:pt x="15" y="14596"/>
                  </a:cubicBezTo>
                  <a:cubicBezTo>
                    <a:pt x="93" y="14543"/>
                    <a:pt x="480" y="14863"/>
                    <a:pt x="1022" y="15879"/>
                  </a:cubicBezTo>
                  <a:cubicBezTo>
                    <a:pt x="1564" y="16895"/>
                    <a:pt x="2261" y="18606"/>
                    <a:pt x="2609" y="19729"/>
                  </a:cubicBezTo>
                  <a:cubicBezTo>
                    <a:pt x="2957" y="20851"/>
                    <a:pt x="2957" y="21386"/>
                    <a:pt x="2803" y="21493"/>
                  </a:cubicBezTo>
                  <a:cubicBezTo>
                    <a:pt x="2648" y="21600"/>
                    <a:pt x="2338" y="21279"/>
                    <a:pt x="2183" y="20798"/>
                  </a:cubicBezTo>
                  <a:cubicBezTo>
                    <a:pt x="2028" y="20317"/>
                    <a:pt x="2028" y="19675"/>
                    <a:pt x="2299" y="18820"/>
                  </a:cubicBezTo>
                  <a:cubicBezTo>
                    <a:pt x="2570" y="17964"/>
                    <a:pt x="3112" y="16895"/>
                    <a:pt x="3577" y="16253"/>
                  </a:cubicBezTo>
                  <a:cubicBezTo>
                    <a:pt x="4041" y="15612"/>
                    <a:pt x="4428" y="15398"/>
                    <a:pt x="4738" y="15505"/>
                  </a:cubicBezTo>
                  <a:cubicBezTo>
                    <a:pt x="5048" y="15612"/>
                    <a:pt x="5280" y="16040"/>
                    <a:pt x="5590" y="16307"/>
                  </a:cubicBezTo>
                  <a:cubicBezTo>
                    <a:pt x="5899" y="16574"/>
                    <a:pt x="6286" y="16681"/>
                    <a:pt x="6635" y="16521"/>
                  </a:cubicBezTo>
                  <a:cubicBezTo>
                    <a:pt x="6983" y="16360"/>
                    <a:pt x="7293" y="15933"/>
                    <a:pt x="7525" y="15451"/>
                  </a:cubicBezTo>
                  <a:cubicBezTo>
                    <a:pt x="7757" y="14970"/>
                    <a:pt x="7912" y="14436"/>
                    <a:pt x="7796" y="14168"/>
                  </a:cubicBezTo>
                  <a:cubicBezTo>
                    <a:pt x="7680" y="13901"/>
                    <a:pt x="7293" y="13901"/>
                    <a:pt x="6906" y="14489"/>
                  </a:cubicBezTo>
                  <a:cubicBezTo>
                    <a:pt x="6519" y="15077"/>
                    <a:pt x="6132" y="16253"/>
                    <a:pt x="5938" y="17109"/>
                  </a:cubicBezTo>
                  <a:cubicBezTo>
                    <a:pt x="5744" y="17964"/>
                    <a:pt x="5744" y="18499"/>
                    <a:pt x="5861" y="18980"/>
                  </a:cubicBezTo>
                  <a:cubicBezTo>
                    <a:pt x="5977" y="19461"/>
                    <a:pt x="6209" y="19889"/>
                    <a:pt x="6557" y="20103"/>
                  </a:cubicBezTo>
                  <a:cubicBezTo>
                    <a:pt x="6906" y="20317"/>
                    <a:pt x="7370" y="20317"/>
                    <a:pt x="7990" y="19729"/>
                  </a:cubicBezTo>
                  <a:cubicBezTo>
                    <a:pt x="8609" y="19141"/>
                    <a:pt x="9383" y="17964"/>
                    <a:pt x="10312" y="15665"/>
                  </a:cubicBezTo>
                  <a:cubicBezTo>
                    <a:pt x="11241" y="13366"/>
                    <a:pt x="12325" y="9945"/>
                    <a:pt x="12983" y="7325"/>
                  </a:cubicBezTo>
                  <a:cubicBezTo>
                    <a:pt x="13641" y="4705"/>
                    <a:pt x="13873" y="2887"/>
                    <a:pt x="13951" y="1711"/>
                  </a:cubicBezTo>
                  <a:cubicBezTo>
                    <a:pt x="14028" y="535"/>
                    <a:pt x="13951" y="0"/>
                    <a:pt x="13796" y="0"/>
                  </a:cubicBezTo>
                  <a:cubicBezTo>
                    <a:pt x="13641" y="0"/>
                    <a:pt x="13409" y="535"/>
                    <a:pt x="12983" y="2406"/>
                  </a:cubicBezTo>
                  <a:cubicBezTo>
                    <a:pt x="12557" y="4277"/>
                    <a:pt x="11938" y="7485"/>
                    <a:pt x="11590" y="9945"/>
                  </a:cubicBezTo>
                  <a:cubicBezTo>
                    <a:pt x="11241" y="12404"/>
                    <a:pt x="11164" y="14115"/>
                    <a:pt x="11280" y="15238"/>
                  </a:cubicBezTo>
                  <a:cubicBezTo>
                    <a:pt x="11396" y="16360"/>
                    <a:pt x="11706" y="16895"/>
                    <a:pt x="12170" y="17162"/>
                  </a:cubicBezTo>
                  <a:cubicBezTo>
                    <a:pt x="12635" y="17430"/>
                    <a:pt x="13254" y="17430"/>
                    <a:pt x="14067" y="16788"/>
                  </a:cubicBezTo>
                  <a:cubicBezTo>
                    <a:pt x="14880" y="16147"/>
                    <a:pt x="15886" y="14863"/>
                    <a:pt x="16544" y="13954"/>
                  </a:cubicBezTo>
                  <a:cubicBezTo>
                    <a:pt x="17203" y="13046"/>
                    <a:pt x="17512" y="12511"/>
                    <a:pt x="17706" y="11976"/>
                  </a:cubicBezTo>
                  <a:cubicBezTo>
                    <a:pt x="17899" y="11442"/>
                    <a:pt x="17977" y="10907"/>
                    <a:pt x="17783" y="10693"/>
                  </a:cubicBezTo>
                  <a:cubicBezTo>
                    <a:pt x="17590" y="10479"/>
                    <a:pt x="17125" y="10586"/>
                    <a:pt x="16622" y="11335"/>
                  </a:cubicBezTo>
                  <a:cubicBezTo>
                    <a:pt x="16119" y="12083"/>
                    <a:pt x="15577" y="13473"/>
                    <a:pt x="15306" y="14436"/>
                  </a:cubicBezTo>
                  <a:cubicBezTo>
                    <a:pt x="15035" y="15398"/>
                    <a:pt x="15035" y="15933"/>
                    <a:pt x="15035" y="16467"/>
                  </a:cubicBezTo>
                  <a:cubicBezTo>
                    <a:pt x="15035" y="17002"/>
                    <a:pt x="15035" y="17537"/>
                    <a:pt x="15190" y="17964"/>
                  </a:cubicBezTo>
                  <a:cubicBezTo>
                    <a:pt x="15344" y="18392"/>
                    <a:pt x="15654" y="18713"/>
                    <a:pt x="16428" y="18766"/>
                  </a:cubicBezTo>
                  <a:cubicBezTo>
                    <a:pt x="17203" y="18820"/>
                    <a:pt x="18441" y="18606"/>
                    <a:pt x="19370" y="18232"/>
                  </a:cubicBezTo>
                  <a:cubicBezTo>
                    <a:pt x="20299" y="17857"/>
                    <a:pt x="20919" y="17323"/>
                    <a:pt x="21538" y="167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4" name="Line"/>
            <p:cNvSpPr/>
            <p:nvPr/>
          </p:nvSpPr>
          <p:spPr>
            <a:xfrm>
              <a:off x="7080249" y="5397763"/>
              <a:ext cx="3619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6200"/>
                    <a:pt x="4800" y="10800"/>
                    <a:pt x="8400" y="7200"/>
                  </a:cubicBezTo>
                  <a:cubicBezTo>
                    <a:pt x="12000" y="3600"/>
                    <a:pt x="16800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5" name="Line"/>
            <p:cNvSpPr/>
            <p:nvPr/>
          </p:nvSpPr>
          <p:spPr>
            <a:xfrm>
              <a:off x="8059091" y="5721613"/>
              <a:ext cx="119709" cy="235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412" fill="norm" stroke="1" extrusionOk="0">
                  <a:moveTo>
                    <a:pt x="21431" y="0"/>
                  </a:moveTo>
                  <a:cubicBezTo>
                    <a:pt x="15747" y="5400"/>
                    <a:pt x="10063" y="10800"/>
                    <a:pt x="6842" y="13982"/>
                  </a:cubicBezTo>
                  <a:cubicBezTo>
                    <a:pt x="3620" y="17164"/>
                    <a:pt x="2863" y="18129"/>
                    <a:pt x="1915" y="19093"/>
                  </a:cubicBezTo>
                  <a:cubicBezTo>
                    <a:pt x="968" y="20057"/>
                    <a:pt x="-169" y="21021"/>
                    <a:pt x="20" y="21311"/>
                  </a:cubicBezTo>
                  <a:cubicBezTo>
                    <a:pt x="210" y="21600"/>
                    <a:pt x="1726" y="21214"/>
                    <a:pt x="3242" y="208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8316054" y="5645413"/>
              <a:ext cx="27846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4629"/>
                    <a:pt x="1783" y="9257"/>
                    <a:pt x="240" y="12857"/>
                  </a:cubicBezTo>
                  <a:cubicBezTo>
                    <a:pt x="-1303" y="16457"/>
                    <a:pt x="4868" y="19029"/>
                    <a:pt x="1104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7994649" y="5708913"/>
              <a:ext cx="5778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57" y="17400"/>
                    <a:pt x="4114" y="13200"/>
                    <a:pt x="6567" y="9900"/>
                  </a:cubicBezTo>
                  <a:cubicBezTo>
                    <a:pt x="9020" y="6600"/>
                    <a:pt x="11868" y="4200"/>
                    <a:pt x="14440" y="2700"/>
                  </a:cubicBezTo>
                  <a:cubicBezTo>
                    <a:pt x="17011" y="1200"/>
                    <a:pt x="19305" y="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Line"/>
            <p:cNvSpPr/>
            <p:nvPr/>
          </p:nvSpPr>
          <p:spPr>
            <a:xfrm>
              <a:off x="8051799" y="6140713"/>
              <a:ext cx="63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8056154" y="6052177"/>
              <a:ext cx="46447" cy="31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7" h="20018" fill="norm" stroke="1" extrusionOk="0">
                  <a:moveTo>
                    <a:pt x="885" y="20018"/>
                  </a:moveTo>
                  <a:cubicBezTo>
                    <a:pt x="-54" y="11918"/>
                    <a:pt x="-993" y="3818"/>
                    <a:pt x="2294" y="1118"/>
                  </a:cubicBezTo>
                  <a:cubicBezTo>
                    <a:pt x="5581" y="-1582"/>
                    <a:pt x="13094" y="1118"/>
                    <a:pt x="20607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8178799" y="6150969"/>
              <a:ext cx="133351" cy="27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1029" y="12582"/>
                    <a:pt x="2057" y="4867"/>
                    <a:pt x="5657" y="1782"/>
                  </a:cubicBezTo>
                  <a:cubicBezTo>
                    <a:pt x="9257" y="-1304"/>
                    <a:pt x="15429" y="239"/>
                    <a:pt x="21600" y="1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8185149" y="6242313"/>
              <a:ext cx="1270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8404406" y="6153413"/>
              <a:ext cx="15694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3130"/>
                    <a:pt x="3818" y="6261"/>
                    <a:pt x="1118" y="9861"/>
                  </a:cubicBezTo>
                  <a:cubicBezTo>
                    <a:pt x="-1582" y="13461"/>
                    <a:pt x="1118" y="17530"/>
                    <a:pt x="38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8197849" y="5376087"/>
              <a:ext cx="171451" cy="205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6" fill="norm" stroke="1" extrusionOk="0">
                  <a:moveTo>
                    <a:pt x="0" y="9434"/>
                  </a:moveTo>
                  <a:cubicBezTo>
                    <a:pt x="267" y="12489"/>
                    <a:pt x="533" y="15543"/>
                    <a:pt x="667" y="17725"/>
                  </a:cubicBezTo>
                  <a:cubicBezTo>
                    <a:pt x="800" y="19907"/>
                    <a:pt x="800" y="21216"/>
                    <a:pt x="800" y="21216"/>
                  </a:cubicBezTo>
                  <a:cubicBezTo>
                    <a:pt x="800" y="21216"/>
                    <a:pt x="800" y="19907"/>
                    <a:pt x="1467" y="16961"/>
                  </a:cubicBezTo>
                  <a:cubicBezTo>
                    <a:pt x="2133" y="14016"/>
                    <a:pt x="3467" y="9434"/>
                    <a:pt x="4667" y="6271"/>
                  </a:cubicBezTo>
                  <a:cubicBezTo>
                    <a:pt x="5867" y="3107"/>
                    <a:pt x="6933" y="1361"/>
                    <a:pt x="8133" y="489"/>
                  </a:cubicBezTo>
                  <a:cubicBezTo>
                    <a:pt x="9333" y="-384"/>
                    <a:pt x="10667" y="-384"/>
                    <a:pt x="12933" y="2998"/>
                  </a:cubicBezTo>
                  <a:cubicBezTo>
                    <a:pt x="15200" y="6380"/>
                    <a:pt x="18400" y="13143"/>
                    <a:pt x="21600" y="199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Line"/>
            <p:cNvSpPr/>
            <p:nvPr/>
          </p:nvSpPr>
          <p:spPr>
            <a:xfrm>
              <a:off x="8750299" y="5608961"/>
              <a:ext cx="174963" cy="627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480" fill="norm" stroke="1" extrusionOk="0">
                  <a:moveTo>
                    <a:pt x="7714" y="7772"/>
                  </a:moveTo>
                  <a:cubicBezTo>
                    <a:pt x="7457" y="9584"/>
                    <a:pt x="7200" y="11396"/>
                    <a:pt x="7200" y="13571"/>
                  </a:cubicBezTo>
                  <a:cubicBezTo>
                    <a:pt x="7200" y="15745"/>
                    <a:pt x="7457" y="18282"/>
                    <a:pt x="7457" y="19732"/>
                  </a:cubicBezTo>
                  <a:cubicBezTo>
                    <a:pt x="7457" y="21182"/>
                    <a:pt x="7200" y="21544"/>
                    <a:pt x="6943" y="21472"/>
                  </a:cubicBezTo>
                  <a:cubicBezTo>
                    <a:pt x="6686" y="21399"/>
                    <a:pt x="6429" y="20892"/>
                    <a:pt x="6043" y="19442"/>
                  </a:cubicBezTo>
                  <a:cubicBezTo>
                    <a:pt x="5657" y="17992"/>
                    <a:pt x="5143" y="15600"/>
                    <a:pt x="4886" y="12918"/>
                  </a:cubicBezTo>
                  <a:cubicBezTo>
                    <a:pt x="4629" y="10237"/>
                    <a:pt x="4629" y="7265"/>
                    <a:pt x="5143" y="5199"/>
                  </a:cubicBezTo>
                  <a:cubicBezTo>
                    <a:pt x="5657" y="3133"/>
                    <a:pt x="6686" y="1974"/>
                    <a:pt x="7586" y="1249"/>
                  </a:cubicBezTo>
                  <a:cubicBezTo>
                    <a:pt x="8486" y="524"/>
                    <a:pt x="9257" y="234"/>
                    <a:pt x="10414" y="89"/>
                  </a:cubicBezTo>
                  <a:cubicBezTo>
                    <a:pt x="11571" y="-56"/>
                    <a:pt x="13114" y="-56"/>
                    <a:pt x="15043" y="343"/>
                  </a:cubicBezTo>
                  <a:cubicBezTo>
                    <a:pt x="16971" y="741"/>
                    <a:pt x="19286" y="1539"/>
                    <a:pt x="20443" y="2952"/>
                  </a:cubicBezTo>
                  <a:cubicBezTo>
                    <a:pt x="21600" y="4365"/>
                    <a:pt x="21600" y="6395"/>
                    <a:pt x="19929" y="7917"/>
                  </a:cubicBezTo>
                  <a:cubicBezTo>
                    <a:pt x="18257" y="9439"/>
                    <a:pt x="14914" y="10454"/>
                    <a:pt x="11314" y="10961"/>
                  </a:cubicBezTo>
                  <a:cubicBezTo>
                    <a:pt x="7714" y="11469"/>
                    <a:pt x="3857" y="11469"/>
                    <a:pt x="0" y="114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5" name="Line"/>
            <p:cNvSpPr/>
            <p:nvPr/>
          </p:nvSpPr>
          <p:spPr>
            <a:xfrm>
              <a:off x="8966199" y="5956563"/>
              <a:ext cx="1016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945"/>
                    <a:pt x="7200" y="5891"/>
                    <a:pt x="10800" y="9491"/>
                  </a:cubicBezTo>
                  <a:cubicBezTo>
                    <a:pt x="14400" y="13091"/>
                    <a:pt x="18000" y="1734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8966199" y="5956563"/>
              <a:ext cx="1333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114" y="4267"/>
                    <a:pt x="10629" y="8533"/>
                    <a:pt x="7029" y="12133"/>
                  </a:cubicBezTo>
                  <a:cubicBezTo>
                    <a:pt x="3429" y="15733"/>
                    <a:pt x="1714" y="1866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9134328" y="5689462"/>
              <a:ext cx="142317" cy="317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7" h="21343" fill="norm" stroke="1" extrusionOk="0">
                  <a:moveTo>
                    <a:pt x="19925" y="3438"/>
                  </a:moveTo>
                  <a:cubicBezTo>
                    <a:pt x="20542" y="2301"/>
                    <a:pt x="21159" y="1164"/>
                    <a:pt x="20388" y="525"/>
                  </a:cubicBezTo>
                  <a:cubicBezTo>
                    <a:pt x="19616" y="-115"/>
                    <a:pt x="17456" y="-257"/>
                    <a:pt x="14833" y="596"/>
                  </a:cubicBezTo>
                  <a:cubicBezTo>
                    <a:pt x="12210" y="1448"/>
                    <a:pt x="9125" y="3296"/>
                    <a:pt x="6502" y="6209"/>
                  </a:cubicBezTo>
                  <a:cubicBezTo>
                    <a:pt x="3879" y="9122"/>
                    <a:pt x="1719" y="13101"/>
                    <a:pt x="639" y="15446"/>
                  </a:cubicBezTo>
                  <a:cubicBezTo>
                    <a:pt x="-441" y="17790"/>
                    <a:pt x="-441" y="18501"/>
                    <a:pt x="2953" y="19211"/>
                  </a:cubicBezTo>
                  <a:cubicBezTo>
                    <a:pt x="6348" y="19922"/>
                    <a:pt x="13136" y="20632"/>
                    <a:pt x="19925" y="213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9391649" y="5721613"/>
              <a:ext cx="1968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45" y="4246"/>
                    <a:pt x="9290" y="8492"/>
                    <a:pt x="12890" y="12092"/>
                  </a:cubicBezTo>
                  <a:cubicBezTo>
                    <a:pt x="16490" y="15692"/>
                    <a:pt x="19045" y="1864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9" name="Line"/>
            <p:cNvSpPr/>
            <p:nvPr/>
          </p:nvSpPr>
          <p:spPr>
            <a:xfrm>
              <a:off x="9455149" y="5689863"/>
              <a:ext cx="1778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714" y="3217"/>
                    <a:pt x="11829" y="6434"/>
                    <a:pt x="8229" y="9115"/>
                  </a:cubicBezTo>
                  <a:cubicBezTo>
                    <a:pt x="4629" y="11796"/>
                    <a:pt x="2314" y="13940"/>
                    <a:pt x="1157" y="15932"/>
                  </a:cubicBezTo>
                  <a:cubicBezTo>
                    <a:pt x="0" y="17923"/>
                    <a:pt x="0" y="1976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0" name="Line"/>
            <p:cNvSpPr/>
            <p:nvPr/>
          </p:nvSpPr>
          <p:spPr>
            <a:xfrm>
              <a:off x="9728199" y="5905763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9740899" y="5804163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9798049" y="5637518"/>
              <a:ext cx="147797" cy="414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0" h="21461" fill="norm" stroke="1" extrusionOk="0">
                  <a:moveTo>
                    <a:pt x="7101" y="80"/>
                  </a:moveTo>
                  <a:cubicBezTo>
                    <a:pt x="8581" y="-29"/>
                    <a:pt x="10060" y="-139"/>
                    <a:pt x="12279" y="574"/>
                  </a:cubicBezTo>
                  <a:cubicBezTo>
                    <a:pt x="14499" y="1286"/>
                    <a:pt x="17458" y="2821"/>
                    <a:pt x="19233" y="4740"/>
                  </a:cubicBezTo>
                  <a:cubicBezTo>
                    <a:pt x="21008" y="6659"/>
                    <a:pt x="21600" y="8962"/>
                    <a:pt x="18197" y="11812"/>
                  </a:cubicBezTo>
                  <a:cubicBezTo>
                    <a:pt x="14795" y="14663"/>
                    <a:pt x="7397" y="18062"/>
                    <a:pt x="0" y="214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5688469" y="7194813"/>
              <a:ext cx="14083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600" fill="norm" stroke="1" extrusionOk="0">
                  <a:moveTo>
                    <a:pt x="8877" y="21600"/>
                  </a:moveTo>
                  <a:cubicBezTo>
                    <a:pt x="7265" y="18720"/>
                    <a:pt x="5653" y="15840"/>
                    <a:pt x="3880" y="14400"/>
                  </a:cubicBezTo>
                  <a:cubicBezTo>
                    <a:pt x="2107" y="12960"/>
                    <a:pt x="172" y="12960"/>
                    <a:pt x="11" y="10800"/>
                  </a:cubicBezTo>
                  <a:cubicBezTo>
                    <a:pt x="-150" y="8640"/>
                    <a:pt x="1462" y="4320"/>
                    <a:pt x="5331" y="2160"/>
                  </a:cubicBezTo>
                  <a:cubicBezTo>
                    <a:pt x="9199" y="0"/>
                    <a:pt x="15325" y="0"/>
                    <a:pt x="2145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6045199" y="7245613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6235699" y="7232913"/>
              <a:ext cx="508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6" name="Line"/>
            <p:cNvSpPr/>
            <p:nvPr/>
          </p:nvSpPr>
          <p:spPr>
            <a:xfrm>
              <a:off x="6629399" y="7175763"/>
              <a:ext cx="2032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50" y="14400"/>
                    <a:pt x="11700" y="7200"/>
                    <a:pt x="15300" y="3600"/>
                  </a:cubicBezTo>
                  <a:cubicBezTo>
                    <a:pt x="18900" y="0"/>
                    <a:pt x="2025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7" name="Line"/>
            <p:cNvSpPr/>
            <p:nvPr/>
          </p:nvSpPr>
          <p:spPr>
            <a:xfrm>
              <a:off x="6667499" y="7302763"/>
              <a:ext cx="2032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6280930" y="6832438"/>
              <a:ext cx="202420" cy="215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1129" fill="norm" stroke="1" extrusionOk="0">
                  <a:moveTo>
                    <a:pt x="13805" y="4403"/>
                  </a:moveTo>
                  <a:cubicBezTo>
                    <a:pt x="13364" y="2534"/>
                    <a:pt x="12923" y="664"/>
                    <a:pt x="12041" y="145"/>
                  </a:cubicBezTo>
                  <a:cubicBezTo>
                    <a:pt x="11160" y="-374"/>
                    <a:pt x="9837" y="457"/>
                    <a:pt x="7743" y="3261"/>
                  </a:cubicBezTo>
                  <a:cubicBezTo>
                    <a:pt x="5649" y="6064"/>
                    <a:pt x="2784" y="10841"/>
                    <a:pt x="1241" y="13749"/>
                  </a:cubicBezTo>
                  <a:cubicBezTo>
                    <a:pt x="-302" y="16657"/>
                    <a:pt x="-522" y="17695"/>
                    <a:pt x="1241" y="18838"/>
                  </a:cubicBezTo>
                  <a:cubicBezTo>
                    <a:pt x="3005" y="19980"/>
                    <a:pt x="6751" y="21226"/>
                    <a:pt x="10388" y="21122"/>
                  </a:cubicBezTo>
                  <a:cubicBezTo>
                    <a:pt x="14025" y="21018"/>
                    <a:pt x="17551" y="19564"/>
                    <a:pt x="21078" y="181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6462359" y="6895150"/>
              <a:ext cx="104763" cy="111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2" h="21037" fill="norm" stroke="1" extrusionOk="0">
                  <a:moveTo>
                    <a:pt x="18176" y="2629"/>
                  </a:moveTo>
                  <a:cubicBezTo>
                    <a:pt x="16482" y="1429"/>
                    <a:pt x="14788" y="229"/>
                    <a:pt x="12882" y="29"/>
                  </a:cubicBezTo>
                  <a:cubicBezTo>
                    <a:pt x="10976" y="-171"/>
                    <a:pt x="8859" y="629"/>
                    <a:pt x="6529" y="3029"/>
                  </a:cubicBezTo>
                  <a:cubicBezTo>
                    <a:pt x="4200" y="5429"/>
                    <a:pt x="1659" y="9429"/>
                    <a:pt x="600" y="12629"/>
                  </a:cubicBezTo>
                  <a:cubicBezTo>
                    <a:pt x="-459" y="15829"/>
                    <a:pt x="-35" y="18229"/>
                    <a:pt x="1235" y="19629"/>
                  </a:cubicBezTo>
                  <a:cubicBezTo>
                    <a:pt x="2506" y="21029"/>
                    <a:pt x="4623" y="21429"/>
                    <a:pt x="7588" y="20629"/>
                  </a:cubicBezTo>
                  <a:cubicBezTo>
                    <a:pt x="10553" y="19829"/>
                    <a:pt x="14365" y="17829"/>
                    <a:pt x="16906" y="15429"/>
                  </a:cubicBezTo>
                  <a:cubicBezTo>
                    <a:pt x="19447" y="13029"/>
                    <a:pt x="20717" y="10229"/>
                    <a:pt x="20929" y="7629"/>
                  </a:cubicBezTo>
                  <a:cubicBezTo>
                    <a:pt x="21141" y="5029"/>
                    <a:pt x="20294" y="2629"/>
                    <a:pt x="19235" y="2229"/>
                  </a:cubicBezTo>
                  <a:cubicBezTo>
                    <a:pt x="18176" y="1829"/>
                    <a:pt x="16906" y="3429"/>
                    <a:pt x="15635" y="50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6584949" y="6862497"/>
              <a:ext cx="147249" cy="173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600" fill="norm" stroke="1" extrusionOk="0">
                  <a:moveTo>
                    <a:pt x="0" y="7376"/>
                  </a:moveTo>
                  <a:cubicBezTo>
                    <a:pt x="913" y="10010"/>
                    <a:pt x="1825" y="12644"/>
                    <a:pt x="2282" y="14620"/>
                  </a:cubicBezTo>
                  <a:cubicBezTo>
                    <a:pt x="2738" y="16595"/>
                    <a:pt x="2738" y="17912"/>
                    <a:pt x="2738" y="17912"/>
                  </a:cubicBezTo>
                  <a:cubicBezTo>
                    <a:pt x="2738" y="17912"/>
                    <a:pt x="2738" y="16595"/>
                    <a:pt x="3803" y="13829"/>
                  </a:cubicBezTo>
                  <a:cubicBezTo>
                    <a:pt x="4868" y="11063"/>
                    <a:pt x="6997" y="6849"/>
                    <a:pt x="8670" y="4083"/>
                  </a:cubicBezTo>
                  <a:cubicBezTo>
                    <a:pt x="10344" y="1317"/>
                    <a:pt x="11561" y="0"/>
                    <a:pt x="13690" y="0"/>
                  </a:cubicBezTo>
                  <a:cubicBezTo>
                    <a:pt x="15820" y="0"/>
                    <a:pt x="18862" y="1317"/>
                    <a:pt x="20231" y="4478"/>
                  </a:cubicBezTo>
                  <a:cubicBezTo>
                    <a:pt x="21600" y="7639"/>
                    <a:pt x="21296" y="12644"/>
                    <a:pt x="20383" y="15805"/>
                  </a:cubicBezTo>
                  <a:cubicBezTo>
                    <a:pt x="19470" y="18966"/>
                    <a:pt x="17949" y="20283"/>
                    <a:pt x="1642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6807670" y="6616963"/>
              <a:ext cx="107480" cy="382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468" fill="norm" stroke="1" extrusionOk="0">
                  <a:moveTo>
                    <a:pt x="12612" y="0"/>
                  </a:moveTo>
                  <a:cubicBezTo>
                    <a:pt x="10071" y="2136"/>
                    <a:pt x="7530" y="4273"/>
                    <a:pt x="5412" y="7240"/>
                  </a:cubicBezTo>
                  <a:cubicBezTo>
                    <a:pt x="3294" y="10207"/>
                    <a:pt x="1600" y="14004"/>
                    <a:pt x="753" y="16259"/>
                  </a:cubicBezTo>
                  <a:cubicBezTo>
                    <a:pt x="-94" y="18514"/>
                    <a:pt x="-94" y="19226"/>
                    <a:pt x="118" y="19879"/>
                  </a:cubicBezTo>
                  <a:cubicBezTo>
                    <a:pt x="330" y="20532"/>
                    <a:pt x="753" y="21125"/>
                    <a:pt x="2024" y="21363"/>
                  </a:cubicBezTo>
                  <a:cubicBezTo>
                    <a:pt x="3294" y="21600"/>
                    <a:pt x="5412" y="21481"/>
                    <a:pt x="8800" y="20532"/>
                  </a:cubicBezTo>
                  <a:cubicBezTo>
                    <a:pt x="12188" y="19582"/>
                    <a:pt x="16847" y="17802"/>
                    <a:pt x="21506" y="160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6780669" y="6813813"/>
              <a:ext cx="11543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600" fill="norm" stroke="1" extrusionOk="0">
                  <a:moveTo>
                    <a:pt x="4922" y="21600"/>
                  </a:moveTo>
                  <a:cubicBezTo>
                    <a:pt x="2566" y="20400"/>
                    <a:pt x="210" y="19200"/>
                    <a:pt x="13" y="16800"/>
                  </a:cubicBezTo>
                  <a:cubicBezTo>
                    <a:pt x="-183" y="14400"/>
                    <a:pt x="1781" y="10800"/>
                    <a:pt x="5708" y="7800"/>
                  </a:cubicBezTo>
                  <a:cubicBezTo>
                    <a:pt x="9635" y="4800"/>
                    <a:pt x="15526" y="2400"/>
                    <a:pt x="2141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6984999" y="6832863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7619471" y="7002197"/>
              <a:ext cx="128971" cy="342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1" h="21452" fill="norm" stroke="1" extrusionOk="0">
                  <a:moveTo>
                    <a:pt x="17572" y="4506"/>
                  </a:moveTo>
                  <a:cubicBezTo>
                    <a:pt x="17914" y="3445"/>
                    <a:pt x="18257" y="2385"/>
                    <a:pt x="18772" y="1524"/>
                  </a:cubicBezTo>
                  <a:cubicBezTo>
                    <a:pt x="19286" y="663"/>
                    <a:pt x="19972" y="0"/>
                    <a:pt x="20486" y="0"/>
                  </a:cubicBezTo>
                  <a:cubicBezTo>
                    <a:pt x="21000" y="0"/>
                    <a:pt x="21343" y="663"/>
                    <a:pt x="19457" y="2982"/>
                  </a:cubicBezTo>
                  <a:cubicBezTo>
                    <a:pt x="17572" y="5301"/>
                    <a:pt x="13457" y="9276"/>
                    <a:pt x="10029" y="12324"/>
                  </a:cubicBezTo>
                  <a:cubicBezTo>
                    <a:pt x="6600" y="15372"/>
                    <a:pt x="3857" y="17492"/>
                    <a:pt x="2143" y="18950"/>
                  </a:cubicBezTo>
                  <a:cubicBezTo>
                    <a:pt x="429" y="20407"/>
                    <a:pt x="-257" y="21202"/>
                    <a:pt x="86" y="21401"/>
                  </a:cubicBezTo>
                  <a:cubicBezTo>
                    <a:pt x="429" y="21600"/>
                    <a:pt x="1800" y="21202"/>
                    <a:pt x="3514" y="20407"/>
                  </a:cubicBezTo>
                  <a:cubicBezTo>
                    <a:pt x="5229" y="19612"/>
                    <a:pt x="7286" y="18420"/>
                    <a:pt x="9343" y="172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Line"/>
            <p:cNvSpPr/>
            <p:nvPr/>
          </p:nvSpPr>
          <p:spPr>
            <a:xfrm>
              <a:off x="7861299" y="6926986"/>
              <a:ext cx="38101" cy="426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0" fill="norm" stroke="1" extrusionOk="0">
                  <a:moveTo>
                    <a:pt x="0" y="3906"/>
                  </a:moveTo>
                  <a:cubicBezTo>
                    <a:pt x="4800" y="3051"/>
                    <a:pt x="9600" y="2196"/>
                    <a:pt x="12600" y="1447"/>
                  </a:cubicBezTo>
                  <a:cubicBezTo>
                    <a:pt x="15600" y="699"/>
                    <a:pt x="16800" y="57"/>
                    <a:pt x="17400" y="3"/>
                  </a:cubicBezTo>
                  <a:cubicBezTo>
                    <a:pt x="18000" y="-50"/>
                    <a:pt x="18000" y="485"/>
                    <a:pt x="18000" y="3104"/>
                  </a:cubicBezTo>
                  <a:cubicBezTo>
                    <a:pt x="18000" y="5724"/>
                    <a:pt x="18000" y="10429"/>
                    <a:pt x="18600" y="13851"/>
                  </a:cubicBezTo>
                  <a:cubicBezTo>
                    <a:pt x="19200" y="17273"/>
                    <a:pt x="20400" y="19411"/>
                    <a:pt x="21600" y="215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Line"/>
            <p:cNvSpPr/>
            <p:nvPr/>
          </p:nvSpPr>
          <p:spPr>
            <a:xfrm>
              <a:off x="7490554" y="6972563"/>
              <a:ext cx="605696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600" fill="norm" stroke="1" extrusionOk="0">
                  <a:moveTo>
                    <a:pt x="538" y="21600"/>
                  </a:moveTo>
                  <a:cubicBezTo>
                    <a:pt x="237" y="20250"/>
                    <a:pt x="-64" y="18900"/>
                    <a:pt x="11" y="18000"/>
                  </a:cubicBezTo>
                  <a:cubicBezTo>
                    <a:pt x="87" y="17100"/>
                    <a:pt x="538" y="16650"/>
                    <a:pt x="2231" y="15075"/>
                  </a:cubicBezTo>
                  <a:cubicBezTo>
                    <a:pt x="3925" y="13500"/>
                    <a:pt x="6860" y="10800"/>
                    <a:pt x="9457" y="8775"/>
                  </a:cubicBezTo>
                  <a:cubicBezTo>
                    <a:pt x="12053" y="6750"/>
                    <a:pt x="14311" y="5400"/>
                    <a:pt x="16268" y="4050"/>
                  </a:cubicBezTo>
                  <a:cubicBezTo>
                    <a:pt x="18225" y="2700"/>
                    <a:pt x="19880" y="1350"/>
                    <a:pt x="2153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7571530" y="7411655"/>
              <a:ext cx="29420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0532" fill="norm" stroke="1" extrusionOk="0">
                  <a:moveTo>
                    <a:pt x="7055" y="20532"/>
                  </a:moveTo>
                  <a:cubicBezTo>
                    <a:pt x="2735" y="10932"/>
                    <a:pt x="-1585" y="1332"/>
                    <a:pt x="575" y="132"/>
                  </a:cubicBezTo>
                  <a:cubicBezTo>
                    <a:pt x="2735" y="-1068"/>
                    <a:pt x="11375" y="6132"/>
                    <a:pt x="20015" y="133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7572093" y="7569949"/>
              <a:ext cx="35207" cy="190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308" fill="norm" stroke="1" extrusionOk="0">
                  <a:moveTo>
                    <a:pt x="2075" y="2082"/>
                  </a:moveTo>
                  <a:cubicBezTo>
                    <a:pt x="805" y="895"/>
                    <a:pt x="-466" y="-292"/>
                    <a:pt x="169" y="64"/>
                  </a:cubicBezTo>
                  <a:cubicBezTo>
                    <a:pt x="805" y="420"/>
                    <a:pt x="3346" y="2319"/>
                    <a:pt x="5252" y="5405"/>
                  </a:cubicBezTo>
                  <a:cubicBezTo>
                    <a:pt x="7158" y="8490"/>
                    <a:pt x="8428" y="12763"/>
                    <a:pt x="10969" y="15611"/>
                  </a:cubicBezTo>
                  <a:cubicBezTo>
                    <a:pt x="13510" y="18460"/>
                    <a:pt x="17322" y="19884"/>
                    <a:pt x="21134" y="213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7721599" y="7582163"/>
              <a:ext cx="127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7721599" y="7671063"/>
              <a:ext cx="158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8020049" y="7525013"/>
              <a:ext cx="190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472"/>
                    <a:pt x="14400" y="10944"/>
                    <a:pt x="18000" y="14544"/>
                  </a:cubicBezTo>
                  <a:cubicBezTo>
                    <a:pt x="21600" y="18144"/>
                    <a:pt x="21600" y="1987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7708899" y="6641893"/>
              <a:ext cx="171451" cy="192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03" fill="norm" stroke="1" extrusionOk="0">
                  <a:moveTo>
                    <a:pt x="0" y="8066"/>
                  </a:moveTo>
                  <a:cubicBezTo>
                    <a:pt x="0" y="11628"/>
                    <a:pt x="0" y="15191"/>
                    <a:pt x="0" y="17529"/>
                  </a:cubicBezTo>
                  <a:cubicBezTo>
                    <a:pt x="0" y="19868"/>
                    <a:pt x="0" y="20981"/>
                    <a:pt x="0" y="19868"/>
                  </a:cubicBezTo>
                  <a:cubicBezTo>
                    <a:pt x="0" y="18754"/>
                    <a:pt x="0" y="15414"/>
                    <a:pt x="933" y="11851"/>
                  </a:cubicBezTo>
                  <a:cubicBezTo>
                    <a:pt x="1867" y="8288"/>
                    <a:pt x="3733" y="4503"/>
                    <a:pt x="6133" y="2276"/>
                  </a:cubicBezTo>
                  <a:cubicBezTo>
                    <a:pt x="8533" y="49"/>
                    <a:pt x="11467" y="-619"/>
                    <a:pt x="14000" y="606"/>
                  </a:cubicBezTo>
                  <a:cubicBezTo>
                    <a:pt x="16533" y="1830"/>
                    <a:pt x="18667" y="4948"/>
                    <a:pt x="19867" y="8066"/>
                  </a:cubicBezTo>
                  <a:cubicBezTo>
                    <a:pt x="21067" y="11183"/>
                    <a:pt x="21333" y="14301"/>
                    <a:pt x="21600" y="174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8353058" y="6815464"/>
              <a:ext cx="132659" cy="5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539" fill="norm" stroke="1" extrusionOk="0">
                  <a:moveTo>
                    <a:pt x="20494" y="2991"/>
                  </a:moveTo>
                  <a:cubicBezTo>
                    <a:pt x="20827" y="2600"/>
                    <a:pt x="21159" y="2209"/>
                    <a:pt x="20162" y="1700"/>
                  </a:cubicBezTo>
                  <a:cubicBezTo>
                    <a:pt x="19165" y="1191"/>
                    <a:pt x="16839" y="565"/>
                    <a:pt x="14679" y="252"/>
                  </a:cubicBezTo>
                  <a:cubicBezTo>
                    <a:pt x="12519" y="-61"/>
                    <a:pt x="10525" y="-61"/>
                    <a:pt x="9030" y="135"/>
                  </a:cubicBezTo>
                  <a:cubicBezTo>
                    <a:pt x="7534" y="330"/>
                    <a:pt x="6537" y="722"/>
                    <a:pt x="4876" y="2209"/>
                  </a:cubicBezTo>
                  <a:cubicBezTo>
                    <a:pt x="3214" y="3696"/>
                    <a:pt x="888" y="6278"/>
                    <a:pt x="224" y="9017"/>
                  </a:cubicBezTo>
                  <a:cubicBezTo>
                    <a:pt x="-441" y="11756"/>
                    <a:pt x="556" y="14652"/>
                    <a:pt x="888" y="16765"/>
                  </a:cubicBezTo>
                  <a:cubicBezTo>
                    <a:pt x="1221" y="18878"/>
                    <a:pt x="888" y="20209"/>
                    <a:pt x="556" y="215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Line"/>
            <p:cNvSpPr/>
            <p:nvPr/>
          </p:nvSpPr>
          <p:spPr>
            <a:xfrm>
              <a:off x="8248649" y="7188463"/>
              <a:ext cx="2413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53" y="14400"/>
                    <a:pt x="5305" y="7200"/>
                    <a:pt x="8905" y="3600"/>
                  </a:cubicBezTo>
                  <a:cubicBezTo>
                    <a:pt x="12505" y="0"/>
                    <a:pt x="17053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8489949" y="7271013"/>
              <a:ext cx="1587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68" y="3120"/>
                    <a:pt x="6336" y="6240"/>
                    <a:pt x="9936" y="9840"/>
                  </a:cubicBezTo>
                  <a:cubicBezTo>
                    <a:pt x="13536" y="13440"/>
                    <a:pt x="17568" y="1752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8502649" y="7277363"/>
              <a:ext cx="1397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55" y="1271"/>
                    <a:pt x="15709" y="2541"/>
                    <a:pt x="12273" y="5612"/>
                  </a:cubicBezTo>
                  <a:cubicBezTo>
                    <a:pt x="8836" y="8682"/>
                    <a:pt x="4909" y="13553"/>
                    <a:pt x="2782" y="16518"/>
                  </a:cubicBezTo>
                  <a:cubicBezTo>
                    <a:pt x="655" y="19482"/>
                    <a:pt x="327" y="2054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8692883" y="6936418"/>
              <a:ext cx="178067" cy="398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494" fill="norm" stroke="1" extrusionOk="0">
                  <a:moveTo>
                    <a:pt x="21378" y="1608"/>
                  </a:moveTo>
                  <a:cubicBezTo>
                    <a:pt x="20107" y="1037"/>
                    <a:pt x="18837" y="465"/>
                    <a:pt x="17312" y="180"/>
                  </a:cubicBezTo>
                  <a:cubicBezTo>
                    <a:pt x="15787" y="-106"/>
                    <a:pt x="14009" y="-106"/>
                    <a:pt x="11722" y="580"/>
                  </a:cubicBezTo>
                  <a:cubicBezTo>
                    <a:pt x="9434" y="1265"/>
                    <a:pt x="6639" y="2637"/>
                    <a:pt x="4352" y="4694"/>
                  </a:cubicBezTo>
                  <a:cubicBezTo>
                    <a:pt x="2065" y="6751"/>
                    <a:pt x="286" y="9494"/>
                    <a:pt x="32" y="12008"/>
                  </a:cubicBezTo>
                  <a:cubicBezTo>
                    <a:pt x="-222" y="14523"/>
                    <a:pt x="1049" y="16808"/>
                    <a:pt x="3590" y="18351"/>
                  </a:cubicBezTo>
                  <a:cubicBezTo>
                    <a:pt x="6131" y="19894"/>
                    <a:pt x="9943" y="20694"/>
                    <a:pt x="13754" y="214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8928099" y="7017013"/>
              <a:ext cx="2286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00" y="4500"/>
                    <a:pt x="8800" y="9000"/>
                    <a:pt x="12400" y="12600"/>
                  </a:cubicBezTo>
                  <a:cubicBezTo>
                    <a:pt x="16000" y="16200"/>
                    <a:pt x="18800" y="189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8985249" y="6972563"/>
              <a:ext cx="14605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09" y="1366"/>
                    <a:pt x="17217" y="2731"/>
                    <a:pt x="14400" y="5152"/>
                  </a:cubicBezTo>
                  <a:cubicBezTo>
                    <a:pt x="11583" y="7572"/>
                    <a:pt x="8139" y="11048"/>
                    <a:pt x="5635" y="13966"/>
                  </a:cubicBezTo>
                  <a:cubicBezTo>
                    <a:pt x="3130" y="16883"/>
                    <a:pt x="1565" y="1924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9245599" y="7220213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9258299" y="7093213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9340849" y="6953513"/>
              <a:ext cx="94987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3" h="21600" fill="norm" stroke="1" extrusionOk="0">
                  <a:moveTo>
                    <a:pt x="6894" y="0"/>
                  </a:moveTo>
                  <a:cubicBezTo>
                    <a:pt x="11489" y="2587"/>
                    <a:pt x="16085" y="5175"/>
                    <a:pt x="18613" y="7481"/>
                  </a:cubicBezTo>
                  <a:cubicBezTo>
                    <a:pt x="21140" y="9788"/>
                    <a:pt x="21600" y="11812"/>
                    <a:pt x="18153" y="14119"/>
                  </a:cubicBezTo>
                  <a:cubicBezTo>
                    <a:pt x="14706" y="16425"/>
                    <a:pt x="7353" y="1901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5305167" y="6485730"/>
              <a:ext cx="4216793" cy="1318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600" fill="norm" stroke="1" extrusionOk="0">
                  <a:moveTo>
                    <a:pt x="19833" y="3918"/>
                  </a:moveTo>
                  <a:cubicBezTo>
                    <a:pt x="19542" y="3640"/>
                    <a:pt x="19250" y="3363"/>
                    <a:pt x="18920" y="3120"/>
                  </a:cubicBezTo>
                  <a:cubicBezTo>
                    <a:pt x="18590" y="2878"/>
                    <a:pt x="18223" y="2670"/>
                    <a:pt x="17833" y="2444"/>
                  </a:cubicBezTo>
                  <a:cubicBezTo>
                    <a:pt x="17444" y="2219"/>
                    <a:pt x="17033" y="1976"/>
                    <a:pt x="16612" y="1751"/>
                  </a:cubicBezTo>
                  <a:cubicBezTo>
                    <a:pt x="16190" y="1526"/>
                    <a:pt x="15758" y="1317"/>
                    <a:pt x="15336" y="1144"/>
                  </a:cubicBezTo>
                  <a:cubicBezTo>
                    <a:pt x="14915" y="971"/>
                    <a:pt x="14504" y="832"/>
                    <a:pt x="14071" y="711"/>
                  </a:cubicBezTo>
                  <a:cubicBezTo>
                    <a:pt x="13639" y="589"/>
                    <a:pt x="13185" y="485"/>
                    <a:pt x="12779" y="416"/>
                  </a:cubicBezTo>
                  <a:cubicBezTo>
                    <a:pt x="12374" y="347"/>
                    <a:pt x="12017" y="312"/>
                    <a:pt x="11660" y="260"/>
                  </a:cubicBezTo>
                  <a:cubicBezTo>
                    <a:pt x="11304" y="208"/>
                    <a:pt x="10947" y="139"/>
                    <a:pt x="10569" y="104"/>
                  </a:cubicBezTo>
                  <a:cubicBezTo>
                    <a:pt x="10190" y="69"/>
                    <a:pt x="9790" y="69"/>
                    <a:pt x="9401" y="52"/>
                  </a:cubicBezTo>
                  <a:cubicBezTo>
                    <a:pt x="9012" y="35"/>
                    <a:pt x="8633" y="0"/>
                    <a:pt x="8244" y="0"/>
                  </a:cubicBezTo>
                  <a:cubicBezTo>
                    <a:pt x="7855" y="0"/>
                    <a:pt x="7455" y="35"/>
                    <a:pt x="7077" y="104"/>
                  </a:cubicBezTo>
                  <a:cubicBezTo>
                    <a:pt x="6698" y="173"/>
                    <a:pt x="6342" y="277"/>
                    <a:pt x="5931" y="468"/>
                  </a:cubicBezTo>
                  <a:cubicBezTo>
                    <a:pt x="5520" y="659"/>
                    <a:pt x="5055" y="936"/>
                    <a:pt x="4601" y="1248"/>
                  </a:cubicBezTo>
                  <a:cubicBezTo>
                    <a:pt x="4147" y="1560"/>
                    <a:pt x="3704" y="1907"/>
                    <a:pt x="3293" y="2288"/>
                  </a:cubicBezTo>
                  <a:cubicBezTo>
                    <a:pt x="2882" y="2670"/>
                    <a:pt x="2504" y="3086"/>
                    <a:pt x="2115" y="3623"/>
                  </a:cubicBezTo>
                  <a:cubicBezTo>
                    <a:pt x="1725" y="4161"/>
                    <a:pt x="1325" y="4819"/>
                    <a:pt x="996" y="5513"/>
                  </a:cubicBezTo>
                  <a:cubicBezTo>
                    <a:pt x="666" y="6206"/>
                    <a:pt x="406" y="6934"/>
                    <a:pt x="233" y="7749"/>
                  </a:cubicBezTo>
                  <a:cubicBezTo>
                    <a:pt x="60" y="8564"/>
                    <a:pt x="-26" y="9465"/>
                    <a:pt x="6" y="10367"/>
                  </a:cubicBezTo>
                  <a:cubicBezTo>
                    <a:pt x="39" y="11268"/>
                    <a:pt x="190" y="12170"/>
                    <a:pt x="450" y="13019"/>
                  </a:cubicBezTo>
                  <a:cubicBezTo>
                    <a:pt x="709" y="13868"/>
                    <a:pt x="1077" y="14666"/>
                    <a:pt x="1455" y="15342"/>
                  </a:cubicBezTo>
                  <a:cubicBezTo>
                    <a:pt x="1833" y="16018"/>
                    <a:pt x="2223" y="16573"/>
                    <a:pt x="2590" y="17041"/>
                  </a:cubicBezTo>
                  <a:cubicBezTo>
                    <a:pt x="2958" y="17509"/>
                    <a:pt x="3304" y="17890"/>
                    <a:pt x="3693" y="18254"/>
                  </a:cubicBezTo>
                  <a:cubicBezTo>
                    <a:pt x="4082" y="18618"/>
                    <a:pt x="4515" y="18965"/>
                    <a:pt x="4958" y="19260"/>
                  </a:cubicBezTo>
                  <a:cubicBezTo>
                    <a:pt x="5401" y="19554"/>
                    <a:pt x="5855" y="19797"/>
                    <a:pt x="6260" y="19988"/>
                  </a:cubicBezTo>
                  <a:cubicBezTo>
                    <a:pt x="6666" y="20178"/>
                    <a:pt x="7023" y="20317"/>
                    <a:pt x="7369" y="20456"/>
                  </a:cubicBezTo>
                  <a:cubicBezTo>
                    <a:pt x="7715" y="20595"/>
                    <a:pt x="8050" y="20733"/>
                    <a:pt x="8396" y="20855"/>
                  </a:cubicBezTo>
                  <a:cubicBezTo>
                    <a:pt x="8742" y="20976"/>
                    <a:pt x="9098" y="21080"/>
                    <a:pt x="9460" y="21167"/>
                  </a:cubicBezTo>
                  <a:cubicBezTo>
                    <a:pt x="9823" y="21253"/>
                    <a:pt x="10190" y="21323"/>
                    <a:pt x="10558" y="21392"/>
                  </a:cubicBezTo>
                  <a:cubicBezTo>
                    <a:pt x="10925" y="21461"/>
                    <a:pt x="11293" y="21531"/>
                    <a:pt x="11660" y="21565"/>
                  </a:cubicBezTo>
                  <a:cubicBezTo>
                    <a:pt x="12028" y="21600"/>
                    <a:pt x="12396" y="21600"/>
                    <a:pt x="12769" y="21600"/>
                  </a:cubicBezTo>
                  <a:cubicBezTo>
                    <a:pt x="13142" y="21600"/>
                    <a:pt x="13520" y="21600"/>
                    <a:pt x="13888" y="21600"/>
                  </a:cubicBezTo>
                  <a:cubicBezTo>
                    <a:pt x="14255" y="21600"/>
                    <a:pt x="14612" y="21600"/>
                    <a:pt x="14963" y="21565"/>
                  </a:cubicBezTo>
                  <a:cubicBezTo>
                    <a:pt x="15315" y="21531"/>
                    <a:pt x="15660" y="21461"/>
                    <a:pt x="16001" y="21375"/>
                  </a:cubicBezTo>
                  <a:cubicBezTo>
                    <a:pt x="16342" y="21288"/>
                    <a:pt x="16677" y="21184"/>
                    <a:pt x="17077" y="21028"/>
                  </a:cubicBezTo>
                  <a:cubicBezTo>
                    <a:pt x="17477" y="20872"/>
                    <a:pt x="17942" y="20664"/>
                    <a:pt x="18363" y="20387"/>
                  </a:cubicBezTo>
                  <a:cubicBezTo>
                    <a:pt x="18785" y="20109"/>
                    <a:pt x="19163" y="19762"/>
                    <a:pt x="19547" y="19312"/>
                  </a:cubicBezTo>
                  <a:cubicBezTo>
                    <a:pt x="19931" y="18861"/>
                    <a:pt x="20320" y="18306"/>
                    <a:pt x="20660" y="17526"/>
                  </a:cubicBezTo>
                  <a:cubicBezTo>
                    <a:pt x="21001" y="16746"/>
                    <a:pt x="21293" y="15741"/>
                    <a:pt x="21433" y="14631"/>
                  </a:cubicBezTo>
                  <a:cubicBezTo>
                    <a:pt x="21574" y="13522"/>
                    <a:pt x="21563" y="12308"/>
                    <a:pt x="21450" y="11320"/>
                  </a:cubicBezTo>
                  <a:cubicBezTo>
                    <a:pt x="21336" y="10332"/>
                    <a:pt x="21120" y="9569"/>
                    <a:pt x="20747" y="8754"/>
                  </a:cubicBezTo>
                  <a:cubicBezTo>
                    <a:pt x="20374" y="7940"/>
                    <a:pt x="19844" y="7073"/>
                    <a:pt x="19417" y="6466"/>
                  </a:cubicBezTo>
                  <a:cubicBezTo>
                    <a:pt x="18990" y="5859"/>
                    <a:pt x="18666" y="5513"/>
                    <a:pt x="18244" y="5166"/>
                  </a:cubicBezTo>
                  <a:cubicBezTo>
                    <a:pt x="17823" y="4819"/>
                    <a:pt x="17304" y="4473"/>
                    <a:pt x="16931" y="4247"/>
                  </a:cubicBezTo>
                  <a:cubicBezTo>
                    <a:pt x="16558" y="4022"/>
                    <a:pt x="16331" y="3918"/>
                    <a:pt x="16104" y="38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4381499" y="7203280"/>
              <a:ext cx="962486" cy="74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600" fill="norm" stroke="1" extrusionOk="0">
                  <a:moveTo>
                    <a:pt x="20605" y="12343"/>
                  </a:moveTo>
                  <a:cubicBezTo>
                    <a:pt x="21032" y="9257"/>
                    <a:pt x="21458" y="6171"/>
                    <a:pt x="21529" y="4320"/>
                  </a:cubicBezTo>
                  <a:cubicBezTo>
                    <a:pt x="21600" y="2469"/>
                    <a:pt x="21316" y="1851"/>
                    <a:pt x="20274" y="1234"/>
                  </a:cubicBezTo>
                  <a:cubicBezTo>
                    <a:pt x="19232" y="617"/>
                    <a:pt x="17432" y="0"/>
                    <a:pt x="15584" y="0"/>
                  </a:cubicBezTo>
                  <a:cubicBezTo>
                    <a:pt x="13737" y="0"/>
                    <a:pt x="11842" y="617"/>
                    <a:pt x="9924" y="2469"/>
                  </a:cubicBezTo>
                  <a:cubicBezTo>
                    <a:pt x="8005" y="4320"/>
                    <a:pt x="6063" y="7406"/>
                    <a:pt x="4405" y="10800"/>
                  </a:cubicBezTo>
                  <a:cubicBezTo>
                    <a:pt x="2747" y="14194"/>
                    <a:pt x="1374" y="1789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4339850" y="7139187"/>
              <a:ext cx="449182" cy="309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494" fill="norm" stroke="1" extrusionOk="0">
                  <a:moveTo>
                    <a:pt x="20362" y="1657"/>
                  </a:moveTo>
                  <a:cubicBezTo>
                    <a:pt x="20865" y="1070"/>
                    <a:pt x="21367" y="482"/>
                    <a:pt x="21317" y="188"/>
                  </a:cubicBezTo>
                  <a:cubicBezTo>
                    <a:pt x="21267" y="-106"/>
                    <a:pt x="20664" y="-106"/>
                    <a:pt x="18956" y="555"/>
                  </a:cubicBezTo>
                  <a:cubicBezTo>
                    <a:pt x="17248" y="1216"/>
                    <a:pt x="14435" y="2539"/>
                    <a:pt x="11572" y="4743"/>
                  </a:cubicBezTo>
                  <a:cubicBezTo>
                    <a:pt x="8708" y="6947"/>
                    <a:pt x="5795" y="10033"/>
                    <a:pt x="3786" y="12310"/>
                  </a:cubicBezTo>
                  <a:cubicBezTo>
                    <a:pt x="1776" y="14588"/>
                    <a:pt x="671" y="16057"/>
                    <a:pt x="219" y="17380"/>
                  </a:cubicBezTo>
                  <a:cubicBezTo>
                    <a:pt x="-233" y="18702"/>
                    <a:pt x="-32" y="19878"/>
                    <a:pt x="1274" y="20539"/>
                  </a:cubicBezTo>
                  <a:cubicBezTo>
                    <a:pt x="2580" y="21200"/>
                    <a:pt x="4991" y="21347"/>
                    <a:pt x="7402" y="214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266699" y="6694811"/>
              <a:ext cx="165101" cy="614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542" fill="norm" stroke="1" extrusionOk="0">
                  <a:moveTo>
                    <a:pt x="21327" y="3728"/>
                  </a:moveTo>
                  <a:cubicBezTo>
                    <a:pt x="20233" y="2763"/>
                    <a:pt x="19140" y="1798"/>
                    <a:pt x="18046" y="1167"/>
                  </a:cubicBezTo>
                  <a:cubicBezTo>
                    <a:pt x="16952" y="536"/>
                    <a:pt x="15859" y="239"/>
                    <a:pt x="14628" y="90"/>
                  </a:cubicBezTo>
                  <a:cubicBezTo>
                    <a:pt x="13398" y="-58"/>
                    <a:pt x="12031" y="-58"/>
                    <a:pt x="10527" y="350"/>
                  </a:cubicBezTo>
                  <a:cubicBezTo>
                    <a:pt x="9023" y="758"/>
                    <a:pt x="7383" y="1575"/>
                    <a:pt x="5469" y="3356"/>
                  </a:cubicBezTo>
                  <a:cubicBezTo>
                    <a:pt x="3555" y="5138"/>
                    <a:pt x="1368" y="7884"/>
                    <a:pt x="547" y="10631"/>
                  </a:cubicBezTo>
                  <a:cubicBezTo>
                    <a:pt x="-273" y="13377"/>
                    <a:pt x="274" y="16123"/>
                    <a:pt x="411" y="17942"/>
                  </a:cubicBezTo>
                  <a:cubicBezTo>
                    <a:pt x="547" y="19761"/>
                    <a:pt x="274" y="20651"/>
                    <a:pt x="0" y="215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146050" y="7093163"/>
              <a:ext cx="247650" cy="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0" fill="norm" stroke="1" extrusionOk="0">
                  <a:moveTo>
                    <a:pt x="0" y="20980"/>
                  </a:moveTo>
                  <a:cubicBezTo>
                    <a:pt x="0" y="16533"/>
                    <a:pt x="0" y="12086"/>
                    <a:pt x="1015" y="8274"/>
                  </a:cubicBezTo>
                  <a:cubicBezTo>
                    <a:pt x="2031" y="4462"/>
                    <a:pt x="4062" y="1286"/>
                    <a:pt x="7662" y="333"/>
                  </a:cubicBezTo>
                  <a:cubicBezTo>
                    <a:pt x="11262" y="-620"/>
                    <a:pt x="16431" y="651"/>
                    <a:pt x="21600" y="19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406399" y="7175763"/>
              <a:ext cx="1333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5829"/>
                    <a:pt x="10286" y="11657"/>
                    <a:pt x="13886" y="15257"/>
                  </a:cubicBezTo>
                  <a:cubicBezTo>
                    <a:pt x="17486" y="18857"/>
                    <a:pt x="19543" y="2022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9" name="Line"/>
            <p:cNvSpPr/>
            <p:nvPr/>
          </p:nvSpPr>
          <p:spPr>
            <a:xfrm>
              <a:off x="412749" y="7201163"/>
              <a:ext cx="1143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00" y="2979"/>
                    <a:pt x="11200" y="5959"/>
                    <a:pt x="7600" y="9559"/>
                  </a:cubicBezTo>
                  <a:cubicBezTo>
                    <a:pt x="4000" y="13159"/>
                    <a:pt x="2000" y="1737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>
              <a:off x="607128" y="6857332"/>
              <a:ext cx="142172" cy="381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415" fill="norm" stroke="1" extrusionOk="0">
                  <a:moveTo>
                    <a:pt x="21026" y="2189"/>
                  </a:moveTo>
                  <a:cubicBezTo>
                    <a:pt x="20400" y="1477"/>
                    <a:pt x="19774" y="764"/>
                    <a:pt x="18678" y="349"/>
                  </a:cubicBezTo>
                  <a:cubicBezTo>
                    <a:pt x="17583" y="-66"/>
                    <a:pt x="16017" y="-185"/>
                    <a:pt x="13983" y="408"/>
                  </a:cubicBezTo>
                  <a:cubicBezTo>
                    <a:pt x="11948" y="1002"/>
                    <a:pt x="9443" y="2307"/>
                    <a:pt x="6783" y="4503"/>
                  </a:cubicBezTo>
                  <a:cubicBezTo>
                    <a:pt x="4122" y="6699"/>
                    <a:pt x="1304" y="9784"/>
                    <a:pt x="365" y="12573"/>
                  </a:cubicBezTo>
                  <a:cubicBezTo>
                    <a:pt x="-574" y="15362"/>
                    <a:pt x="365" y="17855"/>
                    <a:pt x="2400" y="19279"/>
                  </a:cubicBezTo>
                  <a:cubicBezTo>
                    <a:pt x="4435" y="20703"/>
                    <a:pt x="7565" y="21059"/>
                    <a:pt x="10696" y="214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742949" y="6977108"/>
              <a:ext cx="215901" cy="224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8" fill="norm" stroke="1" extrusionOk="0">
                  <a:moveTo>
                    <a:pt x="0" y="172"/>
                  </a:moveTo>
                  <a:cubicBezTo>
                    <a:pt x="1271" y="-30"/>
                    <a:pt x="2541" y="-232"/>
                    <a:pt x="3918" y="676"/>
                  </a:cubicBezTo>
                  <a:cubicBezTo>
                    <a:pt x="5294" y="1585"/>
                    <a:pt x="6776" y="3604"/>
                    <a:pt x="8682" y="6430"/>
                  </a:cubicBezTo>
                  <a:cubicBezTo>
                    <a:pt x="10588" y="9256"/>
                    <a:pt x="12918" y="12889"/>
                    <a:pt x="15141" y="15514"/>
                  </a:cubicBezTo>
                  <a:cubicBezTo>
                    <a:pt x="17365" y="18138"/>
                    <a:pt x="19482" y="19753"/>
                    <a:pt x="21600" y="213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806449" y="6957186"/>
              <a:ext cx="171451" cy="294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7" fill="norm" stroke="1" extrusionOk="0">
                  <a:moveTo>
                    <a:pt x="21600" y="196"/>
                  </a:moveTo>
                  <a:cubicBezTo>
                    <a:pt x="19467" y="41"/>
                    <a:pt x="17333" y="-113"/>
                    <a:pt x="15733" y="118"/>
                  </a:cubicBezTo>
                  <a:cubicBezTo>
                    <a:pt x="14133" y="350"/>
                    <a:pt x="13067" y="967"/>
                    <a:pt x="11067" y="3358"/>
                  </a:cubicBezTo>
                  <a:cubicBezTo>
                    <a:pt x="9067" y="5750"/>
                    <a:pt x="6133" y="9916"/>
                    <a:pt x="4133" y="13233"/>
                  </a:cubicBezTo>
                  <a:cubicBezTo>
                    <a:pt x="2133" y="16550"/>
                    <a:pt x="1067" y="19018"/>
                    <a:pt x="0" y="214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984249" y="7182113"/>
              <a:ext cx="190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1041399" y="7074163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1142999" y="6857041"/>
              <a:ext cx="103320" cy="382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1550" fill="norm" stroke="1" extrusionOk="0">
                  <a:moveTo>
                    <a:pt x="0" y="427"/>
                  </a:moveTo>
                  <a:cubicBezTo>
                    <a:pt x="3024" y="189"/>
                    <a:pt x="6048" y="-50"/>
                    <a:pt x="8424" y="10"/>
                  </a:cubicBezTo>
                  <a:cubicBezTo>
                    <a:pt x="10800" y="69"/>
                    <a:pt x="12528" y="427"/>
                    <a:pt x="14904" y="2158"/>
                  </a:cubicBezTo>
                  <a:cubicBezTo>
                    <a:pt x="17280" y="3888"/>
                    <a:pt x="20304" y="6991"/>
                    <a:pt x="20952" y="9915"/>
                  </a:cubicBezTo>
                  <a:cubicBezTo>
                    <a:pt x="21600" y="12838"/>
                    <a:pt x="19872" y="15583"/>
                    <a:pt x="16632" y="17493"/>
                  </a:cubicBezTo>
                  <a:cubicBezTo>
                    <a:pt x="13392" y="19402"/>
                    <a:pt x="8640" y="20476"/>
                    <a:pt x="3888" y="215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1282699" y="6891067"/>
              <a:ext cx="332636" cy="379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421" fill="norm" stroke="1" extrusionOk="0">
                  <a:moveTo>
                    <a:pt x="4922" y="20705"/>
                  </a:moveTo>
                  <a:cubicBezTo>
                    <a:pt x="5195" y="19392"/>
                    <a:pt x="5468" y="18080"/>
                    <a:pt x="6562" y="15573"/>
                  </a:cubicBezTo>
                  <a:cubicBezTo>
                    <a:pt x="7656" y="13067"/>
                    <a:pt x="9570" y="9368"/>
                    <a:pt x="11073" y="6623"/>
                  </a:cubicBezTo>
                  <a:cubicBezTo>
                    <a:pt x="12577" y="3878"/>
                    <a:pt x="13671" y="2088"/>
                    <a:pt x="14559" y="1074"/>
                  </a:cubicBezTo>
                  <a:cubicBezTo>
                    <a:pt x="15448" y="60"/>
                    <a:pt x="16132" y="-179"/>
                    <a:pt x="16678" y="119"/>
                  </a:cubicBezTo>
                  <a:cubicBezTo>
                    <a:pt x="17225" y="418"/>
                    <a:pt x="17635" y="1253"/>
                    <a:pt x="18387" y="3520"/>
                  </a:cubicBezTo>
                  <a:cubicBezTo>
                    <a:pt x="19139" y="5788"/>
                    <a:pt x="20233" y="9487"/>
                    <a:pt x="20848" y="12053"/>
                  </a:cubicBezTo>
                  <a:cubicBezTo>
                    <a:pt x="21463" y="14619"/>
                    <a:pt x="21600" y="16051"/>
                    <a:pt x="21395" y="16946"/>
                  </a:cubicBezTo>
                  <a:cubicBezTo>
                    <a:pt x="21190" y="17841"/>
                    <a:pt x="20643" y="18199"/>
                    <a:pt x="18661" y="18497"/>
                  </a:cubicBezTo>
                  <a:cubicBezTo>
                    <a:pt x="16678" y="18796"/>
                    <a:pt x="13261" y="19034"/>
                    <a:pt x="10390" y="19154"/>
                  </a:cubicBezTo>
                  <a:cubicBezTo>
                    <a:pt x="7519" y="19273"/>
                    <a:pt x="5195" y="19273"/>
                    <a:pt x="3554" y="19631"/>
                  </a:cubicBezTo>
                  <a:cubicBezTo>
                    <a:pt x="1914" y="19989"/>
                    <a:pt x="957" y="20705"/>
                    <a:pt x="0" y="214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1650999" y="7017957"/>
              <a:ext cx="317501" cy="176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5" fill="norm" stroke="1" extrusionOk="0">
                  <a:moveTo>
                    <a:pt x="0" y="5986"/>
                  </a:moveTo>
                  <a:cubicBezTo>
                    <a:pt x="1728" y="5478"/>
                    <a:pt x="3456" y="4969"/>
                    <a:pt x="5040" y="5478"/>
                  </a:cubicBezTo>
                  <a:cubicBezTo>
                    <a:pt x="6624" y="5986"/>
                    <a:pt x="8064" y="7511"/>
                    <a:pt x="8712" y="9671"/>
                  </a:cubicBezTo>
                  <a:cubicBezTo>
                    <a:pt x="9360" y="11831"/>
                    <a:pt x="9216" y="14626"/>
                    <a:pt x="8856" y="16532"/>
                  </a:cubicBezTo>
                  <a:cubicBezTo>
                    <a:pt x="8496" y="18438"/>
                    <a:pt x="7920" y="19454"/>
                    <a:pt x="7200" y="20216"/>
                  </a:cubicBezTo>
                  <a:cubicBezTo>
                    <a:pt x="6480" y="20979"/>
                    <a:pt x="5616" y="21487"/>
                    <a:pt x="5256" y="21106"/>
                  </a:cubicBezTo>
                  <a:cubicBezTo>
                    <a:pt x="4896" y="20725"/>
                    <a:pt x="5040" y="19454"/>
                    <a:pt x="6408" y="16786"/>
                  </a:cubicBezTo>
                  <a:cubicBezTo>
                    <a:pt x="7776" y="14118"/>
                    <a:pt x="10368" y="10052"/>
                    <a:pt x="12240" y="7256"/>
                  </a:cubicBezTo>
                  <a:cubicBezTo>
                    <a:pt x="14112" y="4461"/>
                    <a:pt x="15264" y="2936"/>
                    <a:pt x="16200" y="1793"/>
                  </a:cubicBezTo>
                  <a:cubicBezTo>
                    <a:pt x="17136" y="649"/>
                    <a:pt x="17856" y="-113"/>
                    <a:pt x="17928" y="14"/>
                  </a:cubicBezTo>
                  <a:cubicBezTo>
                    <a:pt x="18000" y="141"/>
                    <a:pt x="17424" y="1158"/>
                    <a:pt x="16776" y="3063"/>
                  </a:cubicBezTo>
                  <a:cubicBezTo>
                    <a:pt x="16128" y="4969"/>
                    <a:pt x="15408" y="7765"/>
                    <a:pt x="15048" y="9798"/>
                  </a:cubicBezTo>
                  <a:cubicBezTo>
                    <a:pt x="14688" y="11831"/>
                    <a:pt x="14688" y="13101"/>
                    <a:pt x="15840" y="13991"/>
                  </a:cubicBezTo>
                  <a:cubicBezTo>
                    <a:pt x="16992" y="14880"/>
                    <a:pt x="19296" y="15388"/>
                    <a:pt x="21600" y="158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1473199" y="6909063"/>
              <a:ext cx="311151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10" y="1362"/>
                    <a:pt x="3820" y="2724"/>
                    <a:pt x="6171" y="4719"/>
                  </a:cubicBezTo>
                  <a:cubicBezTo>
                    <a:pt x="8522" y="6714"/>
                    <a:pt x="11314" y="9341"/>
                    <a:pt x="13959" y="12259"/>
                  </a:cubicBezTo>
                  <a:cubicBezTo>
                    <a:pt x="16604" y="15178"/>
                    <a:pt x="19102" y="1838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1339849" y="6934463"/>
              <a:ext cx="571501" cy="552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80" y="1738"/>
                    <a:pt x="17760" y="3476"/>
                    <a:pt x="15640" y="5545"/>
                  </a:cubicBezTo>
                  <a:cubicBezTo>
                    <a:pt x="13520" y="7614"/>
                    <a:pt x="11200" y="10014"/>
                    <a:pt x="8760" y="12497"/>
                  </a:cubicBezTo>
                  <a:cubicBezTo>
                    <a:pt x="6320" y="14979"/>
                    <a:pt x="3760" y="17545"/>
                    <a:pt x="2280" y="19076"/>
                  </a:cubicBezTo>
                  <a:cubicBezTo>
                    <a:pt x="800" y="20607"/>
                    <a:pt x="400" y="2110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6619081" y="7189884"/>
              <a:ext cx="299297" cy="214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250" fill="norm" stroke="1" extrusionOk="0">
                  <a:moveTo>
                    <a:pt x="6627" y="3634"/>
                  </a:moveTo>
                  <a:cubicBezTo>
                    <a:pt x="5872" y="3844"/>
                    <a:pt x="5117" y="4054"/>
                    <a:pt x="4286" y="5207"/>
                  </a:cubicBezTo>
                  <a:cubicBezTo>
                    <a:pt x="3455" y="6361"/>
                    <a:pt x="2549" y="8458"/>
                    <a:pt x="2171" y="10031"/>
                  </a:cubicBezTo>
                  <a:cubicBezTo>
                    <a:pt x="1794" y="11603"/>
                    <a:pt x="1945" y="12652"/>
                    <a:pt x="2851" y="12967"/>
                  </a:cubicBezTo>
                  <a:cubicBezTo>
                    <a:pt x="3757" y="13281"/>
                    <a:pt x="5419" y="12862"/>
                    <a:pt x="7760" y="11184"/>
                  </a:cubicBezTo>
                  <a:cubicBezTo>
                    <a:pt x="10101" y="9506"/>
                    <a:pt x="13122" y="6570"/>
                    <a:pt x="14784" y="4578"/>
                  </a:cubicBezTo>
                  <a:cubicBezTo>
                    <a:pt x="16445" y="2586"/>
                    <a:pt x="16747" y="1537"/>
                    <a:pt x="16445" y="803"/>
                  </a:cubicBezTo>
                  <a:cubicBezTo>
                    <a:pt x="16143" y="69"/>
                    <a:pt x="15237" y="-350"/>
                    <a:pt x="13047" y="384"/>
                  </a:cubicBezTo>
                  <a:cubicBezTo>
                    <a:pt x="10857" y="1118"/>
                    <a:pt x="7382" y="3005"/>
                    <a:pt x="4966" y="4788"/>
                  </a:cubicBezTo>
                  <a:cubicBezTo>
                    <a:pt x="2549" y="6570"/>
                    <a:pt x="1189" y="8248"/>
                    <a:pt x="510" y="9611"/>
                  </a:cubicBezTo>
                  <a:cubicBezTo>
                    <a:pt x="-170" y="10974"/>
                    <a:pt x="-170" y="12023"/>
                    <a:pt x="510" y="12547"/>
                  </a:cubicBezTo>
                  <a:cubicBezTo>
                    <a:pt x="1189" y="13071"/>
                    <a:pt x="2549" y="13071"/>
                    <a:pt x="4513" y="12652"/>
                  </a:cubicBezTo>
                  <a:cubicBezTo>
                    <a:pt x="6476" y="12233"/>
                    <a:pt x="9044" y="11394"/>
                    <a:pt x="10857" y="10555"/>
                  </a:cubicBezTo>
                  <a:cubicBezTo>
                    <a:pt x="12669" y="9716"/>
                    <a:pt x="13727" y="8877"/>
                    <a:pt x="13802" y="8353"/>
                  </a:cubicBezTo>
                  <a:cubicBezTo>
                    <a:pt x="13878" y="7829"/>
                    <a:pt x="12971" y="7619"/>
                    <a:pt x="11687" y="7724"/>
                  </a:cubicBezTo>
                  <a:cubicBezTo>
                    <a:pt x="10403" y="7829"/>
                    <a:pt x="8742" y="8248"/>
                    <a:pt x="7533" y="8772"/>
                  </a:cubicBezTo>
                  <a:cubicBezTo>
                    <a:pt x="6325" y="9297"/>
                    <a:pt x="5570" y="9926"/>
                    <a:pt x="5192" y="10765"/>
                  </a:cubicBezTo>
                  <a:cubicBezTo>
                    <a:pt x="4815" y="11603"/>
                    <a:pt x="4815" y="12652"/>
                    <a:pt x="5192" y="13176"/>
                  </a:cubicBezTo>
                  <a:cubicBezTo>
                    <a:pt x="5570" y="13700"/>
                    <a:pt x="6325" y="13700"/>
                    <a:pt x="8742" y="13386"/>
                  </a:cubicBezTo>
                  <a:cubicBezTo>
                    <a:pt x="11159" y="13071"/>
                    <a:pt x="15237" y="12442"/>
                    <a:pt x="17805" y="11813"/>
                  </a:cubicBezTo>
                  <a:cubicBezTo>
                    <a:pt x="20373" y="11184"/>
                    <a:pt x="21430" y="10555"/>
                    <a:pt x="21354" y="10240"/>
                  </a:cubicBezTo>
                  <a:cubicBezTo>
                    <a:pt x="21279" y="9926"/>
                    <a:pt x="20071" y="9926"/>
                    <a:pt x="17654" y="10660"/>
                  </a:cubicBezTo>
                  <a:cubicBezTo>
                    <a:pt x="15237" y="11394"/>
                    <a:pt x="11612" y="12862"/>
                    <a:pt x="9271" y="14749"/>
                  </a:cubicBezTo>
                  <a:cubicBezTo>
                    <a:pt x="6929" y="16636"/>
                    <a:pt x="5872" y="18943"/>
                    <a:pt x="4815" y="212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6543903" y="7423413"/>
              <a:ext cx="453798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600" fill="norm" stroke="1" extrusionOk="0">
                  <a:moveTo>
                    <a:pt x="17922" y="0"/>
                  </a:moveTo>
                  <a:cubicBezTo>
                    <a:pt x="16918" y="2661"/>
                    <a:pt x="15913" y="5322"/>
                    <a:pt x="14707" y="7826"/>
                  </a:cubicBezTo>
                  <a:cubicBezTo>
                    <a:pt x="13502" y="10330"/>
                    <a:pt x="12095" y="12678"/>
                    <a:pt x="10839" y="14400"/>
                  </a:cubicBezTo>
                  <a:cubicBezTo>
                    <a:pt x="9584" y="16122"/>
                    <a:pt x="8479" y="17217"/>
                    <a:pt x="7424" y="17843"/>
                  </a:cubicBezTo>
                  <a:cubicBezTo>
                    <a:pt x="6369" y="18470"/>
                    <a:pt x="5364" y="18626"/>
                    <a:pt x="4309" y="18235"/>
                  </a:cubicBezTo>
                  <a:cubicBezTo>
                    <a:pt x="3254" y="17843"/>
                    <a:pt x="2149" y="16904"/>
                    <a:pt x="1446" y="16043"/>
                  </a:cubicBezTo>
                  <a:cubicBezTo>
                    <a:pt x="743" y="15183"/>
                    <a:pt x="441" y="14400"/>
                    <a:pt x="240" y="13617"/>
                  </a:cubicBezTo>
                  <a:cubicBezTo>
                    <a:pt x="39" y="12835"/>
                    <a:pt x="-61" y="12052"/>
                    <a:pt x="39" y="11348"/>
                  </a:cubicBezTo>
                  <a:cubicBezTo>
                    <a:pt x="140" y="10643"/>
                    <a:pt x="441" y="10017"/>
                    <a:pt x="1245" y="9391"/>
                  </a:cubicBezTo>
                  <a:cubicBezTo>
                    <a:pt x="2049" y="8765"/>
                    <a:pt x="3355" y="8139"/>
                    <a:pt x="4761" y="8061"/>
                  </a:cubicBezTo>
                  <a:cubicBezTo>
                    <a:pt x="6168" y="7983"/>
                    <a:pt x="7675" y="8452"/>
                    <a:pt x="9282" y="9470"/>
                  </a:cubicBezTo>
                  <a:cubicBezTo>
                    <a:pt x="10890" y="10487"/>
                    <a:pt x="12598" y="12052"/>
                    <a:pt x="13853" y="13383"/>
                  </a:cubicBezTo>
                  <a:cubicBezTo>
                    <a:pt x="15109" y="14713"/>
                    <a:pt x="15913" y="15809"/>
                    <a:pt x="17119" y="17139"/>
                  </a:cubicBezTo>
                  <a:cubicBezTo>
                    <a:pt x="18324" y="18470"/>
                    <a:pt x="19932" y="20035"/>
                    <a:pt x="2153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6200499" y="7849808"/>
              <a:ext cx="96431" cy="326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2" h="21250" fill="norm" stroke="1" extrusionOk="0">
                  <a:moveTo>
                    <a:pt x="2041" y="9019"/>
                  </a:moveTo>
                  <a:cubicBezTo>
                    <a:pt x="1159" y="12046"/>
                    <a:pt x="278" y="15073"/>
                    <a:pt x="57" y="16930"/>
                  </a:cubicBezTo>
                  <a:cubicBezTo>
                    <a:pt x="-163" y="18787"/>
                    <a:pt x="278" y="19475"/>
                    <a:pt x="939" y="20163"/>
                  </a:cubicBezTo>
                  <a:cubicBezTo>
                    <a:pt x="1600" y="20851"/>
                    <a:pt x="2482" y="21539"/>
                    <a:pt x="2923" y="21126"/>
                  </a:cubicBezTo>
                  <a:cubicBezTo>
                    <a:pt x="3364" y="20714"/>
                    <a:pt x="3364" y="19200"/>
                    <a:pt x="2923" y="16036"/>
                  </a:cubicBezTo>
                  <a:cubicBezTo>
                    <a:pt x="2482" y="12871"/>
                    <a:pt x="1600" y="8056"/>
                    <a:pt x="1159" y="5305"/>
                  </a:cubicBezTo>
                  <a:cubicBezTo>
                    <a:pt x="719" y="2553"/>
                    <a:pt x="719" y="1865"/>
                    <a:pt x="1380" y="1246"/>
                  </a:cubicBezTo>
                  <a:cubicBezTo>
                    <a:pt x="2041" y="627"/>
                    <a:pt x="3364" y="77"/>
                    <a:pt x="6229" y="8"/>
                  </a:cubicBezTo>
                  <a:cubicBezTo>
                    <a:pt x="9094" y="-61"/>
                    <a:pt x="13502" y="352"/>
                    <a:pt x="16588" y="1246"/>
                  </a:cubicBezTo>
                  <a:cubicBezTo>
                    <a:pt x="19674" y="2140"/>
                    <a:pt x="21437" y="3516"/>
                    <a:pt x="18792" y="4754"/>
                  </a:cubicBezTo>
                  <a:cubicBezTo>
                    <a:pt x="16147" y="5993"/>
                    <a:pt x="9094" y="7093"/>
                    <a:pt x="2041" y="81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6330949" y="7823463"/>
              <a:ext cx="190501" cy="166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5" fill="norm" stroke="1" extrusionOk="0">
                  <a:moveTo>
                    <a:pt x="0" y="4860"/>
                  </a:moveTo>
                  <a:cubicBezTo>
                    <a:pt x="2400" y="5670"/>
                    <a:pt x="4800" y="6480"/>
                    <a:pt x="6600" y="8370"/>
                  </a:cubicBezTo>
                  <a:cubicBezTo>
                    <a:pt x="8400" y="10260"/>
                    <a:pt x="9600" y="13230"/>
                    <a:pt x="10200" y="15795"/>
                  </a:cubicBezTo>
                  <a:cubicBezTo>
                    <a:pt x="10800" y="18360"/>
                    <a:pt x="10800" y="20520"/>
                    <a:pt x="10440" y="21060"/>
                  </a:cubicBezTo>
                  <a:cubicBezTo>
                    <a:pt x="10080" y="21600"/>
                    <a:pt x="9360" y="20520"/>
                    <a:pt x="9120" y="17820"/>
                  </a:cubicBezTo>
                  <a:cubicBezTo>
                    <a:pt x="8880" y="15120"/>
                    <a:pt x="9120" y="10800"/>
                    <a:pt x="11280" y="7560"/>
                  </a:cubicBezTo>
                  <a:cubicBezTo>
                    <a:pt x="13440" y="4320"/>
                    <a:pt x="17520" y="21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6505026" y="7878497"/>
              <a:ext cx="116374" cy="88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4" h="20564" fill="norm" stroke="1" extrusionOk="0">
                  <a:moveTo>
                    <a:pt x="15446" y="491"/>
                  </a:moveTo>
                  <a:cubicBezTo>
                    <a:pt x="13551" y="0"/>
                    <a:pt x="11656" y="-491"/>
                    <a:pt x="9004" y="982"/>
                  </a:cubicBezTo>
                  <a:cubicBezTo>
                    <a:pt x="6351" y="2454"/>
                    <a:pt x="2941" y="5891"/>
                    <a:pt x="1235" y="9082"/>
                  </a:cubicBezTo>
                  <a:cubicBezTo>
                    <a:pt x="-470" y="12273"/>
                    <a:pt x="-470" y="15218"/>
                    <a:pt x="1614" y="17427"/>
                  </a:cubicBezTo>
                  <a:cubicBezTo>
                    <a:pt x="3698" y="19636"/>
                    <a:pt x="7867" y="21109"/>
                    <a:pt x="11467" y="20373"/>
                  </a:cubicBezTo>
                  <a:cubicBezTo>
                    <a:pt x="15067" y="19636"/>
                    <a:pt x="18098" y="16691"/>
                    <a:pt x="19614" y="13254"/>
                  </a:cubicBezTo>
                  <a:cubicBezTo>
                    <a:pt x="21130" y="9818"/>
                    <a:pt x="21130" y="5891"/>
                    <a:pt x="20183" y="3436"/>
                  </a:cubicBezTo>
                  <a:cubicBezTo>
                    <a:pt x="19235" y="982"/>
                    <a:pt x="17341" y="0"/>
                    <a:pt x="16014" y="736"/>
                  </a:cubicBezTo>
                  <a:cubicBezTo>
                    <a:pt x="14688" y="1473"/>
                    <a:pt x="13930" y="3927"/>
                    <a:pt x="13172" y="63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6623049" y="7842513"/>
              <a:ext cx="118535" cy="293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7" fill="norm" stroke="1" extrusionOk="0">
                  <a:moveTo>
                    <a:pt x="2314" y="5128"/>
                  </a:moveTo>
                  <a:cubicBezTo>
                    <a:pt x="3857" y="6682"/>
                    <a:pt x="5400" y="8236"/>
                    <a:pt x="6750" y="10645"/>
                  </a:cubicBezTo>
                  <a:cubicBezTo>
                    <a:pt x="8100" y="13053"/>
                    <a:pt x="9257" y="16317"/>
                    <a:pt x="9836" y="18414"/>
                  </a:cubicBezTo>
                  <a:cubicBezTo>
                    <a:pt x="10414" y="20512"/>
                    <a:pt x="10414" y="21445"/>
                    <a:pt x="10029" y="21522"/>
                  </a:cubicBezTo>
                  <a:cubicBezTo>
                    <a:pt x="9643" y="21600"/>
                    <a:pt x="8871" y="20823"/>
                    <a:pt x="8486" y="17637"/>
                  </a:cubicBezTo>
                  <a:cubicBezTo>
                    <a:pt x="8100" y="14452"/>
                    <a:pt x="8100" y="8858"/>
                    <a:pt x="8100" y="5672"/>
                  </a:cubicBezTo>
                  <a:cubicBezTo>
                    <a:pt x="8100" y="2486"/>
                    <a:pt x="8100" y="1709"/>
                    <a:pt x="9064" y="1088"/>
                  </a:cubicBezTo>
                  <a:cubicBezTo>
                    <a:pt x="10029" y="466"/>
                    <a:pt x="11957" y="0"/>
                    <a:pt x="13693" y="0"/>
                  </a:cubicBezTo>
                  <a:cubicBezTo>
                    <a:pt x="15429" y="0"/>
                    <a:pt x="16971" y="466"/>
                    <a:pt x="18514" y="1010"/>
                  </a:cubicBezTo>
                  <a:cubicBezTo>
                    <a:pt x="20057" y="1554"/>
                    <a:pt x="21600" y="2176"/>
                    <a:pt x="21600" y="3186"/>
                  </a:cubicBezTo>
                  <a:cubicBezTo>
                    <a:pt x="21600" y="4196"/>
                    <a:pt x="20057" y="5594"/>
                    <a:pt x="16200" y="6760"/>
                  </a:cubicBezTo>
                  <a:cubicBezTo>
                    <a:pt x="12343" y="7925"/>
                    <a:pt x="6171" y="8858"/>
                    <a:pt x="0" y="97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6826249" y="7950463"/>
              <a:ext cx="25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7007505" y="7795947"/>
              <a:ext cx="104496" cy="315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323" fill="norm" stroke="1" extrusionOk="0">
                  <a:moveTo>
                    <a:pt x="21327" y="143"/>
                  </a:moveTo>
                  <a:cubicBezTo>
                    <a:pt x="18735" y="0"/>
                    <a:pt x="16143" y="-143"/>
                    <a:pt x="13983" y="286"/>
                  </a:cubicBezTo>
                  <a:cubicBezTo>
                    <a:pt x="11823" y="715"/>
                    <a:pt x="10095" y="1717"/>
                    <a:pt x="7935" y="3719"/>
                  </a:cubicBezTo>
                  <a:cubicBezTo>
                    <a:pt x="5775" y="5722"/>
                    <a:pt x="3183" y="8726"/>
                    <a:pt x="1671" y="11515"/>
                  </a:cubicBezTo>
                  <a:cubicBezTo>
                    <a:pt x="159" y="14305"/>
                    <a:pt x="-273" y="16880"/>
                    <a:pt x="159" y="18453"/>
                  </a:cubicBezTo>
                  <a:cubicBezTo>
                    <a:pt x="591" y="20027"/>
                    <a:pt x="1887" y="20599"/>
                    <a:pt x="4911" y="20956"/>
                  </a:cubicBezTo>
                  <a:cubicBezTo>
                    <a:pt x="7935" y="21314"/>
                    <a:pt x="12687" y="21457"/>
                    <a:pt x="15711" y="21171"/>
                  </a:cubicBezTo>
                  <a:cubicBezTo>
                    <a:pt x="18735" y="20885"/>
                    <a:pt x="20031" y="20170"/>
                    <a:pt x="21327" y="194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6983870" y="7953903"/>
              <a:ext cx="166230" cy="34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0806" fill="norm" stroke="1" extrusionOk="0">
                  <a:moveTo>
                    <a:pt x="3427" y="20806"/>
                  </a:moveTo>
                  <a:cubicBezTo>
                    <a:pt x="1787" y="14453"/>
                    <a:pt x="146" y="8100"/>
                    <a:pt x="10" y="4288"/>
                  </a:cubicBezTo>
                  <a:cubicBezTo>
                    <a:pt x="-127" y="477"/>
                    <a:pt x="1240" y="-794"/>
                    <a:pt x="5068" y="477"/>
                  </a:cubicBezTo>
                  <a:cubicBezTo>
                    <a:pt x="8896" y="1747"/>
                    <a:pt x="15184" y="5559"/>
                    <a:pt x="21473" y="93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7101123" y="7963163"/>
              <a:ext cx="142340" cy="121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1" h="21322" fill="norm" stroke="1" extrusionOk="0">
                  <a:moveTo>
                    <a:pt x="11939" y="0"/>
                  </a:moveTo>
                  <a:cubicBezTo>
                    <a:pt x="10373" y="0"/>
                    <a:pt x="8808" y="0"/>
                    <a:pt x="6773" y="2234"/>
                  </a:cubicBezTo>
                  <a:cubicBezTo>
                    <a:pt x="4739" y="4469"/>
                    <a:pt x="2234" y="8938"/>
                    <a:pt x="982" y="12290"/>
                  </a:cubicBezTo>
                  <a:cubicBezTo>
                    <a:pt x="-270" y="15641"/>
                    <a:pt x="-270" y="17876"/>
                    <a:pt x="669" y="19366"/>
                  </a:cubicBezTo>
                  <a:cubicBezTo>
                    <a:pt x="1608" y="20855"/>
                    <a:pt x="3487" y="21600"/>
                    <a:pt x="6304" y="21228"/>
                  </a:cubicBezTo>
                  <a:cubicBezTo>
                    <a:pt x="9121" y="20855"/>
                    <a:pt x="12878" y="19366"/>
                    <a:pt x="15539" y="17876"/>
                  </a:cubicBezTo>
                  <a:cubicBezTo>
                    <a:pt x="18200" y="16386"/>
                    <a:pt x="19765" y="14897"/>
                    <a:pt x="20547" y="13034"/>
                  </a:cubicBezTo>
                  <a:cubicBezTo>
                    <a:pt x="21330" y="11172"/>
                    <a:pt x="21330" y="8938"/>
                    <a:pt x="19608" y="7448"/>
                  </a:cubicBezTo>
                  <a:cubicBezTo>
                    <a:pt x="17887" y="5959"/>
                    <a:pt x="14443" y="5214"/>
                    <a:pt x="11000" y="44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3657174" y="3175279"/>
              <a:ext cx="1825764" cy="1351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552" fill="norm" stroke="1" extrusionOk="0">
                  <a:moveTo>
                    <a:pt x="20507" y="3139"/>
                  </a:moveTo>
                  <a:cubicBezTo>
                    <a:pt x="20383" y="2835"/>
                    <a:pt x="20258" y="2531"/>
                    <a:pt x="19871" y="2143"/>
                  </a:cubicBezTo>
                  <a:cubicBezTo>
                    <a:pt x="19485" y="1755"/>
                    <a:pt x="18836" y="1282"/>
                    <a:pt x="18138" y="928"/>
                  </a:cubicBezTo>
                  <a:cubicBezTo>
                    <a:pt x="17440" y="574"/>
                    <a:pt x="16691" y="337"/>
                    <a:pt x="15806" y="185"/>
                  </a:cubicBezTo>
                  <a:cubicBezTo>
                    <a:pt x="14920" y="34"/>
                    <a:pt x="13898" y="-34"/>
                    <a:pt x="12913" y="17"/>
                  </a:cubicBezTo>
                  <a:cubicBezTo>
                    <a:pt x="11927" y="67"/>
                    <a:pt x="10979" y="236"/>
                    <a:pt x="10044" y="523"/>
                  </a:cubicBezTo>
                  <a:cubicBezTo>
                    <a:pt x="9109" y="810"/>
                    <a:pt x="8186" y="1215"/>
                    <a:pt x="7288" y="1670"/>
                  </a:cubicBezTo>
                  <a:cubicBezTo>
                    <a:pt x="6390" y="2126"/>
                    <a:pt x="5517" y="2632"/>
                    <a:pt x="4694" y="3223"/>
                  </a:cubicBezTo>
                  <a:cubicBezTo>
                    <a:pt x="3871" y="3814"/>
                    <a:pt x="3098" y="4489"/>
                    <a:pt x="2412" y="5349"/>
                  </a:cubicBezTo>
                  <a:cubicBezTo>
                    <a:pt x="1726" y="6210"/>
                    <a:pt x="1127" y="7256"/>
                    <a:pt x="716" y="8353"/>
                  </a:cubicBezTo>
                  <a:cubicBezTo>
                    <a:pt x="304" y="9450"/>
                    <a:pt x="80" y="10597"/>
                    <a:pt x="17" y="11694"/>
                  </a:cubicBezTo>
                  <a:cubicBezTo>
                    <a:pt x="-45" y="12791"/>
                    <a:pt x="55" y="13837"/>
                    <a:pt x="391" y="14867"/>
                  </a:cubicBezTo>
                  <a:cubicBezTo>
                    <a:pt x="728" y="15896"/>
                    <a:pt x="1302" y="16908"/>
                    <a:pt x="1888" y="17735"/>
                  </a:cubicBezTo>
                  <a:cubicBezTo>
                    <a:pt x="2474" y="18562"/>
                    <a:pt x="3073" y="19204"/>
                    <a:pt x="3734" y="19710"/>
                  </a:cubicBezTo>
                  <a:cubicBezTo>
                    <a:pt x="4395" y="20216"/>
                    <a:pt x="5118" y="20587"/>
                    <a:pt x="5979" y="20840"/>
                  </a:cubicBezTo>
                  <a:cubicBezTo>
                    <a:pt x="6839" y="21094"/>
                    <a:pt x="7837" y="21229"/>
                    <a:pt x="8822" y="21330"/>
                  </a:cubicBezTo>
                  <a:cubicBezTo>
                    <a:pt x="9807" y="21431"/>
                    <a:pt x="10780" y="21499"/>
                    <a:pt x="11803" y="21532"/>
                  </a:cubicBezTo>
                  <a:cubicBezTo>
                    <a:pt x="12825" y="21566"/>
                    <a:pt x="13898" y="21566"/>
                    <a:pt x="14870" y="21448"/>
                  </a:cubicBezTo>
                  <a:cubicBezTo>
                    <a:pt x="15843" y="21330"/>
                    <a:pt x="16716" y="21094"/>
                    <a:pt x="17489" y="20587"/>
                  </a:cubicBezTo>
                  <a:cubicBezTo>
                    <a:pt x="18263" y="20081"/>
                    <a:pt x="18936" y="19305"/>
                    <a:pt x="19510" y="18461"/>
                  </a:cubicBezTo>
                  <a:cubicBezTo>
                    <a:pt x="20083" y="17617"/>
                    <a:pt x="20557" y="16706"/>
                    <a:pt x="20894" y="15710"/>
                  </a:cubicBezTo>
                  <a:cubicBezTo>
                    <a:pt x="21231" y="14715"/>
                    <a:pt x="21430" y="13635"/>
                    <a:pt x="21493" y="12470"/>
                  </a:cubicBezTo>
                  <a:cubicBezTo>
                    <a:pt x="21555" y="11306"/>
                    <a:pt x="21480" y="10057"/>
                    <a:pt x="21293" y="8825"/>
                  </a:cubicBezTo>
                  <a:cubicBezTo>
                    <a:pt x="21106" y="7594"/>
                    <a:pt x="20807" y="6379"/>
                    <a:pt x="20433" y="5450"/>
                  </a:cubicBezTo>
                  <a:cubicBezTo>
                    <a:pt x="20058" y="4522"/>
                    <a:pt x="19610" y="3881"/>
                    <a:pt x="18924" y="3425"/>
                  </a:cubicBezTo>
                  <a:cubicBezTo>
                    <a:pt x="18238" y="2970"/>
                    <a:pt x="17315" y="2700"/>
                    <a:pt x="16392" y="2734"/>
                  </a:cubicBezTo>
                  <a:cubicBezTo>
                    <a:pt x="15469" y="2767"/>
                    <a:pt x="14546" y="3105"/>
                    <a:pt x="13623" y="34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2459167" y="4553213"/>
              <a:ext cx="480883" cy="715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537" fill="norm" stroke="1" extrusionOk="0">
                  <a:moveTo>
                    <a:pt x="12428" y="0"/>
                  </a:moveTo>
                  <a:cubicBezTo>
                    <a:pt x="11860" y="1848"/>
                    <a:pt x="11291" y="3696"/>
                    <a:pt x="10439" y="5639"/>
                  </a:cubicBezTo>
                  <a:cubicBezTo>
                    <a:pt x="9586" y="7582"/>
                    <a:pt x="8449" y="9621"/>
                    <a:pt x="7218" y="11469"/>
                  </a:cubicBezTo>
                  <a:cubicBezTo>
                    <a:pt x="5986" y="13317"/>
                    <a:pt x="4660" y="14973"/>
                    <a:pt x="3523" y="16343"/>
                  </a:cubicBezTo>
                  <a:cubicBezTo>
                    <a:pt x="2386" y="17713"/>
                    <a:pt x="1439" y="18796"/>
                    <a:pt x="823" y="19625"/>
                  </a:cubicBezTo>
                  <a:cubicBezTo>
                    <a:pt x="207" y="20453"/>
                    <a:pt x="-77" y="21027"/>
                    <a:pt x="18" y="21313"/>
                  </a:cubicBezTo>
                  <a:cubicBezTo>
                    <a:pt x="112" y="21600"/>
                    <a:pt x="586" y="21600"/>
                    <a:pt x="2386" y="21377"/>
                  </a:cubicBezTo>
                  <a:cubicBezTo>
                    <a:pt x="4186" y="21154"/>
                    <a:pt x="7312" y="20708"/>
                    <a:pt x="10249" y="20294"/>
                  </a:cubicBezTo>
                  <a:cubicBezTo>
                    <a:pt x="13186" y="19880"/>
                    <a:pt x="15934" y="19497"/>
                    <a:pt x="17781" y="19338"/>
                  </a:cubicBezTo>
                  <a:cubicBezTo>
                    <a:pt x="19628" y="19179"/>
                    <a:pt x="20576" y="19242"/>
                    <a:pt x="21523" y="193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2" name="Line"/>
            <p:cNvSpPr/>
            <p:nvPr/>
          </p:nvSpPr>
          <p:spPr>
            <a:xfrm>
              <a:off x="3147483" y="4580261"/>
              <a:ext cx="281517" cy="696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9" fill="norm" stroke="1" extrusionOk="0">
                  <a:moveTo>
                    <a:pt x="21600" y="734"/>
                  </a:moveTo>
                  <a:cubicBezTo>
                    <a:pt x="21113" y="473"/>
                    <a:pt x="20626" y="211"/>
                    <a:pt x="19895" y="80"/>
                  </a:cubicBezTo>
                  <a:cubicBezTo>
                    <a:pt x="19164" y="-51"/>
                    <a:pt x="18189" y="-51"/>
                    <a:pt x="16647" y="309"/>
                  </a:cubicBezTo>
                  <a:cubicBezTo>
                    <a:pt x="15104" y="669"/>
                    <a:pt x="12992" y="1389"/>
                    <a:pt x="10394" y="2796"/>
                  </a:cubicBezTo>
                  <a:cubicBezTo>
                    <a:pt x="7795" y="4204"/>
                    <a:pt x="4710" y="6298"/>
                    <a:pt x="2761" y="8393"/>
                  </a:cubicBezTo>
                  <a:cubicBezTo>
                    <a:pt x="812" y="10487"/>
                    <a:pt x="0" y="12582"/>
                    <a:pt x="0" y="14480"/>
                  </a:cubicBezTo>
                  <a:cubicBezTo>
                    <a:pt x="0" y="16378"/>
                    <a:pt x="812" y="18080"/>
                    <a:pt x="2598" y="19225"/>
                  </a:cubicBezTo>
                  <a:cubicBezTo>
                    <a:pt x="4385" y="20371"/>
                    <a:pt x="7146" y="20960"/>
                    <a:pt x="9907" y="215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3" name="Line"/>
            <p:cNvSpPr/>
            <p:nvPr/>
          </p:nvSpPr>
          <p:spPr>
            <a:xfrm>
              <a:off x="3473279" y="4758505"/>
              <a:ext cx="387522" cy="454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378" fill="norm" stroke="1" extrusionOk="0">
                  <a:moveTo>
                    <a:pt x="10167" y="2590"/>
                  </a:moveTo>
                  <a:cubicBezTo>
                    <a:pt x="9817" y="2191"/>
                    <a:pt x="9467" y="1793"/>
                    <a:pt x="8941" y="1594"/>
                  </a:cubicBezTo>
                  <a:cubicBezTo>
                    <a:pt x="8416" y="1395"/>
                    <a:pt x="7715" y="1395"/>
                    <a:pt x="6898" y="1793"/>
                  </a:cubicBezTo>
                  <a:cubicBezTo>
                    <a:pt x="6081" y="2191"/>
                    <a:pt x="5147" y="2988"/>
                    <a:pt x="3921" y="4779"/>
                  </a:cubicBezTo>
                  <a:cubicBezTo>
                    <a:pt x="2695" y="6571"/>
                    <a:pt x="1177" y="9358"/>
                    <a:pt x="477" y="11797"/>
                  </a:cubicBezTo>
                  <a:cubicBezTo>
                    <a:pt x="-224" y="14236"/>
                    <a:pt x="-107" y="16326"/>
                    <a:pt x="535" y="17819"/>
                  </a:cubicBezTo>
                  <a:cubicBezTo>
                    <a:pt x="1177" y="19312"/>
                    <a:pt x="2345" y="20208"/>
                    <a:pt x="3512" y="20755"/>
                  </a:cubicBezTo>
                  <a:cubicBezTo>
                    <a:pt x="4680" y="21303"/>
                    <a:pt x="5847" y="21502"/>
                    <a:pt x="6898" y="21303"/>
                  </a:cubicBezTo>
                  <a:cubicBezTo>
                    <a:pt x="7949" y="21104"/>
                    <a:pt x="8883" y="20507"/>
                    <a:pt x="10284" y="19262"/>
                  </a:cubicBezTo>
                  <a:cubicBezTo>
                    <a:pt x="11685" y="18018"/>
                    <a:pt x="13553" y="16127"/>
                    <a:pt x="15071" y="13887"/>
                  </a:cubicBezTo>
                  <a:cubicBezTo>
                    <a:pt x="16589" y="11648"/>
                    <a:pt x="17757" y="9060"/>
                    <a:pt x="18340" y="7119"/>
                  </a:cubicBezTo>
                  <a:cubicBezTo>
                    <a:pt x="18924" y="5178"/>
                    <a:pt x="18924" y="3884"/>
                    <a:pt x="18399" y="2789"/>
                  </a:cubicBezTo>
                  <a:cubicBezTo>
                    <a:pt x="17873" y="1694"/>
                    <a:pt x="16822" y="798"/>
                    <a:pt x="15305" y="350"/>
                  </a:cubicBezTo>
                  <a:cubicBezTo>
                    <a:pt x="13787" y="-98"/>
                    <a:pt x="11802" y="-98"/>
                    <a:pt x="9875" y="250"/>
                  </a:cubicBezTo>
                  <a:cubicBezTo>
                    <a:pt x="7949" y="599"/>
                    <a:pt x="6081" y="1296"/>
                    <a:pt x="4680" y="2291"/>
                  </a:cubicBezTo>
                  <a:cubicBezTo>
                    <a:pt x="3279" y="3286"/>
                    <a:pt x="2345" y="4580"/>
                    <a:pt x="2111" y="5924"/>
                  </a:cubicBezTo>
                  <a:cubicBezTo>
                    <a:pt x="1878" y="7268"/>
                    <a:pt x="2345" y="8661"/>
                    <a:pt x="4154" y="9607"/>
                  </a:cubicBezTo>
                  <a:cubicBezTo>
                    <a:pt x="5964" y="10553"/>
                    <a:pt x="9117" y="11050"/>
                    <a:pt x="12211" y="11249"/>
                  </a:cubicBezTo>
                  <a:cubicBezTo>
                    <a:pt x="15305" y="11449"/>
                    <a:pt x="18340" y="11349"/>
                    <a:pt x="21376" y="112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4" name="Line"/>
            <p:cNvSpPr/>
            <p:nvPr/>
          </p:nvSpPr>
          <p:spPr>
            <a:xfrm>
              <a:off x="3841750" y="4699263"/>
              <a:ext cx="332462" cy="615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600" fill="norm" stroke="1" extrusionOk="0">
                  <a:moveTo>
                    <a:pt x="10253" y="0"/>
                  </a:moveTo>
                  <a:cubicBezTo>
                    <a:pt x="12851" y="371"/>
                    <a:pt x="15448" y="742"/>
                    <a:pt x="17567" y="1819"/>
                  </a:cubicBezTo>
                  <a:cubicBezTo>
                    <a:pt x="19686" y="2895"/>
                    <a:pt x="21327" y="4676"/>
                    <a:pt x="21463" y="6718"/>
                  </a:cubicBezTo>
                  <a:cubicBezTo>
                    <a:pt x="21600" y="8759"/>
                    <a:pt x="20233" y="11060"/>
                    <a:pt x="17704" y="13138"/>
                  </a:cubicBezTo>
                  <a:cubicBezTo>
                    <a:pt x="15175" y="15216"/>
                    <a:pt x="11484" y="17072"/>
                    <a:pt x="8339" y="18445"/>
                  </a:cubicBezTo>
                  <a:cubicBezTo>
                    <a:pt x="5195" y="19819"/>
                    <a:pt x="2597" y="2070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5" name="Line"/>
            <p:cNvSpPr/>
            <p:nvPr/>
          </p:nvSpPr>
          <p:spPr>
            <a:xfrm>
              <a:off x="1822113" y="4390190"/>
              <a:ext cx="349587" cy="798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487" fill="norm" stroke="1" extrusionOk="0">
                  <a:moveTo>
                    <a:pt x="17870" y="1483"/>
                  </a:moveTo>
                  <a:cubicBezTo>
                    <a:pt x="16188" y="913"/>
                    <a:pt x="14507" y="343"/>
                    <a:pt x="12761" y="115"/>
                  </a:cubicBezTo>
                  <a:cubicBezTo>
                    <a:pt x="11015" y="-113"/>
                    <a:pt x="9204" y="1"/>
                    <a:pt x="7846" y="428"/>
                  </a:cubicBezTo>
                  <a:cubicBezTo>
                    <a:pt x="6488" y="856"/>
                    <a:pt x="5582" y="1597"/>
                    <a:pt x="5000" y="2452"/>
                  </a:cubicBezTo>
                  <a:cubicBezTo>
                    <a:pt x="4418" y="3307"/>
                    <a:pt x="4160" y="4275"/>
                    <a:pt x="4806" y="5216"/>
                  </a:cubicBezTo>
                  <a:cubicBezTo>
                    <a:pt x="5453" y="6156"/>
                    <a:pt x="7005" y="7068"/>
                    <a:pt x="8299" y="7837"/>
                  </a:cubicBezTo>
                  <a:cubicBezTo>
                    <a:pt x="9592" y="8607"/>
                    <a:pt x="10627" y="9234"/>
                    <a:pt x="11015" y="9861"/>
                  </a:cubicBezTo>
                  <a:cubicBezTo>
                    <a:pt x="11403" y="10488"/>
                    <a:pt x="11144" y="11114"/>
                    <a:pt x="9851" y="11827"/>
                  </a:cubicBezTo>
                  <a:cubicBezTo>
                    <a:pt x="8557" y="12539"/>
                    <a:pt x="6229" y="13337"/>
                    <a:pt x="4418" y="14249"/>
                  </a:cubicBezTo>
                  <a:cubicBezTo>
                    <a:pt x="2608" y="15161"/>
                    <a:pt x="1314" y="16187"/>
                    <a:pt x="603" y="16985"/>
                  </a:cubicBezTo>
                  <a:cubicBezTo>
                    <a:pt x="-109" y="17783"/>
                    <a:pt x="-238" y="18352"/>
                    <a:pt x="473" y="18894"/>
                  </a:cubicBezTo>
                  <a:cubicBezTo>
                    <a:pt x="1185" y="19435"/>
                    <a:pt x="2737" y="19948"/>
                    <a:pt x="6358" y="20376"/>
                  </a:cubicBezTo>
                  <a:cubicBezTo>
                    <a:pt x="9980" y="20803"/>
                    <a:pt x="15671" y="21145"/>
                    <a:pt x="21362" y="214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636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-12700" y="4330963"/>
              <a:ext cx="95250" cy="508001"/>
            </a:xfrm>
            <a:prstGeom prst="rect">
              <a:avLst/>
            </a:prstGeom>
            <a:effectLst/>
          </p:spPr>
        </p:pic>
        <p:pic>
          <p:nvPicPr>
            <p:cNvPr id="638" name="Line Line" descr="Line Lin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52400" y="4597663"/>
              <a:ext cx="31750" cy="171451"/>
            </a:xfrm>
            <a:prstGeom prst="rect">
              <a:avLst/>
            </a:prstGeom>
            <a:effectLst/>
          </p:spPr>
        </p:pic>
        <p:pic>
          <p:nvPicPr>
            <p:cNvPr id="640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20599" y="4478897"/>
              <a:ext cx="50852" cy="61617"/>
            </a:xfrm>
            <a:prstGeom prst="rect">
              <a:avLst/>
            </a:prstGeom>
            <a:effectLst/>
          </p:spPr>
        </p:pic>
        <p:pic>
          <p:nvPicPr>
            <p:cNvPr id="642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245020" y="4337313"/>
              <a:ext cx="78830" cy="469901"/>
            </a:xfrm>
            <a:prstGeom prst="rect">
              <a:avLst/>
            </a:prstGeom>
            <a:effectLst/>
          </p:spPr>
        </p:pic>
        <p:pic>
          <p:nvPicPr>
            <p:cNvPr id="644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268350" y="4553213"/>
              <a:ext cx="125350" cy="196851"/>
            </a:xfrm>
            <a:prstGeom prst="rect">
              <a:avLst/>
            </a:prstGeom>
            <a:effectLst/>
          </p:spPr>
        </p:pic>
        <p:pic>
          <p:nvPicPr>
            <p:cNvPr id="646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377887" y="4546921"/>
              <a:ext cx="180913" cy="180565"/>
            </a:xfrm>
            <a:prstGeom prst="rect">
              <a:avLst/>
            </a:prstGeom>
            <a:effectLst/>
          </p:spPr>
        </p:pic>
        <p:pic>
          <p:nvPicPr>
            <p:cNvPr id="648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521944" y="4254763"/>
              <a:ext cx="94006" cy="400051"/>
            </a:xfrm>
            <a:prstGeom prst="rect">
              <a:avLst/>
            </a:prstGeom>
            <a:effectLst/>
          </p:spPr>
        </p:pic>
        <p:pic>
          <p:nvPicPr>
            <p:cNvPr id="650" name="Line Line" descr="Line Lin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634999" y="4546863"/>
              <a:ext cx="31751" cy="57151"/>
            </a:xfrm>
            <a:prstGeom prst="rect">
              <a:avLst/>
            </a:prstGeom>
            <a:effectLst/>
          </p:spPr>
        </p:pic>
        <p:pic>
          <p:nvPicPr>
            <p:cNvPr id="652" name="Line Line" descr="Line Lin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628649" y="4394463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654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711199" y="4203963"/>
              <a:ext cx="184151" cy="431801"/>
            </a:xfrm>
            <a:prstGeom prst="rect">
              <a:avLst/>
            </a:prstGeom>
            <a:effectLst/>
          </p:spPr>
        </p:pic>
        <p:pic>
          <p:nvPicPr>
            <p:cNvPr id="656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958310" y="4392482"/>
              <a:ext cx="101144" cy="167322"/>
            </a:xfrm>
            <a:prstGeom prst="rect">
              <a:avLst/>
            </a:prstGeom>
            <a:effectLst/>
          </p:spPr>
        </p:pic>
        <p:pic>
          <p:nvPicPr>
            <p:cNvPr id="658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1092926" y="4382127"/>
              <a:ext cx="114099" cy="156271"/>
            </a:xfrm>
            <a:prstGeom prst="rect">
              <a:avLst/>
            </a:prstGeom>
            <a:effectLst/>
          </p:spPr>
        </p:pic>
        <p:pic>
          <p:nvPicPr>
            <p:cNvPr id="660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1257683" y="3981729"/>
              <a:ext cx="253617" cy="552435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0" name="Drawing"/>
          <p:cNvGrpSpPr/>
          <p:nvPr/>
        </p:nvGrpSpPr>
        <p:grpSpPr>
          <a:xfrm>
            <a:off x="1122744" y="1877427"/>
            <a:ext cx="11462956" cy="2483140"/>
            <a:chOff x="0" y="0"/>
            <a:chExt cx="11462955" cy="2483138"/>
          </a:xfrm>
        </p:grpSpPr>
        <p:sp>
          <p:nvSpPr>
            <p:cNvPr id="664" name="Line"/>
            <p:cNvSpPr/>
            <p:nvPr/>
          </p:nvSpPr>
          <p:spPr>
            <a:xfrm>
              <a:off x="890205" y="266755"/>
              <a:ext cx="349251" cy="599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2" fill="norm" stroke="1" extrusionOk="0">
                  <a:moveTo>
                    <a:pt x="0" y="1901"/>
                  </a:moveTo>
                  <a:cubicBezTo>
                    <a:pt x="1309" y="1901"/>
                    <a:pt x="2618" y="1901"/>
                    <a:pt x="3535" y="1711"/>
                  </a:cubicBezTo>
                  <a:cubicBezTo>
                    <a:pt x="4451" y="1521"/>
                    <a:pt x="4975" y="1141"/>
                    <a:pt x="5236" y="761"/>
                  </a:cubicBezTo>
                  <a:cubicBezTo>
                    <a:pt x="5498" y="380"/>
                    <a:pt x="5498" y="0"/>
                    <a:pt x="5302" y="0"/>
                  </a:cubicBezTo>
                  <a:cubicBezTo>
                    <a:pt x="5105" y="0"/>
                    <a:pt x="4713" y="380"/>
                    <a:pt x="4385" y="1217"/>
                  </a:cubicBezTo>
                  <a:cubicBezTo>
                    <a:pt x="4058" y="2054"/>
                    <a:pt x="3796" y="3346"/>
                    <a:pt x="4189" y="4868"/>
                  </a:cubicBezTo>
                  <a:cubicBezTo>
                    <a:pt x="4582" y="6389"/>
                    <a:pt x="5629" y="8138"/>
                    <a:pt x="6415" y="10268"/>
                  </a:cubicBezTo>
                  <a:cubicBezTo>
                    <a:pt x="7200" y="12397"/>
                    <a:pt x="7724" y="14907"/>
                    <a:pt x="7396" y="16808"/>
                  </a:cubicBezTo>
                  <a:cubicBezTo>
                    <a:pt x="7069" y="18710"/>
                    <a:pt x="5891" y="20003"/>
                    <a:pt x="4975" y="20725"/>
                  </a:cubicBezTo>
                  <a:cubicBezTo>
                    <a:pt x="4058" y="21448"/>
                    <a:pt x="3404" y="21600"/>
                    <a:pt x="2880" y="21524"/>
                  </a:cubicBezTo>
                  <a:cubicBezTo>
                    <a:pt x="2356" y="21448"/>
                    <a:pt x="1964" y="21144"/>
                    <a:pt x="1833" y="20801"/>
                  </a:cubicBezTo>
                  <a:cubicBezTo>
                    <a:pt x="1702" y="20459"/>
                    <a:pt x="1833" y="20079"/>
                    <a:pt x="2815" y="19775"/>
                  </a:cubicBezTo>
                  <a:cubicBezTo>
                    <a:pt x="3796" y="19470"/>
                    <a:pt x="5629" y="19242"/>
                    <a:pt x="7920" y="19356"/>
                  </a:cubicBezTo>
                  <a:cubicBezTo>
                    <a:pt x="10211" y="19470"/>
                    <a:pt x="12960" y="19927"/>
                    <a:pt x="15316" y="20041"/>
                  </a:cubicBezTo>
                  <a:cubicBezTo>
                    <a:pt x="17673" y="20155"/>
                    <a:pt x="19636" y="19927"/>
                    <a:pt x="21600" y="196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5" name="Line"/>
            <p:cNvSpPr/>
            <p:nvPr/>
          </p:nvSpPr>
          <p:spPr>
            <a:xfrm>
              <a:off x="1336442" y="205372"/>
              <a:ext cx="201464" cy="593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546" fill="norm" stroke="1" extrusionOk="0">
                  <a:moveTo>
                    <a:pt x="21415" y="2075"/>
                  </a:moveTo>
                  <a:cubicBezTo>
                    <a:pt x="20515" y="1537"/>
                    <a:pt x="19615" y="999"/>
                    <a:pt x="18715" y="615"/>
                  </a:cubicBezTo>
                  <a:cubicBezTo>
                    <a:pt x="17815" y="231"/>
                    <a:pt x="16915" y="0"/>
                    <a:pt x="16015" y="0"/>
                  </a:cubicBezTo>
                  <a:cubicBezTo>
                    <a:pt x="15115" y="0"/>
                    <a:pt x="14215" y="231"/>
                    <a:pt x="11965" y="1614"/>
                  </a:cubicBezTo>
                  <a:cubicBezTo>
                    <a:pt x="9715" y="2998"/>
                    <a:pt x="6115" y="5535"/>
                    <a:pt x="3752" y="8225"/>
                  </a:cubicBezTo>
                  <a:cubicBezTo>
                    <a:pt x="1390" y="10915"/>
                    <a:pt x="265" y="13759"/>
                    <a:pt x="40" y="15989"/>
                  </a:cubicBezTo>
                  <a:cubicBezTo>
                    <a:pt x="-185" y="18218"/>
                    <a:pt x="490" y="19832"/>
                    <a:pt x="3077" y="20678"/>
                  </a:cubicBezTo>
                  <a:cubicBezTo>
                    <a:pt x="5665" y="21523"/>
                    <a:pt x="10165" y="21600"/>
                    <a:pt x="12865" y="21523"/>
                  </a:cubicBezTo>
                  <a:cubicBezTo>
                    <a:pt x="15565" y="21446"/>
                    <a:pt x="16465" y="21216"/>
                    <a:pt x="17365" y="209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6" name="Line"/>
            <p:cNvSpPr/>
            <p:nvPr/>
          </p:nvSpPr>
          <p:spPr>
            <a:xfrm>
              <a:off x="1618868" y="315948"/>
              <a:ext cx="306388" cy="44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308" fill="norm" stroke="1" extrusionOk="0">
                  <a:moveTo>
                    <a:pt x="13426" y="2625"/>
                  </a:moveTo>
                  <a:cubicBezTo>
                    <a:pt x="12242" y="1708"/>
                    <a:pt x="11059" y="791"/>
                    <a:pt x="10097" y="332"/>
                  </a:cubicBezTo>
                  <a:cubicBezTo>
                    <a:pt x="9136" y="-126"/>
                    <a:pt x="8396" y="-126"/>
                    <a:pt x="7360" y="434"/>
                  </a:cubicBezTo>
                  <a:cubicBezTo>
                    <a:pt x="6325" y="995"/>
                    <a:pt x="4993" y="2116"/>
                    <a:pt x="3662" y="4306"/>
                  </a:cubicBezTo>
                  <a:cubicBezTo>
                    <a:pt x="2330" y="6497"/>
                    <a:pt x="999" y="9757"/>
                    <a:pt x="407" y="12559"/>
                  </a:cubicBezTo>
                  <a:cubicBezTo>
                    <a:pt x="-185" y="15361"/>
                    <a:pt x="-37" y="17704"/>
                    <a:pt x="259" y="19080"/>
                  </a:cubicBezTo>
                  <a:cubicBezTo>
                    <a:pt x="555" y="20455"/>
                    <a:pt x="999" y="20863"/>
                    <a:pt x="1812" y="21117"/>
                  </a:cubicBezTo>
                  <a:cubicBezTo>
                    <a:pt x="2626" y="21372"/>
                    <a:pt x="3810" y="21474"/>
                    <a:pt x="5363" y="20761"/>
                  </a:cubicBezTo>
                  <a:cubicBezTo>
                    <a:pt x="6916" y="20048"/>
                    <a:pt x="8840" y="18519"/>
                    <a:pt x="10467" y="16227"/>
                  </a:cubicBezTo>
                  <a:cubicBezTo>
                    <a:pt x="12094" y="13934"/>
                    <a:pt x="13426" y="10878"/>
                    <a:pt x="13796" y="8127"/>
                  </a:cubicBezTo>
                  <a:cubicBezTo>
                    <a:pt x="14166" y="5376"/>
                    <a:pt x="13574" y="2931"/>
                    <a:pt x="12168" y="1555"/>
                  </a:cubicBezTo>
                  <a:cubicBezTo>
                    <a:pt x="10763" y="180"/>
                    <a:pt x="8544" y="-126"/>
                    <a:pt x="6473" y="536"/>
                  </a:cubicBezTo>
                  <a:cubicBezTo>
                    <a:pt x="4401" y="1199"/>
                    <a:pt x="2478" y="2829"/>
                    <a:pt x="1516" y="4561"/>
                  </a:cubicBezTo>
                  <a:cubicBezTo>
                    <a:pt x="555" y="6293"/>
                    <a:pt x="555" y="8127"/>
                    <a:pt x="1960" y="9400"/>
                  </a:cubicBezTo>
                  <a:cubicBezTo>
                    <a:pt x="3366" y="10674"/>
                    <a:pt x="6177" y="11387"/>
                    <a:pt x="9653" y="11183"/>
                  </a:cubicBezTo>
                  <a:cubicBezTo>
                    <a:pt x="13130" y="10980"/>
                    <a:pt x="17273" y="9859"/>
                    <a:pt x="21415" y="87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7" name="Line"/>
            <p:cNvSpPr/>
            <p:nvPr/>
          </p:nvSpPr>
          <p:spPr>
            <a:xfrm>
              <a:off x="1944305" y="218072"/>
              <a:ext cx="144775" cy="565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8" h="21600" fill="norm" stroke="1" extrusionOk="0">
                  <a:moveTo>
                    <a:pt x="0" y="0"/>
                  </a:moveTo>
                  <a:cubicBezTo>
                    <a:pt x="3651" y="1618"/>
                    <a:pt x="7301" y="3236"/>
                    <a:pt x="11256" y="5137"/>
                  </a:cubicBezTo>
                  <a:cubicBezTo>
                    <a:pt x="15211" y="7038"/>
                    <a:pt x="19470" y="9222"/>
                    <a:pt x="20535" y="11366"/>
                  </a:cubicBezTo>
                  <a:cubicBezTo>
                    <a:pt x="21600" y="13510"/>
                    <a:pt x="19470" y="15613"/>
                    <a:pt x="15515" y="17312"/>
                  </a:cubicBezTo>
                  <a:cubicBezTo>
                    <a:pt x="11561" y="19011"/>
                    <a:pt x="5780" y="2030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8" name="Line"/>
            <p:cNvSpPr/>
            <p:nvPr/>
          </p:nvSpPr>
          <p:spPr>
            <a:xfrm>
              <a:off x="2541205" y="459372"/>
              <a:ext cx="2159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12" y="16457"/>
                    <a:pt x="7624" y="11314"/>
                    <a:pt x="11224" y="7714"/>
                  </a:cubicBezTo>
                  <a:cubicBezTo>
                    <a:pt x="14824" y="4114"/>
                    <a:pt x="18212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9" name="Line"/>
            <p:cNvSpPr/>
            <p:nvPr/>
          </p:nvSpPr>
          <p:spPr>
            <a:xfrm>
              <a:off x="2584523" y="592722"/>
              <a:ext cx="185283" cy="30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060" fill="norm" stroke="1" extrusionOk="0">
                  <a:moveTo>
                    <a:pt x="2341" y="12960"/>
                  </a:moveTo>
                  <a:cubicBezTo>
                    <a:pt x="1113" y="15840"/>
                    <a:pt x="-114" y="18720"/>
                    <a:pt x="9" y="20160"/>
                  </a:cubicBezTo>
                  <a:cubicBezTo>
                    <a:pt x="131" y="21600"/>
                    <a:pt x="1604" y="21600"/>
                    <a:pt x="5409" y="18000"/>
                  </a:cubicBezTo>
                  <a:cubicBezTo>
                    <a:pt x="9213" y="14400"/>
                    <a:pt x="15350" y="7200"/>
                    <a:pt x="2148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0" name="Line"/>
            <p:cNvSpPr/>
            <p:nvPr/>
          </p:nvSpPr>
          <p:spPr>
            <a:xfrm>
              <a:off x="3289282" y="218072"/>
              <a:ext cx="191724" cy="465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517" fill="norm" stroke="1" extrusionOk="0">
                  <a:moveTo>
                    <a:pt x="21500" y="0"/>
                  </a:moveTo>
                  <a:cubicBezTo>
                    <a:pt x="18414" y="3030"/>
                    <a:pt x="15329" y="6060"/>
                    <a:pt x="12124" y="9187"/>
                  </a:cubicBezTo>
                  <a:cubicBezTo>
                    <a:pt x="8920" y="12315"/>
                    <a:pt x="5597" y="15540"/>
                    <a:pt x="3698" y="17397"/>
                  </a:cubicBezTo>
                  <a:cubicBezTo>
                    <a:pt x="1799" y="19254"/>
                    <a:pt x="1324" y="19743"/>
                    <a:pt x="849" y="20281"/>
                  </a:cubicBezTo>
                  <a:cubicBezTo>
                    <a:pt x="375" y="20818"/>
                    <a:pt x="-100" y="21405"/>
                    <a:pt x="19" y="21502"/>
                  </a:cubicBezTo>
                  <a:cubicBezTo>
                    <a:pt x="137" y="21600"/>
                    <a:pt x="849" y="21209"/>
                    <a:pt x="2511" y="20281"/>
                  </a:cubicBezTo>
                  <a:cubicBezTo>
                    <a:pt x="4173" y="19352"/>
                    <a:pt x="6784" y="17886"/>
                    <a:pt x="9395" y="164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1" name="Line"/>
            <p:cNvSpPr/>
            <p:nvPr/>
          </p:nvSpPr>
          <p:spPr>
            <a:xfrm>
              <a:off x="3538518" y="230772"/>
              <a:ext cx="37738" cy="437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551" fill="norm" stroke="1" extrusionOk="0">
                  <a:moveTo>
                    <a:pt x="21394" y="0"/>
                  </a:moveTo>
                  <a:cubicBezTo>
                    <a:pt x="16594" y="3652"/>
                    <a:pt x="11794" y="7304"/>
                    <a:pt x="8194" y="10696"/>
                  </a:cubicBezTo>
                  <a:cubicBezTo>
                    <a:pt x="4594" y="14087"/>
                    <a:pt x="2194" y="17217"/>
                    <a:pt x="994" y="19096"/>
                  </a:cubicBezTo>
                  <a:cubicBezTo>
                    <a:pt x="-206" y="20974"/>
                    <a:pt x="-206" y="21600"/>
                    <a:pt x="394" y="21548"/>
                  </a:cubicBezTo>
                  <a:cubicBezTo>
                    <a:pt x="994" y="21496"/>
                    <a:pt x="2194" y="20765"/>
                    <a:pt x="3394" y="200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Line"/>
            <p:cNvSpPr/>
            <p:nvPr/>
          </p:nvSpPr>
          <p:spPr>
            <a:xfrm>
              <a:off x="3221653" y="199022"/>
              <a:ext cx="576853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600" fill="norm" stroke="1" extrusionOk="0">
                  <a:moveTo>
                    <a:pt x="1150" y="21600"/>
                  </a:moveTo>
                  <a:cubicBezTo>
                    <a:pt x="596" y="20291"/>
                    <a:pt x="42" y="18982"/>
                    <a:pt x="3" y="17673"/>
                  </a:cubicBezTo>
                  <a:cubicBezTo>
                    <a:pt x="-37" y="16364"/>
                    <a:pt x="438" y="15055"/>
                    <a:pt x="2139" y="12927"/>
                  </a:cubicBezTo>
                  <a:cubicBezTo>
                    <a:pt x="3840" y="10800"/>
                    <a:pt x="6767" y="7855"/>
                    <a:pt x="9655" y="5891"/>
                  </a:cubicBezTo>
                  <a:cubicBezTo>
                    <a:pt x="12543" y="3927"/>
                    <a:pt x="15392" y="2945"/>
                    <a:pt x="17370" y="2127"/>
                  </a:cubicBezTo>
                  <a:cubicBezTo>
                    <a:pt x="19348" y="1309"/>
                    <a:pt x="20455" y="655"/>
                    <a:pt x="2156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3" name="Line"/>
            <p:cNvSpPr/>
            <p:nvPr/>
          </p:nvSpPr>
          <p:spPr>
            <a:xfrm>
              <a:off x="3265105" y="941972"/>
              <a:ext cx="254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Line"/>
            <p:cNvSpPr/>
            <p:nvPr/>
          </p:nvSpPr>
          <p:spPr>
            <a:xfrm>
              <a:off x="3271455" y="827672"/>
              <a:ext cx="38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5" name="Line"/>
            <p:cNvSpPr/>
            <p:nvPr/>
          </p:nvSpPr>
          <p:spPr>
            <a:xfrm>
              <a:off x="3436555" y="922922"/>
              <a:ext cx="762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3430205" y="1005472"/>
              <a:ext cx="1270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Line"/>
            <p:cNvSpPr/>
            <p:nvPr/>
          </p:nvSpPr>
          <p:spPr>
            <a:xfrm>
              <a:off x="3730357" y="897522"/>
              <a:ext cx="23699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9353" y="0"/>
                  </a:moveTo>
                  <a:cubicBezTo>
                    <a:pt x="3953" y="3600"/>
                    <a:pt x="-1447" y="7200"/>
                    <a:pt x="353" y="10800"/>
                  </a:cubicBezTo>
                  <a:cubicBezTo>
                    <a:pt x="2153" y="14400"/>
                    <a:pt x="11153" y="18000"/>
                    <a:pt x="2015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8" name="Line"/>
            <p:cNvSpPr/>
            <p:nvPr/>
          </p:nvSpPr>
          <p:spPr>
            <a:xfrm>
              <a:off x="3423855" y="0"/>
              <a:ext cx="120651" cy="160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7" fill="norm" stroke="1" extrusionOk="0">
                  <a:moveTo>
                    <a:pt x="0" y="1130"/>
                  </a:moveTo>
                  <a:cubicBezTo>
                    <a:pt x="1137" y="5898"/>
                    <a:pt x="2274" y="10667"/>
                    <a:pt x="2842" y="13893"/>
                  </a:cubicBezTo>
                  <a:cubicBezTo>
                    <a:pt x="3411" y="17119"/>
                    <a:pt x="3411" y="18802"/>
                    <a:pt x="3032" y="18943"/>
                  </a:cubicBezTo>
                  <a:cubicBezTo>
                    <a:pt x="2653" y="19083"/>
                    <a:pt x="1895" y="17680"/>
                    <a:pt x="1705" y="14735"/>
                  </a:cubicBezTo>
                  <a:cubicBezTo>
                    <a:pt x="1516" y="11789"/>
                    <a:pt x="1895" y="7301"/>
                    <a:pt x="2653" y="4496"/>
                  </a:cubicBezTo>
                  <a:cubicBezTo>
                    <a:pt x="3411" y="1691"/>
                    <a:pt x="4547" y="569"/>
                    <a:pt x="6253" y="148"/>
                  </a:cubicBezTo>
                  <a:cubicBezTo>
                    <a:pt x="7958" y="-273"/>
                    <a:pt x="10232" y="8"/>
                    <a:pt x="12884" y="3654"/>
                  </a:cubicBezTo>
                  <a:cubicBezTo>
                    <a:pt x="15537" y="7301"/>
                    <a:pt x="18568" y="14314"/>
                    <a:pt x="21600" y="213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9" name="Line"/>
            <p:cNvSpPr/>
            <p:nvPr/>
          </p:nvSpPr>
          <p:spPr>
            <a:xfrm>
              <a:off x="4103305" y="127923"/>
              <a:ext cx="153649" cy="660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6" h="21387" fill="norm" stroke="1" extrusionOk="0">
                  <a:moveTo>
                    <a:pt x="0" y="8680"/>
                  </a:moveTo>
                  <a:cubicBezTo>
                    <a:pt x="1728" y="10669"/>
                    <a:pt x="3456" y="12657"/>
                    <a:pt x="4320" y="14474"/>
                  </a:cubicBezTo>
                  <a:cubicBezTo>
                    <a:pt x="5184" y="16292"/>
                    <a:pt x="5184" y="17937"/>
                    <a:pt x="5184" y="19172"/>
                  </a:cubicBezTo>
                  <a:cubicBezTo>
                    <a:pt x="5184" y="20406"/>
                    <a:pt x="5184" y="21229"/>
                    <a:pt x="4896" y="21366"/>
                  </a:cubicBezTo>
                  <a:cubicBezTo>
                    <a:pt x="4608" y="21503"/>
                    <a:pt x="4032" y="20954"/>
                    <a:pt x="3456" y="19583"/>
                  </a:cubicBezTo>
                  <a:cubicBezTo>
                    <a:pt x="2880" y="18212"/>
                    <a:pt x="2304" y="16017"/>
                    <a:pt x="2016" y="13549"/>
                  </a:cubicBezTo>
                  <a:cubicBezTo>
                    <a:pt x="1728" y="11080"/>
                    <a:pt x="1728" y="8337"/>
                    <a:pt x="2016" y="6246"/>
                  </a:cubicBezTo>
                  <a:cubicBezTo>
                    <a:pt x="2304" y="4154"/>
                    <a:pt x="2880" y="2714"/>
                    <a:pt x="3456" y="1789"/>
                  </a:cubicBezTo>
                  <a:cubicBezTo>
                    <a:pt x="4032" y="863"/>
                    <a:pt x="4608" y="452"/>
                    <a:pt x="5616" y="212"/>
                  </a:cubicBezTo>
                  <a:cubicBezTo>
                    <a:pt x="6624" y="-28"/>
                    <a:pt x="8064" y="-97"/>
                    <a:pt x="9936" y="177"/>
                  </a:cubicBezTo>
                  <a:cubicBezTo>
                    <a:pt x="11808" y="452"/>
                    <a:pt x="14112" y="1069"/>
                    <a:pt x="16560" y="2440"/>
                  </a:cubicBezTo>
                  <a:cubicBezTo>
                    <a:pt x="19008" y="3812"/>
                    <a:pt x="21600" y="5937"/>
                    <a:pt x="20736" y="7549"/>
                  </a:cubicBezTo>
                  <a:cubicBezTo>
                    <a:pt x="19872" y="9160"/>
                    <a:pt x="15552" y="10257"/>
                    <a:pt x="11520" y="10703"/>
                  </a:cubicBezTo>
                  <a:cubicBezTo>
                    <a:pt x="7488" y="11149"/>
                    <a:pt x="3744" y="10943"/>
                    <a:pt x="0" y="107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0" name="Line"/>
            <p:cNvSpPr/>
            <p:nvPr/>
          </p:nvSpPr>
          <p:spPr>
            <a:xfrm>
              <a:off x="4263756" y="427622"/>
              <a:ext cx="207850" cy="287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449" fill="norm" stroke="1" extrusionOk="0">
                  <a:moveTo>
                    <a:pt x="1134" y="5203"/>
                  </a:moveTo>
                  <a:cubicBezTo>
                    <a:pt x="480" y="4572"/>
                    <a:pt x="-175" y="3942"/>
                    <a:pt x="43" y="3705"/>
                  </a:cubicBezTo>
                  <a:cubicBezTo>
                    <a:pt x="261" y="3469"/>
                    <a:pt x="1352" y="3626"/>
                    <a:pt x="3425" y="5045"/>
                  </a:cubicBezTo>
                  <a:cubicBezTo>
                    <a:pt x="5498" y="6464"/>
                    <a:pt x="8552" y="9145"/>
                    <a:pt x="10298" y="11667"/>
                  </a:cubicBezTo>
                  <a:cubicBezTo>
                    <a:pt x="12043" y="14190"/>
                    <a:pt x="12480" y="16555"/>
                    <a:pt x="12589" y="18131"/>
                  </a:cubicBezTo>
                  <a:cubicBezTo>
                    <a:pt x="12698" y="19708"/>
                    <a:pt x="12480" y="20496"/>
                    <a:pt x="11825" y="20969"/>
                  </a:cubicBezTo>
                  <a:cubicBezTo>
                    <a:pt x="11170" y="21442"/>
                    <a:pt x="10080" y="21600"/>
                    <a:pt x="9316" y="21285"/>
                  </a:cubicBezTo>
                  <a:cubicBezTo>
                    <a:pt x="8552" y="20969"/>
                    <a:pt x="8116" y="20181"/>
                    <a:pt x="8007" y="17343"/>
                  </a:cubicBezTo>
                  <a:cubicBezTo>
                    <a:pt x="7898" y="14505"/>
                    <a:pt x="8116" y="9618"/>
                    <a:pt x="10407" y="6385"/>
                  </a:cubicBezTo>
                  <a:cubicBezTo>
                    <a:pt x="12698" y="3153"/>
                    <a:pt x="17061" y="1577"/>
                    <a:pt x="2142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1" name="Line"/>
            <p:cNvSpPr/>
            <p:nvPr/>
          </p:nvSpPr>
          <p:spPr>
            <a:xfrm>
              <a:off x="4597758" y="240546"/>
              <a:ext cx="210398" cy="498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453" fill="norm" stroke="1" extrusionOk="0">
                  <a:moveTo>
                    <a:pt x="21258" y="3134"/>
                  </a:moveTo>
                  <a:cubicBezTo>
                    <a:pt x="19547" y="2040"/>
                    <a:pt x="17836" y="947"/>
                    <a:pt x="16446" y="400"/>
                  </a:cubicBezTo>
                  <a:cubicBezTo>
                    <a:pt x="15056" y="-147"/>
                    <a:pt x="13987" y="-147"/>
                    <a:pt x="12490" y="491"/>
                  </a:cubicBezTo>
                  <a:cubicBezTo>
                    <a:pt x="10993" y="1129"/>
                    <a:pt x="9068" y="2405"/>
                    <a:pt x="6929" y="4456"/>
                  </a:cubicBezTo>
                  <a:cubicBezTo>
                    <a:pt x="4791" y="6506"/>
                    <a:pt x="2438" y="9331"/>
                    <a:pt x="1155" y="12020"/>
                  </a:cubicBezTo>
                  <a:cubicBezTo>
                    <a:pt x="-128" y="14709"/>
                    <a:pt x="-342" y="17261"/>
                    <a:pt x="513" y="18947"/>
                  </a:cubicBezTo>
                  <a:cubicBezTo>
                    <a:pt x="1369" y="20633"/>
                    <a:pt x="3294" y="21453"/>
                    <a:pt x="6181" y="21453"/>
                  </a:cubicBezTo>
                  <a:cubicBezTo>
                    <a:pt x="9068" y="21453"/>
                    <a:pt x="12917" y="20633"/>
                    <a:pt x="16767" y="198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2" name="Line"/>
            <p:cNvSpPr/>
            <p:nvPr/>
          </p:nvSpPr>
          <p:spPr>
            <a:xfrm>
              <a:off x="4878005" y="370472"/>
              <a:ext cx="2794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45" y="3312"/>
                    <a:pt x="5891" y="6624"/>
                    <a:pt x="9491" y="10224"/>
                  </a:cubicBezTo>
                  <a:cubicBezTo>
                    <a:pt x="13091" y="13824"/>
                    <a:pt x="17345" y="1771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3" name="Line"/>
            <p:cNvSpPr/>
            <p:nvPr/>
          </p:nvSpPr>
          <p:spPr>
            <a:xfrm>
              <a:off x="4966905" y="319672"/>
              <a:ext cx="177801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29" y="700"/>
                    <a:pt x="16457" y="1400"/>
                    <a:pt x="13757" y="3200"/>
                  </a:cubicBezTo>
                  <a:cubicBezTo>
                    <a:pt x="11057" y="5000"/>
                    <a:pt x="8229" y="7900"/>
                    <a:pt x="5914" y="11150"/>
                  </a:cubicBezTo>
                  <a:cubicBezTo>
                    <a:pt x="3600" y="14400"/>
                    <a:pt x="1800" y="18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4" name="Line"/>
            <p:cNvSpPr/>
            <p:nvPr/>
          </p:nvSpPr>
          <p:spPr>
            <a:xfrm>
              <a:off x="5239955" y="637172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5284405" y="427622"/>
              <a:ext cx="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5424105" y="237122"/>
              <a:ext cx="131567" cy="571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2" h="21600" fill="norm" stroke="1" extrusionOk="0">
                  <a:moveTo>
                    <a:pt x="0" y="0"/>
                  </a:moveTo>
                  <a:cubicBezTo>
                    <a:pt x="6545" y="2640"/>
                    <a:pt x="13091" y="5280"/>
                    <a:pt x="16855" y="7720"/>
                  </a:cubicBezTo>
                  <a:cubicBezTo>
                    <a:pt x="20618" y="10160"/>
                    <a:pt x="21600" y="12400"/>
                    <a:pt x="18491" y="14680"/>
                  </a:cubicBezTo>
                  <a:cubicBezTo>
                    <a:pt x="15382" y="16960"/>
                    <a:pt x="8182" y="19280"/>
                    <a:pt x="98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5227255" y="662572"/>
              <a:ext cx="63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0" y="1859673"/>
              <a:ext cx="312356" cy="505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329" fill="norm" stroke="1" extrusionOk="0">
                  <a:moveTo>
                    <a:pt x="17362" y="2539"/>
                  </a:moveTo>
                  <a:cubicBezTo>
                    <a:pt x="16498" y="1646"/>
                    <a:pt x="15634" y="754"/>
                    <a:pt x="14698" y="307"/>
                  </a:cubicBezTo>
                  <a:cubicBezTo>
                    <a:pt x="13762" y="-139"/>
                    <a:pt x="12754" y="-139"/>
                    <a:pt x="11098" y="575"/>
                  </a:cubicBezTo>
                  <a:cubicBezTo>
                    <a:pt x="9442" y="1289"/>
                    <a:pt x="7138" y="2717"/>
                    <a:pt x="5050" y="4904"/>
                  </a:cubicBezTo>
                  <a:cubicBezTo>
                    <a:pt x="2962" y="7091"/>
                    <a:pt x="1090" y="10036"/>
                    <a:pt x="370" y="12625"/>
                  </a:cubicBezTo>
                  <a:cubicBezTo>
                    <a:pt x="-350" y="15213"/>
                    <a:pt x="82" y="17444"/>
                    <a:pt x="802" y="18873"/>
                  </a:cubicBezTo>
                  <a:cubicBezTo>
                    <a:pt x="1522" y="20301"/>
                    <a:pt x="2530" y="20925"/>
                    <a:pt x="3898" y="21193"/>
                  </a:cubicBezTo>
                  <a:cubicBezTo>
                    <a:pt x="5266" y="21461"/>
                    <a:pt x="6994" y="21372"/>
                    <a:pt x="9010" y="20568"/>
                  </a:cubicBezTo>
                  <a:cubicBezTo>
                    <a:pt x="11026" y="19765"/>
                    <a:pt x="13330" y="18248"/>
                    <a:pt x="14770" y="16240"/>
                  </a:cubicBezTo>
                  <a:cubicBezTo>
                    <a:pt x="16210" y="14231"/>
                    <a:pt x="16786" y="11732"/>
                    <a:pt x="16570" y="9635"/>
                  </a:cubicBezTo>
                  <a:cubicBezTo>
                    <a:pt x="16354" y="7537"/>
                    <a:pt x="15346" y="5841"/>
                    <a:pt x="14194" y="4636"/>
                  </a:cubicBezTo>
                  <a:cubicBezTo>
                    <a:pt x="13042" y="3431"/>
                    <a:pt x="11746" y="2717"/>
                    <a:pt x="10162" y="2583"/>
                  </a:cubicBezTo>
                  <a:cubicBezTo>
                    <a:pt x="8578" y="2449"/>
                    <a:pt x="6706" y="2896"/>
                    <a:pt x="5410" y="3699"/>
                  </a:cubicBezTo>
                  <a:cubicBezTo>
                    <a:pt x="4114" y="4502"/>
                    <a:pt x="3394" y="5663"/>
                    <a:pt x="3106" y="6511"/>
                  </a:cubicBezTo>
                  <a:cubicBezTo>
                    <a:pt x="2818" y="7359"/>
                    <a:pt x="2962" y="7894"/>
                    <a:pt x="3394" y="8296"/>
                  </a:cubicBezTo>
                  <a:cubicBezTo>
                    <a:pt x="3826" y="8697"/>
                    <a:pt x="4546" y="8965"/>
                    <a:pt x="6058" y="8965"/>
                  </a:cubicBezTo>
                  <a:cubicBezTo>
                    <a:pt x="7570" y="8965"/>
                    <a:pt x="9874" y="8697"/>
                    <a:pt x="12322" y="8206"/>
                  </a:cubicBezTo>
                  <a:cubicBezTo>
                    <a:pt x="14770" y="7716"/>
                    <a:pt x="17362" y="7001"/>
                    <a:pt x="18874" y="6466"/>
                  </a:cubicBezTo>
                  <a:cubicBezTo>
                    <a:pt x="20386" y="5930"/>
                    <a:pt x="20818" y="5573"/>
                    <a:pt x="21250" y="52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109881" y="1604019"/>
              <a:ext cx="158025" cy="218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256" fill="norm" stroke="1" extrusionOk="0">
                  <a:moveTo>
                    <a:pt x="3357" y="8480"/>
                  </a:moveTo>
                  <a:cubicBezTo>
                    <a:pt x="2205" y="11566"/>
                    <a:pt x="1053" y="14651"/>
                    <a:pt x="477" y="17017"/>
                  </a:cubicBezTo>
                  <a:cubicBezTo>
                    <a:pt x="-99" y="19383"/>
                    <a:pt x="-99" y="21029"/>
                    <a:pt x="189" y="21234"/>
                  </a:cubicBezTo>
                  <a:cubicBezTo>
                    <a:pt x="477" y="21440"/>
                    <a:pt x="1053" y="20206"/>
                    <a:pt x="2205" y="16811"/>
                  </a:cubicBezTo>
                  <a:cubicBezTo>
                    <a:pt x="3357" y="13417"/>
                    <a:pt x="5085" y="7863"/>
                    <a:pt x="6381" y="4674"/>
                  </a:cubicBezTo>
                  <a:cubicBezTo>
                    <a:pt x="7677" y="1486"/>
                    <a:pt x="8541" y="663"/>
                    <a:pt x="9693" y="251"/>
                  </a:cubicBezTo>
                  <a:cubicBezTo>
                    <a:pt x="10845" y="-160"/>
                    <a:pt x="12285" y="-160"/>
                    <a:pt x="14013" y="971"/>
                  </a:cubicBezTo>
                  <a:cubicBezTo>
                    <a:pt x="15741" y="2103"/>
                    <a:pt x="17757" y="4366"/>
                    <a:pt x="19053" y="7040"/>
                  </a:cubicBezTo>
                  <a:cubicBezTo>
                    <a:pt x="20349" y="9714"/>
                    <a:pt x="20925" y="12800"/>
                    <a:pt x="21501" y="158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338549" y="2190805"/>
              <a:ext cx="196057" cy="292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462" fill="norm" stroke="1" extrusionOk="0">
                  <a:moveTo>
                    <a:pt x="2003" y="17404"/>
                  </a:moveTo>
                  <a:cubicBezTo>
                    <a:pt x="2236" y="18181"/>
                    <a:pt x="2468" y="18958"/>
                    <a:pt x="2700" y="19813"/>
                  </a:cubicBezTo>
                  <a:cubicBezTo>
                    <a:pt x="2932" y="20668"/>
                    <a:pt x="3165" y="21600"/>
                    <a:pt x="3048" y="21445"/>
                  </a:cubicBezTo>
                  <a:cubicBezTo>
                    <a:pt x="2932" y="21289"/>
                    <a:pt x="2468" y="20046"/>
                    <a:pt x="1887" y="16938"/>
                  </a:cubicBezTo>
                  <a:cubicBezTo>
                    <a:pt x="1307" y="13830"/>
                    <a:pt x="610" y="8858"/>
                    <a:pt x="261" y="5983"/>
                  </a:cubicBezTo>
                  <a:cubicBezTo>
                    <a:pt x="-87" y="3108"/>
                    <a:pt x="-87" y="2331"/>
                    <a:pt x="261" y="1632"/>
                  </a:cubicBezTo>
                  <a:cubicBezTo>
                    <a:pt x="610" y="932"/>
                    <a:pt x="1307" y="311"/>
                    <a:pt x="2119" y="233"/>
                  </a:cubicBezTo>
                  <a:cubicBezTo>
                    <a:pt x="2932" y="155"/>
                    <a:pt x="3861" y="622"/>
                    <a:pt x="4790" y="1321"/>
                  </a:cubicBezTo>
                  <a:cubicBezTo>
                    <a:pt x="5719" y="2020"/>
                    <a:pt x="6648" y="2953"/>
                    <a:pt x="7694" y="3652"/>
                  </a:cubicBezTo>
                  <a:cubicBezTo>
                    <a:pt x="8739" y="4351"/>
                    <a:pt x="9900" y="4817"/>
                    <a:pt x="10945" y="4817"/>
                  </a:cubicBezTo>
                  <a:cubicBezTo>
                    <a:pt x="11990" y="4817"/>
                    <a:pt x="12919" y="4351"/>
                    <a:pt x="13616" y="3729"/>
                  </a:cubicBezTo>
                  <a:cubicBezTo>
                    <a:pt x="14313" y="3108"/>
                    <a:pt x="14778" y="2331"/>
                    <a:pt x="15242" y="1554"/>
                  </a:cubicBezTo>
                  <a:cubicBezTo>
                    <a:pt x="15707" y="777"/>
                    <a:pt x="16171" y="0"/>
                    <a:pt x="16636" y="0"/>
                  </a:cubicBezTo>
                  <a:cubicBezTo>
                    <a:pt x="17100" y="0"/>
                    <a:pt x="17565" y="777"/>
                    <a:pt x="18261" y="2953"/>
                  </a:cubicBezTo>
                  <a:cubicBezTo>
                    <a:pt x="18958" y="5128"/>
                    <a:pt x="19887" y="8702"/>
                    <a:pt x="20468" y="11266"/>
                  </a:cubicBezTo>
                  <a:cubicBezTo>
                    <a:pt x="21048" y="13830"/>
                    <a:pt x="21281" y="15384"/>
                    <a:pt x="21513" y="169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598105" y="2157532"/>
              <a:ext cx="158751" cy="294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3" fill="norm" stroke="1" extrusionOk="0">
                  <a:moveTo>
                    <a:pt x="0" y="2999"/>
                  </a:moveTo>
                  <a:cubicBezTo>
                    <a:pt x="576" y="1630"/>
                    <a:pt x="1152" y="261"/>
                    <a:pt x="1584" y="33"/>
                  </a:cubicBezTo>
                  <a:cubicBezTo>
                    <a:pt x="2016" y="-195"/>
                    <a:pt x="2304" y="718"/>
                    <a:pt x="2448" y="3608"/>
                  </a:cubicBezTo>
                  <a:cubicBezTo>
                    <a:pt x="2592" y="6498"/>
                    <a:pt x="2592" y="11366"/>
                    <a:pt x="2448" y="14180"/>
                  </a:cubicBezTo>
                  <a:cubicBezTo>
                    <a:pt x="2304" y="16994"/>
                    <a:pt x="2016" y="17754"/>
                    <a:pt x="1872" y="18515"/>
                  </a:cubicBezTo>
                  <a:cubicBezTo>
                    <a:pt x="1728" y="19275"/>
                    <a:pt x="1728" y="20036"/>
                    <a:pt x="2448" y="20568"/>
                  </a:cubicBezTo>
                  <a:cubicBezTo>
                    <a:pt x="3168" y="21101"/>
                    <a:pt x="4608" y="21405"/>
                    <a:pt x="7920" y="20797"/>
                  </a:cubicBezTo>
                  <a:cubicBezTo>
                    <a:pt x="11232" y="20188"/>
                    <a:pt x="16416" y="18667"/>
                    <a:pt x="21600" y="171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802313" y="2144195"/>
              <a:ext cx="145043" cy="279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311" fill="norm" stroke="1" extrusionOk="0">
                  <a:moveTo>
                    <a:pt x="18634" y="2260"/>
                  </a:moveTo>
                  <a:cubicBezTo>
                    <a:pt x="18008" y="1454"/>
                    <a:pt x="17381" y="648"/>
                    <a:pt x="16129" y="245"/>
                  </a:cubicBezTo>
                  <a:cubicBezTo>
                    <a:pt x="14877" y="-158"/>
                    <a:pt x="12999" y="-158"/>
                    <a:pt x="10651" y="970"/>
                  </a:cubicBezTo>
                  <a:cubicBezTo>
                    <a:pt x="8303" y="2099"/>
                    <a:pt x="5486" y="4355"/>
                    <a:pt x="3608" y="7176"/>
                  </a:cubicBezTo>
                  <a:cubicBezTo>
                    <a:pt x="1729" y="9997"/>
                    <a:pt x="790" y="13382"/>
                    <a:pt x="321" y="15558"/>
                  </a:cubicBezTo>
                  <a:cubicBezTo>
                    <a:pt x="-149" y="17735"/>
                    <a:pt x="-149" y="18702"/>
                    <a:pt x="634" y="19508"/>
                  </a:cubicBezTo>
                  <a:cubicBezTo>
                    <a:pt x="1416" y="20314"/>
                    <a:pt x="2981" y="20958"/>
                    <a:pt x="5486" y="21200"/>
                  </a:cubicBezTo>
                  <a:cubicBezTo>
                    <a:pt x="7990" y="21442"/>
                    <a:pt x="11434" y="21281"/>
                    <a:pt x="14251" y="20797"/>
                  </a:cubicBezTo>
                  <a:cubicBezTo>
                    <a:pt x="17068" y="20314"/>
                    <a:pt x="19260" y="19508"/>
                    <a:pt x="21451" y="187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845755" y="2294522"/>
              <a:ext cx="127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1741105" y="1964322"/>
              <a:ext cx="254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1719609" y="1882767"/>
              <a:ext cx="27847" cy="43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0157" fill="norm" stroke="1" extrusionOk="0">
                  <a:moveTo>
                    <a:pt x="11040" y="20157"/>
                  </a:moveTo>
                  <a:cubicBezTo>
                    <a:pt x="4868" y="12302"/>
                    <a:pt x="-1303" y="4448"/>
                    <a:pt x="240" y="1502"/>
                  </a:cubicBezTo>
                  <a:cubicBezTo>
                    <a:pt x="1783" y="-1443"/>
                    <a:pt x="11040" y="521"/>
                    <a:pt x="20297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1849055" y="1904909"/>
              <a:ext cx="98813" cy="281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67" h="21450" fill="norm" stroke="1" extrusionOk="0">
                  <a:moveTo>
                    <a:pt x="19440" y="172"/>
                  </a:moveTo>
                  <a:cubicBezTo>
                    <a:pt x="14688" y="11"/>
                    <a:pt x="9936" y="-150"/>
                    <a:pt x="6264" y="253"/>
                  </a:cubicBezTo>
                  <a:cubicBezTo>
                    <a:pt x="2592" y="656"/>
                    <a:pt x="0" y="1623"/>
                    <a:pt x="216" y="3396"/>
                  </a:cubicBezTo>
                  <a:cubicBezTo>
                    <a:pt x="432" y="5169"/>
                    <a:pt x="3456" y="7749"/>
                    <a:pt x="6912" y="9602"/>
                  </a:cubicBezTo>
                  <a:cubicBezTo>
                    <a:pt x="10368" y="11456"/>
                    <a:pt x="14256" y="12584"/>
                    <a:pt x="17064" y="14116"/>
                  </a:cubicBezTo>
                  <a:cubicBezTo>
                    <a:pt x="19872" y="15647"/>
                    <a:pt x="21600" y="17581"/>
                    <a:pt x="18576" y="18871"/>
                  </a:cubicBezTo>
                  <a:cubicBezTo>
                    <a:pt x="15552" y="20160"/>
                    <a:pt x="7776" y="20805"/>
                    <a:pt x="0" y="214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2769453" y="1931999"/>
              <a:ext cx="122904" cy="271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0" h="21182" fill="norm" stroke="1" extrusionOk="0">
                  <a:moveTo>
                    <a:pt x="13869" y="3507"/>
                  </a:moveTo>
                  <a:cubicBezTo>
                    <a:pt x="13869" y="2683"/>
                    <a:pt x="13869" y="1859"/>
                    <a:pt x="13161" y="1117"/>
                  </a:cubicBezTo>
                  <a:cubicBezTo>
                    <a:pt x="12453" y="375"/>
                    <a:pt x="11036" y="-285"/>
                    <a:pt x="8558" y="127"/>
                  </a:cubicBezTo>
                  <a:cubicBezTo>
                    <a:pt x="6079" y="539"/>
                    <a:pt x="2538" y="2023"/>
                    <a:pt x="944" y="3590"/>
                  </a:cubicBezTo>
                  <a:cubicBezTo>
                    <a:pt x="-649" y="5156"/>
                    <a:pt x="-295" y="6805"/>
                    <a:pt x="2538" y="8454"/>
                  </a:cubicBezTo>
                  <a:cubicBezTo>
                    <a:pt x="5371" y="10103"/>
                    <a:pt x="10682" y="11752"/>
                    <a:pt x="14223" y="13318"/>
                  </a:cubicBezTo>
                  <a:cubicBezTo>
                    <a:pt x="17764" y="14884"/>
                    <a:pt x="19535" y="16368"/>
                    <a:pt x="20243" y="17523"/>
                  </a:cubicBezTo>
                  <a:cubicBezTo>
                    <a:pt x="20951" y="18677"/>
                    <a:pt x="20597" y="19501"/>
                    <a:pt x="17941" y="20161"/>
                  </a:cubicBezTo>
                  <a:cubicBezTo>
                    <a:pt x="15285" y="20820"/>
                    <a:pt x="10328" y="21315"/>
                    <a:pt x="7495" y="21150"/>
                  </a:cubicBezTo>
                  <a:cubicBezTo>
                    <a:pt x="4662" y="20985"/>
                    <a:pt x="3954" y="20161"/>
                    <a:pt x="5725" y="19089"/>
                  </a:cubicBezTo>
                  <a:cubicBezTo>
                    <a:pt x="7495" y="18017"/>
                    <a:pt x="11744" y="16698"/>
                    <a:pt x="15994" y="153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2966655" y="2020342"/>
              <a:ext cx="184151" cy="172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5" fill="norm" stroke="1" extrusionOk="0">
                  <a:moveTo>
                    <a:pt x="0" y="3262"/>
                  </a:moveTo>
                  <a:cubicBezTo>
                    <a:pt x="248" y="1701"/>
                    <a:pt x="497" y="139"/>
                    <a:pt x="497" y="9"/>
                  </a:cubicBezTo>
                  <a:cubicBezTo>
                    <a:pt x="497" y="-121"/>
                    <a:pt x="248" y="1180"/>
                    <a:pt x="248" y="4433"/>
                  </a:cubicBezTo>
                  <a:cubicBezTo>
                    <a:pt x="248" y="7686"/>
                    <a:pt x="497" y="12891"/>
                    <a:pt x="1117" y="16144"/>
                  </a:cubicBezTo>
                  <a:cubicBezTo>
                    <a:pt x="1738" y="19397"/>
                    <a:pt x="2731" y="20698"/>
                    <a:pt x="3848" y="21089"/>
                  </a:cubicBezTo>
                  <a:cubicBezTo>
                    <a:pt x="4966" y="21479"/>
                    <a:pt x="6207" y="20959"/>
                    <a:pt x="7821" y="18486"/>
                  </a:cubicBezTo>
                  <a:cubicBezTo>
                    <a:pt x="9434" y="16014"/>
                    <a:pt x="11421" y="11590"/>
                    <a:pt x="12786" y="8207"/>
                  </a:cubicBezTo>
                  <a:cubicBezTo>
                    <a:pt x="14152" y="4824"/>
                    <a:pt x="14897" y="2481"/>
                    <a:pt x="15269" y="2091"/>
                  </a:cubicBezTo>
                  <a:cubicBezTo>
                    <a:pt x="15641" y="1701"/>
                    <a:pt x="15641" y="3262"/>
                    <a:pt x="16014" y="5344"/>
                  </a:cubicBezTo>
                  <a:cubicBezTo>
                    <a:pt x="16386" y="7426"/>
                    <a:pt x="17131" y="10028"/>
                    <a:pt x="18124" y="11590"/>
                  </a:cubicBezTo>
                  <a:cubicBezTo>
                    <a:pt x="19117" y="13151"/>
                    <a:pt x="20359" y="13672"/>
                    <a:pt x="21600" y="141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3196959" y="1739649"/>
              <a:ext cx="309447" cy="445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367" fill="norm" stroke="1" extrusionOk="0">
                  <a:moveTo>
                    <a:pt x="3849" y="14110"/>
                  </a:moveTo>
                  <a:cubicBezTo>
                    <a:pt x="3409" y="13705"/>
                    <a:pt x="2968" y="13299"/>
                    <a:pt x="2453" y="13400"/>
                  </a:cubicBezTo>
                  <a:cubicBezTo>
                    <a:pt x="1939" y="13502"/>
                    <a:pt x="1351" y="14110"/>
                    <a:pt x="837" y="14972"/>
                  </a:cubicBezTo>
                  <a:cubicBezTo>
                    <a:pt x="323" y="15834"/>
                    <a:pt x="-118" y="16950"/>
                    <a:pt x="29" y="18014"/>
                  </a:cubicBezTo>
                  <a:cubicBezTo>
                    <a:pt x="176" y="19079"/>
                    <a:pt x="911" y="20093"/>
                    <a:pt x="1792" y="20702"/>
                  </a:cubicBezTo>
                  <a:cubicBezTo>
                    <a:pt x="2674" y="21310"/>
                    <a:pt x="3702" y="21513"/>
                    <a:pt x="4804" y="21259"/>
                  </a:cubicBezTo>
                  <a:cubicBezTo>
                    <a:pt x="5906" y="21006"/>
                    <a:pt x="7082" y="20296"/>
                    <a:pt x="8331" y="18471"/>
                  </a:cubicBezTo>
                  <a:cubicBezTo>
                    <a:pt x="9580" y="16645"/>
                    <a:pt x="10902" y="13705"/>
                    <a:pt x="11858" y="10662"/>
                  </a:cubicBezTo>
                  <a:cubicBezTo>
                    <a:pt x="12813" y="7620"/>
                    <a:pt x="13400" y="4476"/>
                    <a:pt x="13694" y="2600"/>
                  </a:cubicBezTo>
                  <a:cubicBezTo>
                    <a:pt x="13988" y="724"/>
                    <a:pt x="13988" y="116"/>
                    <a:pt x="13768" y="14"/>
                  </a:cubicBezTo>
                  <a:cubicBezTo>
                    <a:pt x="13547" y="-87"/>
                    <a:pt x="13106" y="319"/>
                    <a:pt x="12666" y="1789"/>
                  </a:cubicBezTo>
                  <a:cubicBezTo>
                    <a:pt x="12225" y="3259"/>
                    <a:pt x="11784" y="5795"/>
                    <a:pt x="11564" y="9090"/>
                  </a:cubicBezTo>
                  <a:cubicBezTo>
                    <a:pt x="11343" y="12386"/>
                    <a:pt x="11343" y="16443"/>
                    <a:pt x="11637" y="17609"/>
                  </a:cubicBezTo>
                  <a:cubicBezTo>
                    <a:pt x="11931" y="18775"/>
                    <a:pt x="12519" y="17051"/>
                    <a:pt x="13474" y="15986"/>
                  </a:cubicBezTo>
                  <a:cubicBezTo>
                    <a:pt x="14429" y="14921"/>
                    <a:pt x="15751" y="14516"/>
                    <a:pt x="16780" y="14414"/>
                  </a:cubicBezTo>
                  <a:cubicBezTo>
                    <a:pt x="17809" y="14313"/>
                    <a:pt x="18543" y="14516"/>
                    <a:pt x="19278" y="15631"/>
                  </a:cubicBezTo>
                  <a:cubicBezTo>
                    <a:pt x="20013" y="16747"/>
                    <a:pt x="20747" y="18775"/>
                    <a:pt x="21482" y="208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4101188" y="1792872"/>
              <a:ext cx="376768" cy="466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5" fill="norm" stroke="1" extrusionOk="0">
                  <a:moveTo>
                    <a:pt x="9587" y="0"/>
                  </a:moveTo>
                  <a:cubicBezTo>
                    <a:pt x="8494" y="1759"/>
                    <a:pt x="7402" y="3519"/>
                    <a:pt x="6674" y="6109"/>
                  </a:cubicBezTo>
                  <a:cubicBezTo>
                    <a:pt x="5946" y="8699"/>
                    <a:pt x="5582" y="12119"/>
                    <a:pt x="5400" y="14710"/>
                  </a:cubicBezTo>
                  <a:cubicBezTo>
                    <a:pt x="5218" y="17300"/>
                    <a:pt x="5218" y="19059"/>
                    <a:pt x="5400" y="20134"/>
                  </a:cubicBezTo>
                  <a:cubicBezTo>
                    <a:pt x="5582" y="21209"/>
                    <a:pt x="5946" y="21600"/>
                    <a:pt x="6310" y="21551"/>
                  </a:cubicBezTo>
                  <a:cubicBezTo>
                    <a:pt x="6674" y="21502"/>
                    <a:pt x="7038" y="21014"/>
                    <a:pt x="7099" y="19792"/>
                  </a:cubicBezTo>
                  <a:cubicBezTo>
                    <a:pt x="7160" y="18570"/>
                    <a:pt x="6917" y="16615"/>
                    <a:pt x="5885" y="15003"/>
                  </a:cubicBezTo>
                  <a:cubicBezTo>
                    <a:pt x="4854" y="13390"/>
                    <a:pt x="3034" y="12119"/>
                    <a:pt x="1820" y="11484"/>
                  </a:cubicBezTo>
                  <a:cubicBezTo>
                    <a:pt x="607" y="10849"/>
                    <a:pt x="0" y="10849"/>
                    <a:pt x="0" y="10751"/>
                  </a:cubicBezTo>
                  <a:cubicBezTo>
                    <a:pt x="0" y="10653"/>
                    <a:pt x="607" y="10458"/>
                    <a:pt x="2427" y="9481"/>
                  </a:cubicBezTo>
                  <a:cubicBezTo>
                    <a:pt x="4247" y="8503"/>
                    <a:pt x="7281" y="6744"/>
                    <a:pt x="9283" y="5376"/>
                  </a:cubicBezTo>
                  <a:cubicBezTo>
                    <a:pt x="11285" y="4007"/>
                    <a:pt x="12256" y="3030"/>
                    <a:pt x="12984" y="2150"/>
                  </a:cubicBezTo>
                  <a:cubicBezTo>
                    <a:pt x="13712" y="1271"/>
                    <a:pt x="14198" y="489"/>
                    <a:pt x="14440" y="440"/>
                  </a:cubicBezTo>
                  <a:cubicBezTo>
                    <a:pt x="14683" y="391"/>
                    <a:pt x="14683" y="1075"/>
                    <a:pt x="14440" y="3030"/>
                  </a:cubicBezTo>
                  <a:cubicBezTo>
                    <a:pt x="14198" y="4985"/>
                    <a:pt x="13712" y="8210"/>
                    <a:pt x="13348" y="10849"/>
                  </a:cubicBezTo>
                  <a:cubicBezTo>
                    <a:pt x="12984" y="13488"/>
                    <a:pt x="12742" y="15540"/>
                    <a:pt x="12499" y="16957"/>
                  </a:cubicBezTo>
                  <a:cubicBezTo>
                    <a:pt x="12256" y="18375"/>
                    <a:pt x="12013" y="19157"/>
                    <a:pt x="11771" y="19254"/>
                  </a:cubicBezTo>
                  <a:cubicBezTo>
                    <a:pt x="11528" y="19352"/>
                    <a:pt x="11285" y="18766"/>
                    <a:pt x="11467" y="17886"/>
                  </a:cubicBezTo>
                  <a:cubicBezTo>
                    <a:pt x="11649" y="17006"/>
                    <a:pt x="12256" y="15833"/>
                    <a:pt x="12802" y="15052"/>
                  </a:cubicBezTo>
                  <a:cubicBezTo>
                    <a:pt x="13348" y="14270"/>
                    <a:pt x="13834" y="13879"/>
                    <a:pt x="14562" y="13683"/>
                  </a:cubicBezTo>
                  <a:cubicBezTo>
                    <a:pt x="15290" y="13488"/>
                    <a:pt x="16261" y="13488"/>
                    <a:pt x="17049" y="13928"/>
                  </a:cubicBezTo>
                  <a:cubicBezTo>
                    <a:pt x="17838" y="14367"/>
                    <a:pt x="18445" y="15247"/>
                    <a:pt x="19173" y="16176"/>
                  </a:cubicBezTo>
                  <a:cubicBezTo>
                    <a:pt x="19901" y="17104"/>
                    <a:pt x="20751" y="18081"/>
                    <a:pt x="21600" y="190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4470387" y="1722024"/>
              <a:ext cx="337769" cy="479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381" fill="norm" stroke="1" extrusionOk="0">
                  <a:moveTo>
                    <a:pt x="5748" y="17023"/>
                  </a:moveTo>
                  <a:cubicBezTo>
                    <a:pt x="5883" y="16363"/>
                    <a:pt x="6018" y="15702"/>
                    <a:pt x="5546" y="15325"/>
                  </a:cubicBezTo>
                  <a:cubicBezTo>
                    <a:pt x="5073" y="14948"/>
                    <a:pt x="3993" y="14853"/>
                    <a:pt x="3048" y="15184"/>
                  </a:cubicBezTo>
                  <a:cubicBezTo>
                    <a:pt x="2103" y="15514"/>
                    <a:pt x="1293" y="16268"/>
                    <a:pt x="753" y="17164"/>
                  </a:cubicBezTo>
                  <a:cubicBezTo>
                    <a:pt x="213" y="18060"/>
                    <a:pt x="-57" y="19098"/>
                    <a:pt x="11" y="19805"/>
                  </a:cubicBezTo>
                  <a:cubicBezTo>
                    <a:pt x="78" y="20513"/>
                    <a:pt x="483" y="20890"/>
                    <a:pt x="1023" y="21126"/>
                  </a:cubicBezTo>
                  <a:cubicBezTo>
                    <a:pt x="1563" y="21362"/>
                    <a:pt x="2238" y="21456"/>
                    <a:pt x="2778" y="21315"/>
                  </a:cubicBezTo>
                  <a:cubicBezTo>
                    <a:pt x="3318" y="21173"/>
                    <a:pt x="3723" y="20796"/>
                    <a:pt x="4196" y="20230"/>
                  </a:cubicBezTo>
                  <a:cubicBezTo>
                    <a:pt x="4668" y="19664"/>
                    <a:pt x="5208" y="18909"/>
                    <a:pt x="5546" y="18768"/>
                  </a:cubicBezTo>
                  <a:cubicBezTo>
                    <a:pt x="5883" y="18626"/>
                    <a:pt x="6018" y="19098"/>
                    <a:pt x="6288" y="19522"/>
                  </a:cubicBezTo>
                  <a:cubicBezTo>
                    <a:pt x="6558" y="19947"/>
                    <a:pt x="6963" y="20324"/>
                    <a:pt x="7570" y="20513"/>
                  </a:cubicBezTo>
                  <a:cubicBezTo>
                    <a:pt x="8178" y="20701"/>
                    <a:pt x="8988" y="20701"/>
                    <a:pt x="9798" y="20230"/>
                  </a:cubicBezTo>
                  <a:cubicBezTo>
                    <a:pt x="10608" y="19758"/>
                    <a:pt x="11418" y="18815"/>
                    <a:pt x="12633" y="16740"/>
                  </a:cubicBezTo>
                  <a:cubicBezTo>
                    <a:pt x="13848" y="14665"/>
                    <a:pt x="15468" y="11458"/>
                    <a:pt x="16683" y="8770"/>
                  </a:cubicBezTo>
                  <a:cubicBezTo>
                    <a:pt x="17898" y="6081"/>
                    <a:pt x="18708" y="3912"/>
                    <a:pt x="19113" y="2450"/>
                  </a:cubicBezTo>
                  <a:cubicBezTo>
                    <a:pt x="19518" y="988"/>
                    <a:pt x="19518" y="233"/>
                    <a:pt x="19315" y="45"/>
                  </a:cubicBezTo>
                  <a:cubicBezTo>
                    <a:pt x="19113" y="-144"/>
                    <a:pt x="18708" y="233"/>
                    <a:pt x="17898" y="1837"/>
                  </a:cubicBezTo>
                  <a:cubicBezTo>
                    <a:pt x="17088" y="3440"/>
                    <a:pt x="15873" y="6270"/>
                    <a:pt x="15063" y="9100"/>
                  </a:cubicBezTo>
                  <a:cubicBezTo>
                    <a:pt x="14253" y="11929"/>
                    <a:pt x="13848" y="14759"/>
                    <a:pt x="13646" y="16457"/>
                  </a:cubicBezTo>
                  <a:cubicBezTo>
                    <a:pt x="13443" y="18155"/>
                    <a:pt x="13443" y="18721"/>
                    <a:pt x="13646" y="19239"/>
                  </a:cubicBezTo>
                  <a:cubicBezTo>
                    <a:pt x="13848" y="19758"/>
                    <a:pt x="14253" y="20230"/>
                    <a:pt x="14793" y="20466"/>
                  </a:cubicBezTo>
                  <a:cubicBezTo>
                    <a:pt x="15333" y="20701"/>
                    <a:pt x="16008" y="20701"/>
                    <a:pt x="17155" y="19994"/>
                  </a:cubicBezTo>
                  <a:cubicBezTo>
                    <a:pt x="18303" y="19287"/>
                    <a:pt x="19923" y="17872"/>
                    <a:pt x="21543" y="164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4640765" y="1926222"/>
              <a:ext cx="199141" cy="69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0856" fill="norm" stroke="1" extrusionOk="0">
                  <a:moveTo>
                    <a:pt x="2268" y="19059"/>
                  </a:moveTo>
                  <a:cubicBezTo>
                    <a:pt x="918" y="20329"/>
                    <a:pt x="-432" y="21600"/>
                    <a:pt x="131" y="20329"/>
                  </a:cubicBezTo>
                  <a:cubicBezTo>
                    <a:pt x="693" y="19059"/>
                    <a:pt x="3168" y="15247"/>
                    <a:pt x="6993" y="11435"/>
                  </a:cubicBezTo>
                  <a:cubicBezTo>
                    <a:pt x="10818" y="7624"/>
                    <a:pt x="15993" y="3812"/>
                    <a:pt x="2116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5831447" y="1729372"/>
              <a:ext cx="259409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600" fill="norm" stroke="1" extrusionOk="0">
                  <a:moveTo>
                    <a:pt x="10985" y="0"/>
                  </a:moveTo>
                  <a:cubicBezTo>
                    <a:pt x="9932" y="2954"/>
                    <a:pt x="8878" y="5908"/>
                    <a:pt x="7385" y="8862"/>
                  </a:cubicBezTo>
                  <a:cubicBezTo>
                    <a:pt x="5893" y="11815"/>
                    <a:pt x="3961" y="14769"/>
                    <a:pt x="2820" y="16523"/>
                  </a:cubicBezTo>
                  <a:cubicBezTo>
                    <a:pt x="1678" y="18277"/>
                    <a:pt x="1327" y="18831"/>
                    <a:pt x="888" y="19338"/>
                  </a:cubicBezTo>
                  <a:cubicBezTo>
                    <a:pt x="449" y="19846"/>
                    <a:pt x="-78" y="20308"/>
                    <a:pt x="10" y="20677"/>
                  </a:cubicBezTo>
                  <a:cubicBezTo>
                    <a:pt x="98" y="21046"/>
                    <a:pt x="800" y="21323"/>
                    <a:pt x="4488" y="21462"/>
                  </a:cubicBezTo>
                  <a:cubicBezTo>
                    <a:pt x="8176" y="21600"/>
                    <a:pt x="14849" y="21600"/>
                    <a:pt x="2152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6230272" y="1753353"/>
              <a:ext cx="164879" cy="515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2" h="21483" fill="norm" stroke="1" extrusionOk="0">
                  <a:moveTo>
                    <a:pt x="20286" y="4027"/>
                  </a:moveTo>
                  <a:cubicBezTo>
                    <a:pt x="20556" y="3145"/>
                    <a:pt x="20826" y="2263"/>
                    <a:pt x="20961" y="1558"/>
                  </a:cubicBezTo>
                  <a:cubicBezTo>
                    <a:pt x="21096" y="853"/>
                    <a:pt x="21096" y="324"/>
                    <a:pt x="20421" y="103"/>
                  </a:cubicBezTo>
                  <a:cubicBezTo>
                    <a:pt x="19746" y="-117"/>
                    <a:pt x="18396" y="-29"/>
                    <a:pt x="15831" y="809"/>
                  </a:cubicBezTo>
                  <a:cubicBezTo>
                    <a:pt x="13266" y="1646"/>
                    <a:pt x="9486" y="3233"/>
                    <a:pt x="6651" y="5349"/>
                  </a:cubicBezTo>
                  <a:cubicBezTo>
                    <a:pt x="3816" y="7465"/>
                    <a:pt x="1926" y="10110"/>
                    <a:pt x="846" y="12579"/>
                  </a:cubicBezTo>
                  <a:cubicBezTo>
                    <a:pt x="-234" y="15047"/>
                    <a:pt x="-504" y="17339"/>
                    <a:pt x="1386" y="18794"/>
                  </a:cubicBezTo>
                  <a:cubicBezTo>
                    <a:pt x="3276" y="20249"/>
                    <a:pt x="7326" y="20866"/>
                    <a:pt x="11376" y="214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Line"/>
            <p:cNvSpPr/>
            <p:nvPr/>
          </p:nvSpPr>
          <p:spPr>
            <a:xfrm>
              <a:off x="6404122" y="1844178"/>
              <a:ext cx="328084" cy="411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2" fill="norm" stroke="1" extrusionOk="0">
                  <a:moveTo>
                    <a:pt x="13657" y="3921"/>
                  </a:moveTo>
                  <a:cubicBezTo>
                    <a:pt x="13657" y="3373"/>
                    <a:pt x="13657" y="2824"/>
                    <a:pt x="13378" y="2276"/>
                  </a:cubicBezTo>
                  <a:cubicBezTo>
                    <a:pt x="13099" y="1728"/>
                    <a:pt x="12542" y="1180"/>
                    <a:pt x="11915" y="906"/>
                  </a:cubicBezTo>
                  <a:cubicBezTo>
                    <a:pt x="11288" y="632"/>
                    <a:pt x="10591" y="632"/>
                    <a:pt x="9406" y="1289"/>
                  </a:cubicBezTo>
                  <a:cubicBezTo>
                    <a:pt x="8222" y="1947"/>
                    <a:pt x="6550" y="3263"/>
                    <a:pt x="4947" y="5730"/>
                  </a:cubicBezTo>
                  <a:cubicBezTo>
                    <a:pt x="3345" y="8197"/>
                    <a:pt x="1812" y="11815"/>
                    <a:pt x="975" y="14282"/>
                  </a:cubicBezTo>
                  <a:cubicBezTo>
                    <a:pt x="139" y="16749"/>
                    <a:pt x="0" y="18065"/>
                    <a:pt x="0" y="18997"/>
                  </a:cubicBezTo>
                  <a:cubicBezTo>
                    <a:pt x="0" y="19929"/>
                    <a:pt x="139" y="20477"/>
                    <a:pt x="557" y="20861"/>
                  </a:cubicBezTo>
                  <a:cubicBezTo>
                    <a:pt x="975" y="21245"/>
                    <a:pt x="1672" y="21464"/>
                    <a:pt x="3135" y="21245"/>
                  </a:cubicBezTo>
                  <a:cubicBezTo>
                    <a:pt x="4599" y="21025"/>
                    <a:pt x="6828" y="20368"/>
                    <a:pt x="8849" y="18723"/>
                  </a:cubicBezTo>
                  <a:cubicBezTo>
                    <a:pt x="10870" y="17078"/>
                    <a:pt x="12681" y="14447"/>
                    <a:pt x="13657" y="11486"/>
                  </a:cubicBezTo>
                  <a:cubicBezTo>
                    <a:pt x="14632" y="8526"/>
                    <a:pt x="14772" y="5237"/>
                    <a:pt x="14284" y="3153"/>
                  </a:cubicBezTo>
                  <a:cubicBezTo>
                    <a:pt x="13796" y="1070"/>
                    <a:pt x="12681" y="193"/>
                    <a:pt x="11079" y="28"/>
                  </a:cubicBezTo>
                  <a:cubicBezTo>
                    <a:pt x="9476" y="-136"/>
                    <a:pt x="7386" y="412"/>
                    <a:pt x="5714" y="1563"/>
                  </a:cubicBezTo>
                  <a:cubicBezTo>
                    <a:pt x="4041" y="2715"/>
                    <a:pt x="2787" y="4469"/>
                    <a:pt x="2439" y="5949"/>
                  </a:cubicBezTo>
                  <a:cubicBezTo>
                    <a:pt x="2090" y="7429"/>
                    <a:pt x="2648" y="8636"/>
                    <a:pt x="4599" y="9293"/>
                  </a:cubicBezTo>
                  <a:cubicBezTo>
                    <a:pt x="6550" y="9951"/>
                    <a:pt x="9894" y="10061"/>
                    <a:pt x="12960" y="9513"/>
                  </a:cubicBezTo>
                  <a:cubicBezTo>
                    <a:pt x="16026" y="8965"/>
                    <a:pt x="18813" y="7758"/>
                    <a:pt x="21600" y="65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6752201" y="1761122"/>
              <a:ext cx="118836" cy="522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1" h="21494" fill="norm" stroke="1" extrusionOk="0">
                  <a:moveTo>
                    <a:pt x="3079" y="0"/>
                  </a:moveTo>
                  <a:cubicBezTo>
                    <a:pt x="1639" y="261"/>
                    <a:pt x="199" y="523"/>
                    <a:pt x="19" y="1350"/>
                  </a:cubicBezTo>
                  <a:cubicBezTo>
                    <a:pt x="-161" y="2177"/>
                    <a:pt x="919" y="3571"/>
                    <a:pt x="3979" y="5444"/>
                  </a:cubicBezTo>
                  <a:cubicBezTo>
                    <a:pt x="7039" y="7316"/>
                    <a:pt x="12079" y="9668"/>
                    <a:pt x="15679" y="11932"/>
                  </a:cubicBezTo>
                  <a:cubicBezTo>
                    <a:pt x="19279" y="14197"/>
                    <a:pt x="21439" y="16374"/>
                    <a:pt x="19459" y="17985"/>
                  </a:cubicBezTo>
                  <a:cubicBezTo>
                    <a:pt x="17479" y="19597"/>
                    <a:pt x="11359" y="20642"/>
                    <a:pt x="7759" y="21121"/>
                  </a:cubicBezTo>
                  <a:cubicBezTo>
                    <a:pt x="4159" y="21600"/>
                    <a:pt x="3079" y="21513"/>
                    <a:pt x="1999" y="214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7513255" y="1996072"/>
              <a:ext cx="63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7512129" y="1900822"/>
              <a:ext cx="39227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21600"/>
                  </a:moveTo>
                  <a:cubicBezTo>
                    <a:pt x="2735" y="10800"/>
                    <a:pt x="-1585" y="0"/>
                    <a:pt x="575" y="0"/>
                  </a:cubicBezTo>
                  <a:cubicBezTo>
                    <a:pt x="2735" y="0"/>
                    <a:pt x="11375" y="10800"/>
                    <a:pt x="200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9" name="Line"/>
            <p:cNvSpPr/>
            <p:nvPr/>
          </p:nvSpPr>
          <p:spPr>
            <a:xfrm>
              <a:off x="7543789" y="1949681"/>
              <a:ext cx="147267" cy="269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348" fill="norm" stroke="1" extrusionOk="0">
                  <a:moveTo>
                    <a:pt x="21166" y="2666"/>
                  </a:moveTo>
                  <a:cubicBezTo>
                    <a:pt x="18428" y="1661"/>
                    <a:pt x="15690" y="656"/>
                    <a:pt x="12191" y="238"/>
                  </a:cubicBezTo>
                  <a:cubicBezTo>
                    <a:pt x="8693" y="-181"/>
                    <a:pt x="4434" y="-14"/>
                    <a:pt x="2152" y="489"/>
                  </a:cubicBezTo>
                  <a:cubicBezTo>
                    <a:pt x="-130" y="991"/>
                    <a:pt x="-434" y="1828"/>
                    <a:pt x="479" y="3084"/>
                  </a:cubicBezTo>
                  <a:cubicBezTo>
                    <a:pt x="1391" y="4340"/>
                    <a:pt x="3521" y="6014"/>
                    <a:pt x="6411" y="8107"/>
                  </a:cubicBezTo>
                  <a:cubicBezTo>
                    <a:pt x="9301" y="10200"/>
                    <a:pt x="12952" y="12712"/>
                    <a:pt x="14929" y="14805"/>
                  </a:cubicBezTo>
                  <a:cubicBezTo>
                    <a:pt x="16907" y="16898"/>
                    <a:pt x="17211" y="18572"/>
                    <a:pt x="16755" y="19661"/>
                  </a:cubicBezTo>
                  <a:cubicBezTo>
                    <a:pt x="16298" y="20749"/>
                    <a:pt x="15081" y="21252"/>
                    <a:pt x="12191" y="21335"/>
                  </a:cubicBezTo>
                  <a:cubicBezTo>
                    <a:pt x="9301" y="21419"/>
                    <a:pt x="4738" y="21084"/>
                    <a:pt x="174" y="207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8192705" y="1974905"/>
              <a:ext cx="220134" cy="198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298"/>
                  </a:moveTo>
                  <a:cubicBezTo>
                    <a:pt x="415" y="1149"/>
                    <a:pt x="831" y="0"/>
                    <a:pt x="1350" y="0"/>
                  </a:cubicBezTo>
                  <a:cubicBezTo>
                    <a:pt x="1869" y="0"/>
                    <a:pt x="2492" y="1149"/>
                    <a:pt x="3012" y="4481"/>
                  </a:cubicBezTo>
                  <a:cubicBezTo>
                    <a:pt x="3531" y="7813"/>
                    <a:pt x="3946" y="13328"/>
                    <a:pt x="3946" y="16660"/>
                  </a:cubicBezTo>
                  <a:cubicBezTo>
                    <a:pt x="3946" y="19991"/>
                    <a:pt x="3531" y="21140"/>
                    <a:pt x="3115" y="21140"/>
                  </a:cubicBezTo>
                  <a:cubicBezTo>
                    <a:pt x="2700" y="21140"/>
                    <a:pt x="2285" y="19991"/>
                    <a:pt x="2492" y="17004"/>
                  </a:cubicBezTo>
                  <a:cubicBezTo>
                    <a:pt x="2700" y="14017"/>
                    <a:pt x="3531" y="9191"/>
                    <a:pt x="4258" y="6319"/>
                  </a:cubicBezTo>
                  <a:cubicBezTo>
                    <a:pt x="4985" y="3447"/>
                    <a:pt x="5608" y="2528"/>
                    <a:pt x="6438" y="1953"/>
                  </a:cubicBezTo>
                  <a:cubicBezTo>
                    <a:pt x="7269" y="1379"/>
                    <a:pt x="8308" y="1149"/>
                    <a:pt x="9346" y="2298"/>
                  </a:cubicBezTo>
                  <a:cubicBezTo>
                    <a:pt x="10385" y="3447"/>
                    <a:pt x="11423" y="5974"/>
                    <a:pt x="11838" y="8387"/>
                  </a:cubicBezTo>
                  <a:cubicBezTo>
                    <a:pt x="12254" y="10800"/>
                    <a:pt x="12046" y="13098"/>
                    <a:pt x="12046" y="13557"/>
                  </a:cubicBezTo>
                  <a:cubicBezTo>
                    <a:pt x="12046" y="14017"/>
                    <a:pt x="12254" y="12638"/>
                    <a:pt x="12877" y="10685"/>
                  </a:cubicBezTo>
                  <a:cubicBezTo>
                    <a:pt x="13500" y="8732"/>
                    <a:pt x="14538" y="6204"/>
                    <a:pt x="15369" y="4481"/>
                  </a:cubicBezTo>
                  <a:cubicBezTo>
                    <a:pt x="16200" y="2757"/>
                    <a:pt x="16823" y="1838"/>
                    <a:pt x="17758" y="1379"/>
                  </a:cubicBezTo>
                  <a:cubicBezTo>
                    <a:pt x="18692" y="919"/>
                    <a:pt x="19938" y="919"/>
                    <a:pt x="20665" y="1609"/>
                  </a:cubicBezTo>
                  <a:cubicBezTo>
                    <a:pt x="21392" y="2298"/>
                    <a:pt x="21600" y="3677"/>
                    <a:pt x="21600" y="7123"/>
                  </a:cubicBezTo>
                  <a:cubicBezTo>
                    <a:pt x="21600" y="10570"/>
                    <a:pt x="21392" y="16085"/>
                    <a:pt x="2118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Line"/>
            <p:cNvSpPr/>
            <p:nvPr/>
          </p:nvSpPr>
          <p:spPr>
            <a:xfrm>
              <a:off x="8463639" y="1968240"/>
              <a:ext cx="148167" cy="148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341" fill="norm" stroke="1" extrusionOk="0">
                  <a:moveTo>
                    <a:pt x="10344" y="14952"/>
                  </a:moveTo>
                  <a:cubicBezTo>
                    <a:pt x="10648" y="11302"/>
                    <a:pt x="10952" y="7651"/>
                    <a:pt x="11104" y="4913"/>
                  </a:cubicBezTo>
                  <a:cubicBezTo>
                    <a:pt x="11257" y="2175"/>
                    <a:pt x="11257" y="349"/>
                    <a:pt x="10496" y="45"/>
                  </a:cubicBezTo>
                  <a:cubicBezTo>
                    <a:pt x="9735" y="-259"/>
                    <a:pt x="8214" y="958"/>
                    <a:pt x="6389" y="4000"/>
                  </a:cubicBezTo>
                  <a:cubicBezTo>
                    <a:pt x="4564" y="7042"/>
                    <a:pt x="2434" y="11910"/>
                    <a:pt x="1217" y="15104"/>
                  </a:cubicBezTo>
                  <a:cubicBezTo>
                    <a:pt x="0" y="18299"/>
                    <a:pt x="-304" y="19820"/>
                    <a:pt x="304" y="20428"/>
                  </a:cubicBezTo>
                  <a:cubicBezTo>
                    <a:pt x="913" y="21037"/>
                    <a:pt x="2434" y="20733"/>
                    <a:pt x="3651" y="19972"/>
                  </a:cubicBezTo>
                  <a:cubicBezTo>
                    <a:pt x="4868" y="19211"/>
                    <a:pt x="5781" y="17995"/>
                    <a:pt x="6997" y="16473"/>
                  </a:cubicBezTo>
                  <a:cubicBezTo>
                    <a:pt x="8214" y="14952"/>
                    <a:pt x="9735" y="13127"/>
                    <a:pt x="11561" y="13279"/>
                  </a:cubicBezTo>
                  <a:cubicBezTo>
                    <a:pt x="13386" y="13431"/>
                    <a:pt x="15516" y="15561"/>
                    <a:pt x="17037" y="17234"/>
                  </a:cubicBezTo>
                  <a:cubicBezTo>
                    <a:pt x="18558" y="18907"/>
                    <a:pt x="19471" y="20124"/>
                    <a:pt x="20079" y="20733"/>
                  </a:cubicBezTo>
                  <a:cubicBezTo>
                    <a:pt x="20688" y="21341"/>
                    <a:pt x="20992" y="21341"/>
                    <a:pt x="21296" y="213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8622059" y="1974577"/>
              <a:ext cx="161197" cy="186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395" fill="norm" stroke="1" extrusionOk="0">
                  <a:moveTo>
                    <a:pt x="2007" y="1737"/>
                  </a:moveTo>
                  <a:cubicBezTo>
                    <a:pt x="885" y="766"/>
                    <a:pt x="-237" y="-205"/>
                    <a:pt x="44" y="38"/>
                  </a:cubicBezTo>
                  <a:cubicBezTo>
                    <a:pt x="324" y="280"/>
                    <a:pt x="2007" y="1737"/>
                    <a:pt x="5373" y="4892"/>
                  </a:cubicBezTo>
                  <a:cubicBezTo>
                    <a:pt x="8740" y="8047"/>
                    <a:pt x="13789" y="12901"/>
                    <a:pt x="16734" y="15934"/>
                  </a:cubicBezTo>
                  <a:cubicBezTo>
                    <a:pt x="19680" y="18968"/>
                    <a:pt x="20521" y="20182"/>
                    <a:pt x="21363" y="213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8662605" y="1981925"/>
              <a:ext cx="120651" cy="242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5" fill="norm" stroke="1" extrusionOk="0">
                  <a:moveTo>
                    <a:pt x="21600" y="2921"/>
                  </a:moveTo>
                  <a:cubicBezTo>
                    <a:pt x="20842" y="1803"/>
                    <a:pt x="20084" y="686"/>
                    <a:pt x="18758" y="221"/>
                  </a:cubicBezTo>
                  <a:cubicBezTo>
                    <a:pt x="17432" y="-245"/>
                    <a:pt x="15537" y="-59"/>
                    <a:pt x="12884" y="1617"/>
                  </a:cubicBezTo>
                  <a:cubicBezTo>
                    <a:pt x="10232" y="3293"/>
                    <a:pt x="6821" y="6458"/>
                    <a:pt x="4547" y="9996"/>
                  </a:cubicBezTo>
                  <a:cubicBezTo>
                    <a:pt x="2274" y="13534"/>
                    <a:pt x="1137" y="17445"/>
                    <a:pt x="0" y="213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8808655" y="2021472"/>
              <a:ext cx="190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5" name="Line"/>
            <p:cNvSpPr/>
            <p:nvPr/>
          </p:nvSpPr>
          <p:spPr>
            <a:xfrm>
              <a:off x="8840405" y="1907172"/>
              <a:ext cx="127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Line"/>
            <p:cNvSpPr/>
            <p:nvPr/>
          </p:nvSpPr>
          <p:spPr>
            <a:xfrm>
              <a:off x="8922872" y="1957972"/>
              <a:ext cx="163068" cy="186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600" fill="norm" stroke="1" extrusionOk="0">
                  <a:moveTo>
                    <a:pt x="3334" y="0"/>
                  </a:moveTo>
                  <a:cubicBezTo>
                    <a:pt x="2503" y="3682"/>
                    <a:pt x="1672" y="7364"/>
                    <a:pt x="1257" y="10555"/>
                  </a:cubicBezTo>
                  <a:cubicBezTo>
                    <a:pt x="842" y="13745"/>
                    <a:pt x="842" y="16445"/>
                    <a:pt x="842" y="18409"/>
                  </a:cubicBezTo>
                  <a:cubicBezTo>
                    <a:pt x="842" y="20373"/>
                    <a:pt x="842" y="21600"/>
                    <a:pt x="565" y="21600"/>
                  </a:cubicBezTo>
                  <a:cubicBezTo>
                    <a:pt x="288" y="21600"/>
                    <a:pt x="-266" y="20373"/>
                    <a:pt x="149" y="16814"/>
                  </a:cubicBezTo>
                  <a:cubicBezTo>
                    <a:pt x="565" y="13255"/>
                    <a:pt x="1949" y="7364"/>
                    <a:pt x="3196" y="4050"/>
                  </a:cubicBezTo>
                  <a:cubicBezTo>
                    <a:pt x="4442" y="736"/>
                    <a:pt x="5549" y="0"/>
                    <a:pt x="6519" y="123"/>
                  </a:cubicBezTo>
                  <a:cubicBezTo>
                    <a:pt x="7488" y="245"/>
                    <a:pt x="8319" y="1227"/>
                    <a:pt x="8872" y="3068"/>
                  </a:cubicBezTo>
                  <a:cubicBezTo>
                    <a:pt x="9426" y="4909"/>
                    <a:pt x="9703" y="7609"/>
                    <a:pt x="9703" y="9573"/>
                  </a:cubicBezTo>
                  <a:cubicBezTo>
                    <a:pt x="9703" y="11536"/>
                    <a:pt x="9426" y="12764"/>
                    <a:pt x="9565" y="12764"/>
                  </a:cubicBezTo>
                  <a:cubicBezTo>
                    <a:pt x="9703" y="12764"/>
                    <a:pt x="10257" y="11536"/>
                    <a:pt x="11503" y="9818"/>
                  </a:cubicBezTo>
                  <a:cubicBezTo>
                    <a:pt x="12749" y="8100"/>
                    <a:pt x="14688" y="5891"/>
                    <a:pt x="16349" y="4541"/>
                  </a:cubicBezTo>
                  <a:cubicBezTo>
                    <a:pt x="18011" y="3191"/>
                    <a:pt x="19396" y="2700"/>
                    <a:pt x="20226" y="3068"/>
                  </a:cubicBezTo>
                  <a:cubicBezTo>
                    <a:pt x="21057" y="3436"/>
                    <a:pt x="21334" y="4664"/>
                    <a:pt x="21334" y="7609"/>
                  </a:cubicBezTo>
                  <a:cubicBezTo>
                    <a:pt x="21334" y="10555"/>
                    <a:pt x="21057" y="15218"/>
                    <a:pt x="20780" y="198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>
              <a:off x="9138855" y="2027822"/>
              <a:ext cx="12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8" name="Line"/>
            <p:cNvSpPr/>
            <p:nvPr/>
          </p:nvSpPr>
          <p:spPr>
            <a:xfrm>
              <a:off x="9145568" y="1888122"/>
              <a:ext cx="31388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21600"/>
                  </a:moveTo>
                  <a:cubicBezTo>
                    <a:pt x="1118" y="14400"/>
                    <a:pt x="-1582" y="7200"/>
                    <a:pt x="1118" y="3600"/>
                  </a:cubicBezTo>
                  <a:cubicBezTo>
                    <a:pt x="3818" y="0"/>
                    <a:pt x="11918" y="0"/>
                    <a:pt x="2001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9" name="Line"/>
            <p:cNvSpPr/>
            <p:nvPr/>
          </p:nvSpPr>
          <p:spPr>
            <a:xfrm>
              <a:off x="9186708" y="1957438"/>
              <a:ext cx="175574" cy="518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3" h="21339" fill="norm" stroke="1" extrusionOk="0">
                  <a:moveTo>
                    <a:pt x="7884" y="1851"/>
                  </a:moveTo>
                  <a:cubicBezTo>
                    <a:pt x="7131" y="1503"/>
                    <a:pt x="6377" y="1154"/>
                    <a:pt x="6377" y="806"/>
                  </a:cubicBezTo>
                  <a:cubicBezTo>
                    <a:pt x="6377" y="458"/>
                    <a:pt x="7131" y="109"/>
                    <a:pt x="8889" y="22"/>
                  </a:cubicBezTo>
                  <a:cubicBezTo>
                    <a:pt x="10647" y="-65"/>
                    <a:pt x="13410" y="109"/>
                    <a:pt x="15670" y="501"/>
                  </a:cubicBezTo>
                  <a:cubicBezTo>
                    <a:pt x="17931" y="893"/>
                    <a:pt x="19689" y="1503"/>
                    <a:pt x="20443" y="2025"/>
                  </a:cubicBezTo>
                  <a:cubicBezTo>
                    <a:pt x="21196" y="2548"/>
                    <a:pt x="20945" y="2983"/>
                    <a:pt x="18936" y="3767"/>
                  </a:cubicBezTo>
                  <a:cubicBezTo>
                    <a:pt x="16926" y="4551"/>
                    <a:pt x="13159" y="5683"/>
                    <a:pt x="10773" y="6859"/>
                  </a:cubicBezTo>
                  <a:cubicBezTo>
                    <a:pt x="8387" y="8035"/>
                    <a:pt x="7382" y="9254"/>
                    <a:pt x="7382" y="10256"/>
                  </a:cubicBezTo>
                  <a:cubicBezTo>
                    <a:pt x="7382" y="11258"/>
                    <a:pt x="8387" y="12041"/>
                    <a:pt x="9266" y="13261"/>
                  </a:cubicBezTo>
                  <a:cubicBezTo>
                    <a:pt x="10145" y="14480"/>
                    <a:pt x="10898" y="16135"/>
                    <a:pt x="10898" y="17529"/>
                  </a:cubicBezTo>
                  <a:cubicBezTo>
                    <a:pt x="10898" y="18922"/>
                    <a:pt x="10145" y="20054"/>
                    <a:pt x="9140" y="20708"/>
                  </a:cubicBezTo>
                  <a:cubicBezTo>
                    <a:pt x="8136" y="21361"/>
                    <a:pt x="6880" y="21535"/>
                    <a:pt x="4996" y="21100"/>
                  </a:cubicBezTo>
                  <a:cubicBezTo>
                    <a:pt x="3112" y="20664"/>
                    <a:pt x="601" y="19619"/>
                    <a:pt x="98" y="17877"/>
                  </a:cubicBezTo>
                  <a:cubicBezTo>
                    <a:pt x="-404" y="16135"/>
                    <a:pt x="1103" y="13696"/>
                    <a:pt x="2610" y="112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9389034" y="1738112"/>
              <a:ext cx="364978" cy="442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484" fill="norm" stroke="1" extrusionOk="0">
                  <a:moveTo>
                    <a:pt x="1334" y="16547"/>
                  </a:moveTo>
                  <a:cubicBezTo>
                    <a:pt x="2938" y="15210"/>
                    <a:pt x="4543" y="13873"/>
                    <a:pt x="5345" y="12947"/>
                  </a:cubicBezTo>
                  <a:cubicBezTo>
                    <a:pt x="6147" y="12021"/>
                    <a:pt x="6147" y="11507"/>
                    <a:pt x="5777" y="11250"/>
                  </a:cubicBezTo>
                  <a:cubicBezTo>
                    <a:pt x="5407" y="10993"/>
                    <a:pt x="4666" y="10993"/>
                    <a:pt x="3555" y="11713"/>
                  </a:cubicBezTo>
                  <a:cubicBezTo>
                    <a:pt x="2444" y="12433"/>
                    <a:pt x="963" y="13873"/>
                    <a:pt x="346" y="15467"/>
                  </a:cubicBezTo>
                  <a:cubicBezTo>
                    <a:pt x="-271" y="17061"/>
                    <a:pt x="-24" y="18810"/>
                    <a:pt x="778" y="19890"/>
                  </a:cubicBezTo>
                  <a:cubicBezTo>
                    <a:pt x="1580" y="20970"/>
                    <a:pt x="2938" y="21381"/>
                    <a:pt x="4790" y="21175"/>
                  </a:cubicBezTo>
                  <a:cubicBezTo>
                    <a:pt x="6641" y="20970"/>
                    <a:pt x="8986" y="20147"/>
                    <a:pt x="10838" y="18964"/>
                  </a:cubicBezTo>
                  <a:cubicBezTo>
                    <a:pt x="12689" y="17781"/>
                    <a:pt x="14047" y="16238"/>
                    <a:pt x="14787" y="15210"/>
                  </a:cubicBezTo>
                  <a:cubicBezTo>
                    <a:pt x="15528" y="14181"/>
                    <a:pt x="15651" y="13667"/>
                    <a:pt x="15343" y="13358"/>
                  </a:cubicBezTo>
                  <a:cubicBezTo>
                    <a:pt x="15034" y="13050"/>
                    <a:pt x="14294" y="12947"/>
                    <a:pt x="13183" y="13307"/>
                  </a:cubicBezTo>
                  <a:cubicBezTo>
                    <a:pt x="12072" y="13667"/>
                    <a:pt x="10591" y="14490"/>
                    <a:pt x="9727" y="15518"/>
                  </a:cubicBezTo>
                  <a:cubicBezTo>
                    <a:pt x="8863" y="16547"/>
                    <a:pt x="8616" y="17781"/>
                    <a:pt x="8492" y="18707"/>
                  </a:cubicBezTo>
                  <a:cubicBezTo>
                    <a:pt x="8369" y="19633"/>
                    <a:pt x="8369" y="20250"/>
                    <a:pt x="8616" y="20713"/>
                  </a:cubicBezTo>
                  <a:cubicBezTo>
                    <a:pt x="8863" y="21175"/>
                    <a:pt x="9356" y="21484"/>
                    <a:pt x="10220" y="21484"/>
                  </a:cubicBezTo>
                  <a:cubicBezTo>
                    <a:pt x="11084" y="21484"/>
                    <a:pt x="12319" y="21175"/>
                    <a:pt x="13923" y="19581"/>
                  </a:cubicBezTo>
                  <a:cubicBezTo>
                    <a:pt x="15528" y="17987"/>
                    <a:pt x="17503" y="15107"/>
                    <a:pt x="18799" y="12175"/>
                  </a:cubicBezTo>
                  <a:cubicBezTo>
                    <a:pt x="20095" y="9244"/>
                    <a:pt x="20712" y="6261"/>
                    <a:pt x="21020" y="4461"/>
                  </a:cubicBezTo>
                  <a:cubicBezTo>
                    <a:pt x="21329" y="2661"/>
                    <a:pt x="21329" y="2044"/>
                    <a:pt x="21206" y="1478"/>
                  </a:cubicBezTo>
                  <a:cubicBezTo>
                    <a:pt x="21082" y="913"/>
                    <a:pt x="20835" y="398"/>
                    <a:pt x="20403" y="141"/>
                  </a:cubicBezTo>
                  <a:cubicBezTo>
                    <a:pt x="19971" y="-116"/>
                    <a:pt x="19354" y="-116"/>
                    <a:pt x="18428" y="964"/>
                  </a:cubicBezTo>
                  <a:cubicBezTo>
                    <a:pt x="17503" y="2044"/>
                    <a:pt x="16268" y="4204"/>
                    <a:pt x="15466" y="7033"/>
                  </a:cubicBezTo>
                  <a:cubicBezTo>
                    <a:pt x="14664" y="9861"/>
                    <a:pt x="14294" y="13358"/>
                    <a:pt x="14540" y="15827"/>
                  </a:cubicBezTo>
                  <a:cubicBezTo>
                    <a:pt x="14787" y="18295"/>
                    <a:pt x="15651" y="19735"/>
                    <a:pt x="16515" y="211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10029444" y="1723552"/>
              <a:ext cx="354012" cy="4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388" fill="norm" stroke="1" extrusionOk="0">
                  <a:moveTo>
                    <a:pt x="11475" y="14002"/>
                  </a:moveTo>
                  <a:cubicBezTo>
                    <a:pt x="10318" y="12974"/>
                    <a:pt x="9161" y="11945"/>
                    <a:pt x="7490" y="11852"/>
                  </a:cubicBezTo>
                  <a:cubicBezTo>
                    <a:pt x="5818" y="11758"/>
                    <a:pt x="3633" y="12600"/>
                    <a:pt x="2283" y="13535"/>
                  </a:cubicBezTo>
                  <a:cubicBezTo>
                    <a:pt x="933" y="14470"/>
                    <a:pt x="418" y="15499"/>
                    <a:pt x="161" y="16247"/>
                  </a:cubicBezTo>
                  <a:cubicBezTo>
                    <a:pt x="-96" y="16995"/>
                    <a:pt x="-96" y="17462"/>
                    <a:pt x="547" y="17743"/>
                  </a:cubicBezTo>
                  <a:cubicBezTo>
                    <a:pt x="1190" y="18023"/>
                    <a:pt x="2475" y="18117"/>
                    <a:pt x="3761" y="17883"/>
                  </a:cubicBezTo>
                  <a:cubicBezTo>
                    <a:pt x="5047" y="17649"/>
                    <a:pt x="6333" y="17088"/>
                    <a:pt x="7683" y="16714"/>
                  </a:cubicBezTo>
                  <a:cubicBezTo>
                    <a:pt x="9033" y="16340"/>
                    <a:pt x="10447" y="16153"/>
                    <a:pt x="11925" y="15265"/>
                  </a:cubicBezTo>
                  <a:cubicBezTo>
                    <a:pt x="13404" y="14377"/>
                    <a:pt x="14947" y="12787"/>
                    <a:pt x="16168" y="10402"/>
                  </a:cubicBezTo>
                  <a:cubicBezTo>
                    <a:pt x="17390" y="8018"/>
                    <a:pt x="18290" y="4839"/>
                    <a:pt x="18740" y="2875"/>
                  </a:cubicBezTo>
                  <a:cubicBezTo>
                    <a:pt x="19190" y="912"/>
                    <a:pt x="19190" y="164"/>
                    <a:pt x="18997" y="23"/>
                  </a:cubicBezTo>
                  <a:cubicBezTo>
                    <a:pt x="18804" y="-117"/>
                    <a:pt x="18418" y="351"/>
                    <a:pt x="17775" y="2080"/>
                  </a:cubicBezTo>
                  <a:cubicBezTo>
                    <a:pt x="17133" y="3810"/>
                    <a:pt x="16233" y="6802"/>
                    <a:pt x="15654" y="10028"/>
                  </a:cubicBezTo>
                  <a:cubicBezTo>
                    <a:pt x="15075" y="13254"/>
                    <a:pt x="14818" y="16714"/>
                    <a:pt x="14754" y="18678"/>
                  </a:cubicBezTo>
                  <a:cubicBezTo>
                    <a:pt x="14690" y="20641"/>
                    <a:pt x="14818" y="21109"/>
                    <a:pt x="15268" y="21296"/>
                  </a:cubicBezTo>
                  <a:cubicBezTo>
                    <a:pt x="15718" y="21483"/>
                    <a:pt x="16490" y="21389"/>
                    <a:pt x="17583" y="20969"/>
                  </a:cubicBezTo>
                  <a:cubicBezTo>
                    <a:pt x="18675" y="20548"/>
                    <a:pt x="20090" y="19800"/>
                    <a:pt x="21504" y="190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10256455" y="1989722"/>
              <a:ext cx="133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10097705" y="1997233"/>
              <a:ext cx="69851" cy="189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2" fill="norm" stroke="1" extrusionOk="0">
                  <a:moveTo>
                    <a:pt x="0" y="2006"/>
                  </a:moveTo>
                  <a:cubicBezTo>
                    <a:pt x="3273" y="819"/>
                    <a:pt x="6545" y="-368"/>
                    <a:pt x="8182" y="107"/>
                  </a:cubicBezTo>
                  <a:cubicBezTo>
                    <a:pt x="9818" y="581"/>
                    <a:pt x="9818" y="2718"/>
                    <a:pt x="9818" y="5685"/>
                  </a:cubicBezTo>
                  <a:cubicBezTo>
                    <a:pt x="9818" y="8652"/>
                    <a:pt x="9818" y="12450"/>
                    <a:pt x="11782" y="15179"/>
                  </a:cubicBezTo>
                  <a:cubicBezTo>
                    <a:pt x="13745" y="17909"/>
                    <a:pt x="17673" y="19570"/>
                    <a:pt x="21600" y="212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10747871" y="1839705"/>
              <a:ext cx="315035" cy="403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334" fill="norm" stroke="1" extrusionOk="0">
                  <a:moveTo>
                    <a:pt x="14952" y="1889"/>
                  </a:moveTo>
                  <a:cubicBezTo>
                    <a:pt x="14520" y="1217"/>
                    <a:pt x="14088" y="546"/>
                    <a:pt x="13368" y="210"/>
                  </a:cubicBezTo>
                  <a:cubicBezTo>
                    <a:pt x="12648" y="-126"/>
                    <a:pt x="11640" y="-126"/>
                    <a:pt x="10128" y="713"/>
                  </a:cubicBezTo>
                  <a:cubicBezTo>
                    <a:pt x="8616" y="1553"/>
                    <a:pt x="6600" y="3232"/>
                    <a:pt x="4800" y="5526"/>
                  </a:cubicBezTo>
                  <a:cubicBezTo>
                    <a:pt x="3000" y="7820"/>
                    <a:pt x="1416" y="10730"/>
                    <a:pt x="624" y="13136"/>
                  </a:cubicBezTo>
                  <a:cubicBezTo>
                    <a:pt x="-168" y="15542"/>
                    <a:pt x="-168" y="17445"/>
                    <a:pt x="408" y="18844"/>
                  </a:cubicBezTo>
                  <a:cubicBezTo>
                    <a:pt x="984" y="20243"/>
                    <a:pt x="2136" y="21138"/>
                    <a:pt x="4008" y="21306"/>
                  </a:cubicBezTo>
                  <a:cubicBezTo>
                    <a:pt x="5880" y="21474"/>
                    <a:pt x="8472" y="20914"/>
                    <a:pt x="10776" y="19124"/>
                  </a:cubicBezTo>
                  <a:cubicBezTo>
                    <a:pt x="13080" y="17333"/>
                    <a:pt x="15096" y="14311"/>
                    <a:pt x="16032" y="11513"/>
                  </a:cubicBezTo>
                  <a:cubicBezTo>
                    <a:pt x="16968" y="8715"/>
                    <a:pt x="16824" y="6141"/>
                    <a:pt x="15744" y="4463"/>
                  </a:cubicBezTo>
                  <a:cubicBezTo>
                    <a:pt x="14664" y="2784"/>
                    <a:pt x="12648" y="2000"/>
                    <a:pt x="10560" y="1944"/>
                  </a:cubicBezTo>
                  <a:cubicBezTo>
                    <a:pt x="8472" y="1889"/>
                    <a:pt x="6312" y="2560"/>
                    <a:pt x="4944" y="3679"/>
                  </a:cubicBezTo>
                  <a:cubicBezTo>
                    <a:pt x="3576" y="4798"/>
                    <a:pt x="3000" y="6365"/>
                    <a:pt x="2784" y="7428"/>
                  </a:cubicBezTo>
                  <a:cubicBezTo>
                    <a:pt x="2568" y="8492"/>
                    <a:pt x="2712" y="9051"/>
                    <a:pt x="3576" y="9555"/>
                  </a:cubicBezTo>
                  <a:cubicBezTo>
                    <a:pt x="4440" y="10058"/>
                    <a:pt x="6024" y="10506"/>
                    <a:pt x="8616" y="10562"/>
                  </a:cubicBezTo>
                  <a:cubicBezTo>
                    <a:pt x="11208" y="10618"/>
                    <a:pt x="14808" y="10282"/>
                    <a:pt x="17112" y="9611"/>
                  </a:cubicBezTo>
                  <a:cubicBezTo>
                    <a:pt x="19416" y="8939"/>
                    <a:pt x="20424" y="7932"/>
                    <a:pt x="21432" y="69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10829408" y="1621156"/>
              <a:ext cx="150948" cy="190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392" fill="norm" stroke="1" extrusionOk="0">
                  <a:moveTo>
                    <a:pt x="6994" y="3590"/>
                  </a:moveTo>
                  <a:cubicBezTo>
                    <a:pt x="4594" y="6438"/>
                    <a:pt x="2194" y="9287"/>
                    <a:pt x="994" y="11423"/>
                  </a:cubicBezTo>
                  <a:cubicBezTo>
                    <a:pt x="-206" y="13559"/>
                    <a:pt x="-206" y="14983"/>
                    <a:pt x="394" y="15102"/>
                  </a:cubicBezTo>
                  <a:cubicBezTo>
                    <a:pt x="994" y="15221"/>
                    <a:pt x="2194" y="14034"/>
                    <a:pt x="3844" y="11660"/>
                  </a:cubicBezTo>
                  <a:cubicBezTo>
                    <a:pt x="5494" y="9287"/>
                    <a:pt x="7594" y="5726"/>
                    <a:pt x="9394" y="3352"/>
                  </a:cubicBezTo>
                  <a:cubicBezTo>
                    <a:pt x="11194" y="979"/>
                    <a:pt x="12694" y="-208"/>
                    <a:pt x="13594" y="29"/>
                  </a:cubicBezTo>
                  <a:cubicBezTo>
                    <a:pt x="14494" y="267"/>
                    <a:pt x="14794" y="1928"/>
                    <a:pt x="15994" y="5726"/>
                  </a:cubicBezTo>
                  <a:cubicBezTo>
                    <a:pt x="17194" y="9524"/>
                    <a:pt x="19294" y="15458"/>
                    <a:pt x="21394" y="213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10916855" y="2227757"/>
              <a:ext cx="190501" cy="206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0" y="21499"/>
                  </a:moveTo>
                  <a:cubicBezTo>
                    <a:pt x="2160" y="15989"/>
                    <a:pt x="4320" y="10479"/>
                    <a:pt x="5640" y="7172"/>
                  </a:cubicBezTo>
                  <a:cubicBezTo>
                    <a:pt x="6960" y="3866"/>
                    <a:pt x="7440" y="2764"/>
                    <a:pt x="8040" y="1772"/>
                  </a:cubicBezTo>
                  <a:cubicBezTo>
                    <a:pt x="8640" y="781"/>
                    <a:pt x="9360" y="-101"/>
                    <a:pt x="9720" y="9"/>
                  </a:cubicBezTo>
                  <a:cubicBezTo>
                    <a:pt x="10080" y="119"/>
                    <a:pt x="10080" y="1221"/>
                    <a:pt x="10680" y="1883"/>
                  </a:cubicBezTo>
                  <a:cubicBezTo>
                    <a:pt x="11280" y="2544"/>
                    <a:pt x="12480" y="2764"/>
                    <a:pt x="14040" y="2213"/>
                  </a:cubicBezTo>
                  <a:cubicBezTo>
                    <a:pt x="15600" y="1662"/>
                    <a:pt x="17520" y="340"/>
                    <a:pt x="18600" y="560"/>
                  </a:cubicBezTo>
                  <a:cubicBezTo>
                    <a:pt x="19680" y="781"/>
                    <a:pt x="19920" y="2544"/>
                    <a:pt x="20040" y="4528"/>
                  </a:cubicBezTo>
                  <a:cubicBezTo>
                    <a:pt x="20160" y="6511"/>
                    <a:pt x="20160" y="8715"/>
                    <a:pt x="20160" y="10368"/>
                  </a:cubicBezTo>
                  <a:cubicBezTo>
                    <a:pt x="20160" y="12021"/>
                    <a:pt x="20160" y="13123"/>
                    <a:pt x="20400" y="13564"/>
                  </a:cubicBezTo>
                  <a:cubicBezTo>
                    <a:pt x="20640" y="14005"/>
                    <a:pt x="21120" y="13785"/>
                    <a:pt x="21600" y="135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7" name="Line"/>
            <p:cNvSpPr/>
            <p:nvPr/>
          </p:nvSpPr>
          <p:spPr>
            <a:xfrm>
              <a:off x="11152895" y="2256422"/>
              <a:ext cx="144961" cy="172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267" fill="norm" stroke="1" extrusionOk="0">
                  <a:moveTo>
                    <a:pt x="11109" y="0"/>
                  </a:moveTo>
                  <a:cubicBezTo>
                    <a:pt x="8291" y="3123"/>
                    <a:pt x="5474" y="6246"/>
                    <a:pt x="3596" y="9108"/>
                  </a:cubicBezTo>
                  <a:cubicBezTo>
                    <a:pt x="1717" y="11971"/>
                    <a:pt x="778" y="14573"/>
                    <a:pt x="309" y="16525"/>
                  </a:cubicBezTo>
                  <a:cubicBezTo>
                    <a:pt x="-161" y="18477"/>
                    <a:pt x="-161" y="19778"/>
                    <a:pt x="778" y="20559"/>
                  </a:cubicBezTo>
                  <a:cubicBezTo>
                    <a:pt x="1717" y="21340"/>
                    <a:pt x="3596" y="21600"/>
                    <a:pt x="7196" y="20689"/>
                  </a:cubicBezTo>
                  <a:cubicBezTo>
                    <a:pt x="10796" y="19778"/>
                    <a:pt x="16117" y="17696"/>
                    <a:pt x="21439" y="156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11272705" y="2267913"/>
              <a:ext cx="139451" cy="196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7" h="21336" fill="norm" stroke="1" extrusionOk="0">
                  <a:moveTo>
                    <a:pt x="19021" y="1510"/>
                  </a:moveTo>
                  <a:cubicBezTo>
                    <a:pt x="17751" y="820"/>
                    <a:pt x="16480" y="131"/>
                    <a:pt x="15051" y="16"/>
                  </a:cubicBezTo>
                  <a:cubicBezTo>
                    <a:pt x="13621" y="-99"/>
                    <a:pt x="12033" y="361"/>
                    <a:pt x="9492" y="2429"/>
                  </a:cubicBezTo>
                  <a:cubicBezTo>
                    <a:pt x="6951" y="4497"/>
                    <a:pt x="3456" y="8173"/>
                    <a:pt x="1551" y="10586"/>
                  </a:cubicBezTo>
                  <a:cubicBezTo>
                    <a:pt x="-355" y="12999"/>
                    <a:pt x="-673" y="14148"/>
                    <a:pt x="1551" y="15756"/>
                  </a:cubicBezTo>
                  <a:cubicBezTo>
                    <a:pt x="3774" y="17365"/>
                    <a:pt x="8539" y="19433"/>
                    <a:pt x="11715" y="20467"/>
                  </a:cubicBezTo>
                  <a:cubicBezTo>
                    <a:pt x="14892" y="21501"/>
                    <a:pt x="16480" y="21501"/>
                    <a:pt x="17751" y="21041"/>
                  </a:cubicBezTo>
                  <a:cubicBezTo>
                    <a:pt x="19021" y="20582"/>
                    <a:pt x="19974" y="19663"/>
                    <a:pt x="20927" y="187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11335955" y="2377072"/>
              <a:ext cx="127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3" name="Drawing"/>
          <p:cNvGrpSpPr/>
          <p:nvPr/>
        </p:nvGrpSpPr>
        <p:grpSpPr>
          <a:xfrm>
            <a:off x="1047750" y="2023962"/>
            <a:ext cx="11938001" cy="7044970"/>
            <a:chOff x="0" y="0"/>
            <a:chExt cx="11938000" cy="7044968"/>
          </a:xfrm>
        </p:grpSpPr>
        <p:sp>
          <p:nvSpPr>
            <p:cNvPr id="732" name="Line"/>
            <p:cNvSpPr/>
            <p:nvPr/>
          </p:nvSpPr>
          <p:spPr>
            <a:xfrm>
              <a:off x="408651" y="313039"/>
              <a:ext cx="258100" cy="394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199" fill="norm" stroke="1" extrusionOk="0">
                  <a:moveTo>
                    <a:pt x="2974" y="2377"/>
                  </a:moveTo>
                  <a:cubicBezTo>
                    <a:pt x="2096" y="2718"/>
                    <a:pt x="1218" y="3059"/>
                    <a:pt x="867" y="3514"/>
                  </a:cubicBezTo>
                  <a:cubicBezTo>
                    <a:pt x="515" y="3968"/>
                    <a:pt x="691" y="4537"/>
                    <a:pt x="2184" y="4707"/>
                  </a:cubicBezTo>
                  <a:cubicBezTo>
                    <a:pt x="3676" y="4878"/>
                    <a:pt x="6486" y="4650"/>
                    <a:pt x="8769" y="4253"/>
                  </a:cubicBezTo>
                  <a:cubicBezTo>
                    <a:pt x="11052" y="3855"/>
                    <a:pt x="12808" y="3286"/>
                    <a:pt x="13950" y="2547"/>
                  </a:cubicBezTo>
                  <a:cubicBezTo>
                    <a:pt x="15091" y="1808"/>
                    <a:pt x="15618" y="899"/>
                    <a:pt x="15267" y="387"/>
                  </a:cubicBezTo>
                  <a:cubicBezTo>
                    <a:pt x="14915" y="-124"/>
                    <a:pt x="13686" y="-238"/>
                    <a:pt x="11228" y="728"/>
                  </a:cubicBezTo>
                  <a:cubicBezTo>
                    <a:pt x="8769" y="1695"/>
                    <a:pt x="5081" y="3741"/>
                    <a:pt x="3062" y="5048"/>
                  </a:cubicBezTo>
                  <a:cubicBezTo>
                    <a:pt x="1042" y="6356"/>
                    <a:pt x="691" y="6924"/>
                    <a:pt x="603" y="7493"/>
                  </a:cubicBezTo>
                  <a:cubicBezTo>
                    <a:pt x="515" y="8061"/>
                    <a:pt x="691" y="8629"/>
                    <a:pt x="1569" y="8970"/>
                  </a:cubicBezTo>
                  <a:cubicBezTo>
                    <a:pt x="2447" y="9311"/>
                    <a:pt x="4028" y="9425"/>
                    <a:pt x="5257" y="9539"/>
                  </a:cubicBezTo>
                  <a:cubicBezTo>
                    <a:pt x="6486" y="9653"/>
                    <a:pt x="7364" y="9766"/>
                    <a:pt x="7540" y="10164"/>
                  </a:cubicBezTo>
                  <a:cubicBezTo>
                    <a:pt x="7715" y="10562"/>
                    <a:pt x="7189" y="11244"/>
                    <a:pt x="5784" y="12608"/>
                  </a:cubicBezTo>
                  <a:cubicBezTo>
                    <a:pt x="4379" y="13973"/>
                    <a:pt x="2096" y="16019"/>
                    <a:pt x="954" y="17554"/>
                  </a:cubicBezTo>
                  <a:cubicBezTo>
                    <a:pt x="-187" y="19088"/>
                    <a:pt x="-187" y="20111"/>
                    <a:pt x="340" y="20680"/>
                  </a:cubicBezTo>
                  <a:cubicBezTo>
                    <a:pt x="867" y="21248"/>
                    <a:pt x="1920" y="21362"/>
                    <a:pt x="4554" y="20964"/>
                  </a:cubicBezTo>
                  <a:cubicBezTo>
                    <a:pt x="7189" y="20566"/>
                    <a:pt x="11403" y="19657"/>
                    <a:pt x="14476" y="18861"/>
                  </a:cubicBezTo>
                  <a:cubicBezTo>
                    <a:pt x="17550" y="18065"/>
                    <a:pt x="19481" y="17383"/>
                    <a:pt x="21413" y="167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638085" y="461386"/>
              <a:ext cx="333465" cy="228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010" fill="norm" stroke="1" extrusionOk="0">
                  <a:moveTo>
                    <a:pt x="1031" y="4441"/>
                  </a:moveTo>
                  <a:cubicBezTo>
                    <a:pt x="484" y="3079"/>
                    <a:pt x="-63" y="1717"/>
                    <a:pt x="5" y="1133"/>
                  </a:cubicBezTo>
                  <a:cubicBezTo>
                    <a:pt x="74" y="549"/>
                    <a:pt x="757" y="744"/>
                    <a:pt x="1714" y="2008"/>
                  </a:cubicBezTo>
                  <a:cubicBezTo>
                    <a:pt x="2671" y="3273"/>
                    <a:pt x="3902" y="5608"/>
                    <a:pt x="4380" y="8722"/>
                  </a:cubicBezTo>
                  <a:cubicBezTo>
                    <a:pt x="4859" y="11835"/>
                    <a:pt x="4585" y="15727"/>
                    <a:pt x="4243" y="18062"/>
                  </a:cubicBezTo>
                  <a:cubicBezTo>
                    <a:pt x="3902" y="20398"/>
                    <a:pt x="3491" y="21176"/>
                    <a:pt x="3286" y="20981"/>
                  </a:cubicBezTo>
                  <a:cubicBezTo>
                    <a:pt x="3081" y="20787"/>
                    <a:pt x="3081" y="19619"/>
                    <a:pt x="3902" y="16214"/>
                  </a:cubicBezTo>
                  <a:cubicBezTo>
                    <a:pt x="4722" y="12808"/>
                    <a:pt x="6362" y="7165"/>
                    <a:pt x="7319" y="3857"/>
                  </a:cubicBezTo>
                  <a:cubicBezTo>
                    <a:pt x="8276" y="549"/>
                    <a:pt x="8550" y="-424"/>
                    <a:pt x="8481" y="160"/>
                  </a:cubicBezTo>
                  <a:cubicBezTo>
                    <a:pt x="8413" y="744"/>
                    <a:pt x="8003" y="2884"/>
                    <a:pt x="7729" y="4927"/>
                  </a:cubicBezTo>
                  <a:cubicBezTo>
                    <a:pt x="7456" y="6971"/>
                    <a:pt x="7319" y="8917"/>
                    <a:pt x="8208" y="10376"/>
                  </a:cubicBezTo>
                  <a:cubicBezTo>
                    <a:pt x="9096" y="11835"/>
                    <a:pt x="11010" y="12808"/>
                    <a:pt x="13403" y="12127"/>
                  </a:cubicBezTo>
                  <a:cubicBezTo>
                    <a:pt x="15795" y="11446"/>
                    <a:pt x="18666" y="9111"/>
                    <a:pt x="21537" y="67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1083172" y="291670"/>
              <a:ext cx="66178" cy="313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600" fill="norm" stroke="1" extrusionOk="0">
                  <a:moveTo>
                    <a:pt x="2879" y="1459"/>
                  </a:moveTo>
                  <a:cubicBezTo>
                    <a:pt x="2204" y="730"/>
                    <a:pt x="1529" y="0"/>
                    <a:pt x="854" y="0"/>
                  </a:cubicBezTo>
                  <a:cubicBezTo>
                    <a:pt x="179" y="0"/>
                    <a:pt x="-496" y="730"/>
                    <a:pt x="516" y="3138"/>
                  </a:cubicBezTo>
                  <a:cubicBezTo>
                    <a:pt x="1529" y="5546"/>
                    <a:pt x="4229" y="9632"/>
                    <a:pt x="7942" y="12989"/>
                  </a:cubicBezTo>
                  <a:cubicBezTo>
                    <a:pt x="11654" y="16346"/>
                    <a:pt x="16379" y="18973"/>
                    <a:pt x="2110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5" name="Line"/>
            <p:cNvSpPr/>
            <p:nvPr/>
          </p:nvSpPr>
          <p:spPr>
            <a:xfrm>
              <a:off x="546100" y="640625"/>
              <a:ext cx="679451" cy="173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6" fill="norm" stroke="1" extrusionOk="0">
                  <a:moveTo>
                    <a:pt x="0" y="21376"/>
                  </a:moveTo>
                  <a:cubicBezTo>
                    <a:pt x="1413" y="20856"/>
                    <a:pt x="2826" y="20335"/>
                    <a:pt x="4811" y="17993"/>
                  </a:cubicBezTo>
                  <a:cubicBezTo>
                    <a:pt x="6796" y="15651"/>
                    <a:pt x="9353" y="11487"/>
                    <a:pt x="11809" y="8234"/>
                  </a:cubicBezTo>
                  <a:cubicBezTo>
                    <a:pt x="14265" y="4981"/>
                    <a:pt x="16621" y="2639"/>
                    <a:pt x="18135" y="1337"/>
                  </a:cubicBezTo>
                  <a:cubicBezTo>
                    <a:pt x="19649" y="36"/>
                    <a:pt x="20321" y="-224"/>
                    <a:pt x="20759" y="166"/>
                  </a:cubicBezTo>
                  <a:cubicBezTo>
                    <a:pt x="21196" y="557"/>
                    <a:pt x="21398" y="1598"/>
                    <a:pt x="21600" y="26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6" name="Line"/>
            <p:cNvSpPr/>
            <p:nvPr/>
          </p:nvSpPr>
          <p:spPr>
            <a:xfrm>
              <a:off x="948043" y="693837"/>
              <a:ext cx="258458" cy="112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326" fill="norm" stroke="1" extrusionOk="0">
                  <a:moveTo>
                    <a:pt x="4025" y="18000"/>
                  </a:moveTo>
                  <a:cubicBezTo>
                    <a:pt x="2283" y="19200"/>
                    <a:pt x="541" y="20400"/>
                    <a:pt x="105" y="21000"/>
                  </a:cubicBezTo>
                  <a:cubicBezTo>
                    <a:pt x="-330" y="21600"/>
                    <a:pt x="541" y="21600"/>
                    <a:pt x="3502" y="19000"/>
                  </a:cubicBezTo>
                  <a:cubicBezTo>
                    <a:pt x="6464" y="16400"/>
                    <a:pt x="11515" y="11200"/>
                    <a:pt x="14825" y="7600"/>
                  </a:cubicBezTo>
                  <a:cubicBezTo>
                    <a:pt x="18135" y="4000"/>
                    <a:pt x="19702" y="2000"/>
                    <a:pt x="2127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1435100" y="369987"/>
              <a:ext cx="6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1460500" y="585887"/>
              <a:ext cx="31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2225902" y="118298"/>
              <a:ext cx="182233" cy="541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355" fill="norm" stroke="1" extrusionOk="0">
                  <a:moveTo>
                    <a:pt x="1815" y="5413"/>
                  </a:moveTo>
                  <a:cubicBezTo>
                    <a:pt x="1324" y="6331"/>
                    <a:pt x="833" y="7248"/>
                    <a:pt x="1078" y="9291"/>
                  </a:cubicBezTo>
                  <a:cubicBezTo>
                    <a:pt x="1324" y="11334"/>
                    <a:pt x="2306" y="14504"/>
                    <a:pt x="2551" y="15921"/>
                  </a:cubicBezTo>
                  <a:cubicBezTo>
                    <a:pt x="2796" y="17339"/>
                    <a:pt x="2306" y="17006"/>
                    <a:pt x="1692" y="15254"/>
                  </a:cubicBezTo>
                  <a:cubicBezTo>
                    <a:pt x="1078" y="13503"/>
                    <a:pt x="342" y="10334"/>
                    <a:pt x="96" y="7748"/>
                  </a:cubicBezTo>
                  <a:cubicBezTo>
                    <a:pt x="-149" y="5163"/>
                    <a:pt x="96" y="3162"/>
                    <a:pt x="587" y="1952"/>
                  </a:cubicBezTo>
                  <a:cubicBezTo>
                    <a:pt x="1078" y="743"/>
                    <a:pt x="1815" y="326"/>
                    <a:pt x="2796" y="117"/>
                  </a:cubicBezTo>
                  <a:cubicBezTo>
                    <a:pt x="3778" y="-91"/>
                    <a:pt x="5006" y="-91"/>
                    <a:pt x="7583" y="701"/>
                  </a:cubicBezTo>
                  <a:cubicBezTo>
                    <a:pt x="10160" y="1494"/>
                    <a:pt x="14087" y="3078"/>
                    <a:pt x="16910" y="5163"/>
                  </a:cubicBezTo>
                  <a:cubicBezTo>
                    <a:pt x="19733" y="7248"/>
                    <a:pt x="21451" y="9833"/>
                    <a:pt x="21083" y="12294"/>
                  </a:cubicBezTo>
                  <a:cubicBezTo>
                    <a:pt x="20715" y="14754"/>
                    <a:pt x="18260" y="17089"/>
                    <a:pt x="15928" y="18548"/>
                  </a:cubicBezTo>
                  <a:cubicBezTo>
                    <a:pt x="13596" y="20008"/>
                    <a:pt x="11387" y="20592"/>
                    <a:pt x="9424" y="20967"/>
                  </a:cubicBezTo>
                  <a:cubicBezTo>
                    <a:pt x="7460" y="21342"/>
                    <a:pt x="5742" y="21509"/>
                    <a:pt x="4515" y="21175"/>
                  </a:cubicBezTo>
                  <a:cubicBezTo>
                    <a:pt x="3287" y="20842"/>
                    <a:pt x="2551" y="20008"/>
                    <a:pt x="3410" y="19132"/>
                  </a:cubicBezTo>
                  <a:cubicBezTo>
                    <a:pt x="4269" y="18256"/>
                    <a:pt x="6724" y="17339"/>
                    <a:pt x="9178" y="164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2546350" y="357287"/>
              <a:ext cx="1016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2546866" y="465237"/>
              <a:ext cx="164585" cy="15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19987" fill="norm" stroke="1" extrusionOk="0">
                  <a:moveTo>
                    <a:pt x="4855" y="0"/>
                  </a:moveTo>
                  <a:cubicBezTo>
                    <a:pt x="2668" y="5400"/>
                    <a:pt x="480" y="10800"/>
                    <a:pt x="70" y="14850"/>
                  </a:cubicBezTo>
                  <a:cubicBezTo>
                    <a:pt x="-340" y="18900"/>
                    <a:pt x="1027" y="21600"/>
                    <a:pt x="4855" y="18900"/>
                  </a:cubicBezTo>
                  <a:cubicBezTo>
                    <a:pt x="8683" y="16200"/>
                    <a:pt x="14971" y="8100"/>
                    <a:pt x="2126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2925031" y="80546"/>
              <a:ext cx="180119" cy="465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305" fill="norm" stroke="1" extrusionOk="0">
                  <a:moveTo>
                    <a:pt x="19866" y="3656"/>
                  </a:moveTo>
                  <a:cubicBezTo>
                    <a:pt x="16852" y="2396"/>
                    <a:pt x="13838" y="1137"/>
                    <a:pt x="11075" y="508"/>
                  </a:cubicBezTo>
                  <a:cubicBezTo>
                    <a:pt x="8313" y="-122"/>
                    <a:pt x="5801" y="-122"/>
                    <a:pt x="3666" y="265"/>
                  </a:cubicBezTo>
                  <a:cubicBezTo>
                    <a:pt x="1531" y="653"/>
                    <a:pt x="-227" y="1428"/>
                    <a:pt x="24" y="2590"/>
                  </a:cubicBezTo>
                  <a:cubicBezTo>
                    <a:pt x="275" y="3752"/>
                    <a:pt x="2536" y="5302"/>
                    <a:pt x="4671" y="6513"/>
                  </a:cubicBezTo>
                  <a:cubicBezTo>
                    <a:pt x="6806" y="7724"/>
                    <a:pt x="8815" y="8595"/>
                    <a:pt x="9820" y="9322"/>
                  </a:cubicBezTo>
                  <a:cubicBezTo>
                    <a:pt x="10824" y="10048"/>
                    <a:pt x="10824" y="10630"/>
                    <a:pt x="10447" y="11114"/>
                  </a:cubicBezTo>
                  <a:cubicBezTo>
                    <a:pt x="10071" y="11598"/>
                    <a:pt x="9317" y="11986"/>
                    <a:pt x="8313" y="12276"/>
                  </a:cubicBezTo>
                  <a:cubicBezTo>
                    <a:pt x="7308" y="12567"/>
                    <a:pt x="6052" y="12761"/>
                    <a:pt x="4796" y="12809"/>
                  </a:cubicBezTo>
                  <a:cubicBezTo>
                    <a:pt x="3540" y="12857"/>
                    <a:pt x="2285" y="12761"/>
                    <a:pt x="2033" y="12518"/>
                  </a:cubicBezTo>
                  <a:cubicBezTo>
                    <a:pt x="1782" y="12276"/>
                    <a:pt x="2536" y="11889"/>
                    <a:pt x="3415" y="11840"/>
                  </a:cubicBezTo>
                  <a:cubicBezTo>
                    <a:pt x="4294" y="11792"/>
                    <a:pt x="5299" y="12082"/>
                    <a:pt x="5801" y="12470"/>
                  </a:cubicBezTo>
                  <a:cubicBezTo>
                    <a:pt x="6303" y="12857"/>
                    <a:pt x="6303" y="13342"/>
                    <a:pt x="5926" y="14552"/>
                  </a:cubicBezTo>
                  <a:cubicBezTo>
                    <a:pt x="5550" y="15763"/>
                    <a:pt x="4796" y="17700"/>
                    <a:pt x="4420" y="18911"/>
                  </a:cubicBezTo>
                  <a:cubicBezTo>
                    <a:pt x="4043" y="20122"/>
                    <a:pt x="4043" y="20606"/>
                    <a:pt x="4671" y="20945"/>
                  </a:cubicBezTo>
                  <a:cubicBezTo>
                    <a:pt x="5299" y="21284"/>
                    <a:pt x="6554" y="21478"/>
                    <a:pt x="9443" y="21091"/>
                  </a:cubicBezTo>
                  <a:cubicBezTo>
                    <a:pt x="12331" y="20703"/>
                    <a:pt x="16852" y="19735"/>
                    <a:pt x="21373" y="187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3136900" y="204887"/>
              <a:ext cx="1778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43" y="2057"/>
                    <a:pt x="3086" y="4114"/>
                    <a:pt x="6171" y="7029"/>
                  </a:cubicBezTo>
                  <a:cubicBezTo>
                    <a:pt x="9257" y="9943"/>
                    <a:pt x="13886" y="13714"/>
                    <a:pt x="16714" y="16286"/>
                  </a:cubicBezTo>
                  <a:cubicBezTo>
                    <a:pt x="19543" y="18857"/>
                    <a:pt x="20571" y="2022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3200400" y="159874"/>
              <a:ext cx="152401" cy="356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6" fill="norm" stroke="1" extrusionOk="0">
                  <a:moveTo>
                    <a:pt x="21600" y="417"/>
                  </a:moveTo>
                  <a:cubicBezTo>
                    <a:pt x="20100" y="162"/>
                    <a:pt x="18600" y="-94"/>
                    <a:pt x="17100" y="34"/>
                  </a:cubicBezTo>
                  <a:cubicBezTo>
                    <a:pt x="15600" y="162"/>
                    <a:pt x="14100" y="673"/>
                    <a:pt x="11250" y="2654"/>
                  </a:cubicBezTo>
                  <a:cubicBezTo>
                    <a:pt x="8400" y="4635"/>
                    <a:pt x="4200" y="8086"/>
                    <a:pt x="2100" y="11473"/>
                  </a:cubicBezTo>
                  <a:cubicBezTo>
                    <a:pt x="0" y="14860"/>
                    <a:pt x="0" y="18183"/>
                    <a:pt x="0" y="215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3409950" y="344587"/>
              <a:ext cx="1" cy="1524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3473450" y="484287"/>
              <a:ext cx="762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3600"/>
                    <a:pt x="9600" y="7200"/>
                    <a:pt x="6000" y="10800"/>
                  </a:cubicBezTo>
                  <a:cubicBezTo>
                    <a:pt x="2400" y="14400"/>
                    <a:pt x="1200" y="18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3651250" y="471587"/>
              <a:ext cx="1841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59" y="15600"/>
                    <a:pt x="11917" y="9600"/>
                    <a:pt x="15517" y="6000"/>
                  </a:cubicBezTo>
                  <a:cubicBezTo>
                    <a:pt x="19117" y="2400"/>
                    <a:pt x="20359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3981449" y="422488"/>
              <a:ext cx="93426" cy="74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6" h="21118" fill="norm" stroke="1" extrusionOk="0">
                  <a:moveTo>
                    <a:pt x="0" y="3118"/>
                  </a:moveTo>
                  <a:cubicBezTo>
                    <a:pt x="2348" y="1318"/>
                    <a:pt x="4696" y="-482"/>
                    <a:pt x="8452" y="118"/>
                  </a:cubicBezTo>
                  <a:cubicBezTo>
                    <a:pt x="12209" y="718"/>
                    <a:pt x="17374" y="3718"/>
                    <a:pt x="19487" y="6718"/>
                  </a:cubicBezTo>
                  <a:cubicBezTo>
                    <a:pt x="21600" y="9718"/>
                    <a:pt x="20661" y="12718"/>
                    <a:pt x="19252" y="15118"/>
                  </a:cubicBezTo>
                  <a:cubicBezTo>
                    <a:pt x="17843" y="17518"/>
                    <a:pt x="15965" y="19318"/>
                    <a:pt x="14087" y="211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4356099" y="77887"/>
              <a:ext cx="24130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32" y="3295"/>
                    <a:pt x="6063" y="6590"/>
                    <a:pt x="9095" y="9824"/>
                  </a:cubicBezTo>
                  <a:cubicBezTo>
                    <a:pt x="12126" y="13058"/>
                    <a:pt x="15158" y="16231"/>
                    <a:pt x="17242" y="18183"/>
                  </a:cubicBezTo>
                  <a:cubicBezTo>
                    <a:pt x="19326" y="20136"/>
                    <a:pt x="20463" y="2086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4464049" y="70405"/>
              <a:ext cx="152401" cy="350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9" fill="norm" stroke="1" extrusionOk="0">
                  <a:moveTo>
                    <a:pt x="21600" y="1240"/>
                  </a:moveTo>
                  <a:cubicBezTo>
                    <a:pt x="20700" y="590"/>
                    <a:pt x="19800" y="-61"/>
                    <a:pt x="18600" y="4"/>
                  </a:cubicBezTo>
                  <a:cubicBezTo>
                    <a:pt x="17400" y="69"/>
                    <a:pt x="15900" y="850"/>
                    <a:pt x="13200" y="3192"/>
                  </a:cubicBezTo>
                  <a:cubicBezTo>
                    <a:pt x="10500" y="5534"/>
                    <a:pt x="6600" y="9438"/>
                    <a:pt x="4200" y="12756"/>
                  </a:cubicBezTo>
                  <a:cubicBezTo>
                    <a:pt x="1800" y="16074"/>
                    <a:pt x="900" y="18806"/>
                    <a:pt x="0" y="215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4654549" y="325537"/>
              <a:ext cx="1333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184"/>
                    <a:pt x="0" y="10368"/>
                    <a:pt x="0" y="13824"/>
                  </a:cubicBezTo>
                  <a:cubicBezTo>
                    <a:pt x="0" y="17280"/>
                    <a:pt x="0" y="19008"/>
                    <a:pt x="171" y="19152"/>
                  </a:cubicBezTo>
                  <a:cubicBezTo>
                    <a:pt x="343" y="19296"/>
                    <a:pt x="686" y="17856"/>
                    <a:pt x="1543" y="15408"/>
                  </a:cubicBezTo>
                  <a:cubicBezTo>
                    <a:pt x="2400" y="12960"/>
                    <a:pt x="3771" y="9504"/>
                    <a:pt x="5143" y="7344"/>
                  </a:cubicBezTo>
                  <a:cubicBezTo>
                    <a:pt x="6514" y="5184"/>
                    <a:pt x="7886" y="4320"/>
                    <a:pt x="10457" y="5472"/>
                  </a:cubicBezTo>
                  <a:cubicBezTo>
                    <a:pt x="13029" y="6624"/>
                    <a:pt x="16800" y="9792"/>
                    <a:pt x="18857" y="12816"/>
                  </a:cubicBezTo>
                  <a:cubicBezTo>
                    <a:pt x="20914" y="15840"/>
                    <a:pt x="21257" y="1872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4895849" y="16503"/>
              <a:ext cx="83436" cy="537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2" h="21600" fill="norm" stroke="1" extrusionOk="0">
                  <a:moveTo>
                    <a:pt x="0" y="680"/>
                  </a:moveTo>
                  <a:cubicBezTo>
                    <a:pt x="1543" y="340"/>
                    <a:pt x="3086" y="0"/>
                    <a:pt x="5657" y="0"/>
                  </a:cubicBezTo>
                  <a:cubicBezTo>
                    <a:pt x="8229" y="0"/>
                    <a:pt x="11829" y="340"/>
                    <a:pt x="14914" y="1191"/>
                  </a:cubicBezTo>
                  <a:cubicBezTo>
                    <a:pt x="18000" y="2041"/>
                    <a:pt x="20571" y="3402"/>
                    <a:pt x="19800" y="4720"/>
                  </a:cubicBezTo>
                  <a:cubicBezTo>
                    <a:pt x="19029" y="6038"/>
                    <a:pt x="14914" y="7313"/>
                    <a:pt x="12086" y="8164"/>
                  </a:cubicBezTo>
                  <a:cubicBezTo>
                    <a:pt x="9257" y="9014"/>
                    <a:pt x="7714" y="9439"/>
                    <a:pt x="6943" y="9907"/>
                  </a:cubicBezTo>
                  <a:cubicBezTo>
                    <a:pt x="6171" y="10375"/>
                    <a:pt x="6171" y="10885"/>
                    <a:pt x="8229" y="11608"/>
                  </a:cubicBezTo>
                  <a:cubicBezTo>
                    <a:pt x="10286" y="12331"/>
                    <a:pt x="14400" y="13266"/>
                    <a:pt x="17229" y="14499"/>
                  </a:cubicBezTo>
                  <a:cubicBezTo>
                    <a:pt x="20057" y="15732"/>
                    <a:pt x="21600" y="17263"/>
                    <a:pt x="18771" y="18496"/>
                  </a:cubicBezTo>
                  <a:cubicBezTo>
                    <a:pt x="15943" y="19729"/>
                    <a:pt x="8743" y="20665"/>
                    <a:pt x="154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5357283" y="312880"/>
              <a:ext cx="287867" cy="134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3" fill="norm" stroke="1" extrusionOk="0">
                  <a:moveTo>
                    <a:pt x="3494" y="14501"/>
                  </a:moveTo>
                  <a:cubicBezTo>
                    <a:pt x="2541" y="16758"/>
                    <a:pt x="1588" y="19015"/>
                    <a:pt x="953" y="19337"/>
                  </a:cubicBezTo>
                  <a:cubicBezTo>
                    <a:pt x="318" y="19659"/>
                    <a:pt x="0" y="18048"/>
                    <a:pt x="0" y="14824"/>
                  </a:cubicBezTo>
                  <a:cubicBezTo>
                    <a:pt x="0" y="11600"/>
                    <a:pt x="318" y="6764"/>
                    <a:pt x="794" y="3701"/>
                  </a:cubicBezTo>
                  <a:cubicBezTo>
                    <a:pt x="1271" y="639"/>
                    <a:pt x="1906" y="-651"/>
                    <a:pt x="3176" y="316"/>
                  </a:cubicBezTo>
                  <a:cubicBezTo>
                    <a:pt x="4447" y="1283"/>
                    <a:pt x="6353" y="4507"/>
                    <a:pt x="8179" y="8215"/>
                  </a:cubicBezTo>
                  <a:cubicBezTo>
                    <a:pt x="10006" y="11922"/>
                    <a:pt x="11753" y="16113"/>
                    <a:pt x="13262" y="18370"/>
                  </a:cubicBezTo>
                  <a:cubicBezTo>
                    <a:pt x="14771" y="20627"/>
                    <a:pt x="16041" y="20949"/>
                    <a:pt x="17153" y="19659"/>
                  </a:cubicBezTo>
                  <a:cubicBezTo>
                    <a:pt x="18265" y="18370"/>
                    <a:pt x="19218" y="15468"/>
                    <a:pt x="19932" y="12245"/>
                  </a:cubicBezTo>
                  <a:cubicBezTo>
                    <a:pt x="20647" y="9021"/>
                    <a:pt x="21124" y="5474"/>
                    <a:pt x="21600" y="19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6070599" y="-1"/>
              <a:ext cx="202524" cy="455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6" h="21207" fill="norm" stroke="1" extrusionOk="0">
                  <a:moveTo>
                    <a:pt x="0" y="11915"/>
                  </a:moveTo>
                  <a:cubicBezTo>
                    <a:pt x="218" y="15169"/>
                    <a:pt x="436" y="18424"/>
                    <a:pt x="545" y="19262"/>
                  </a:cubicBezTo>
                  <a:cubicBezTo>
                    <a:pt x="655" y="20101"/>
                    <a:pt x="655" y="18523"/>
                    <a:pt x="655" y="15613"/>
                  </a:cubicBezTo>
                  <a:cubicBezTo>
                    <a:pt x="655" y="12704"/>
                    <a:pt x="655" y="8462"/>
                    <a:pt x="1091" y="5602"/>
                  </a:cubicBezTo>
                  <a:cubicBezTo>
                    <a:pt x="1527" y="2742"/>
                    <a:pt x="2400" y="1262"/>
                    <a:pt x="3709" y="523"/>
                  </a:cubicBezTo>
                  <a:cubicBezTo>
                    <a:pt x="5018" y="-217"/>
                    <a:pt x="6764" y="-217"/>
                    <a:pt x="9927" y="819"/>
                  </a:cubicBezTo>
                  <a:cubicBezTo>
                    <a:pt x="13091" y="1854"/>
                    <a:pt x="17673" y="3925"/>
                    <a:pt x="19636" y="5898"/>
                  </a:cubicBezTo>
                  <a:cubicBezTo>
                    <a:pt x="21600" y="7871"/>
                    <a:pt x="20945" y="9745"/>
                    <a:pt x="19636" y="11027"/>
                  </a:cubicBezTo>
                  <a:cubicBezTo>
                    <a:pt x="18327" y="12309"/>
                    <a:pt x="16364" y="12999"/>
                    <a:pt x="14400" y="13443"/>
                  </a:cubicBezTo>
                  <a:cubicBezTo>
                    <a:pt x="12436" y="13887"/>
                    <a:pt x="10473" y="14084"/>
                    <a:pt x="10036" y="14282"/>
                  </a:cubicBezTo>
                  <a:cubicBezTo>
                    <a:pt x="9600" y="14479"/>
                    <a:pt x="10691" y="14676"/>
                    <a:pt x="12109" y="15169"/>
                  </a:cubicBezTo>
                  <a:cubicBezTo>
                    <a:pt x="13527" y="15662"/>
                    <a:pt x="15273" y="16451"/>
                    <a:pt x="16473" y="17142"/>
                  </a:cubicBezTo>
                  <a:cubicBezTo>
                    <a:pt x="17673" y="17832"/>
                    <a:pt x="18327" y="18424"/>
                    <a:pt x="17782" y="19164"/>
                  </a:cubicBezTo>
                  <a:cubicBezTo>
                    <a:pt x="17236" y="19904"/>
                    <a:pt x="15491" y="20791"/>
                    <a:pt x="12764" y="21087"/>
                  </a:cubicBezTo>
                  <a:cubicBezTo>
                    <a:pt x="10036" y="21383"/>
                    <a:pt x="6327" y="21087"/>
                    <a:pt x="4255" y="20693"/>
                  </a:cubicBezTo>
                  <a:cubicBezTo>
                    <a:pt x="2182" y="20298"/>
                    <a:pt x="1745" y="19805"/>
                    <a:pt x="1309" y="193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6375408" y="248935"/>
              <a:ext cx="114293" cy="192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080" fill="norm" stroke="1" extrusionOk="0">
                  <a:moveTo>
                    <a:pt x="3470" y="9103"/>
                  </a:moveTo>
                  <a:cubicBezTo>
                    <a:pt x="6941" y="7709"/>
                    <a:pt x="10413" y="6315"/>
                    <a:pt x="12341" y="4806"/>
                  </a:cubicBezTo>
                  <a:cubicBezTo>
                    <a:pt x="14270" y="3296"/>
                    <a:pt x="14656" y="1670"/>
                    <a:pt x="13884" y="741"/>
                  </a:cubicBezTo>
                  <a:cubicBezTo>
                    <a:pt x="13113" y="-188"/>
                    <a:pt x="11184" y="-420"/>
                    <a:pt x="8291" y="1090"/>
                  </a:cubicBezTo>
                  <a:cubicBezTo>
                    <a:pt x="5398" y="2599"/>
                    <a:pt x="1541" y="5851"/>
                    <a:pt x="384" y="9335"/>
                  </a:cubicBezTo>
                  <a:cubicBezTo>
                    <a:pt x="-773" y="12819"/>
                    <a:pt x="770" y="16535"/>
                    <a:pt x="3856" y="18625"/>
                  </a:cubicBezTo>
                  <a:cubicBezTo>
                    <a:pt x="6941" y="20715"/>
                    <a:pt x="11570" y="21180"/>
                    <a:pt x="14656" y="21064"/>
                  </a:cubicBezTo>
                  <a:cubicBezTo>
                    <a:pt x="17741" y="20948"/>
                    <a:pt x="19284" y="20251"/>
                    <a:pt x="20827" y="195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6540499" y="230287"/>
              <a:ext cx="120651" cy="234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3" fill="norm" stroke="1" extrusionOk="0">
                  <a:moveTo>
                    <a:pt x="0" y="2919"/>
                  </a:moveTo>
                  <a:cubicBezTo>
                    <a:pt x="3789" y="7589"/>
                    <a:pt x="7579" y="12259"/>
                    <a:pt x="9474" y="15081"/>
                  </a:cubicBezTo>
                  <a:cubicBezTo>
                    <a:pt x="11368" y="17903"/>
                    <a:pt x="11368" y="18876"/>
                    <a:pt x="10800" y="19751"/>
                  </a:cubicBezTo>
                  <a:cubicBezTo>
                    <a:pt x="10232" y="20627"/>
                    <a:pt x="9095" y="21405"/>
                    <a:pt x="7768" y="21503"/>
                  </a:cubicBezTo>
                  <a:cubicBezTo>
                    <a:pt x="6442" y="21600"/>
                    <a:pt x="4926" y="21016"/>
                    <a:pt x="4168" y="18973"/>
                  </a:cubicBezTo>
                  <a:cubicBezTo>
                    <a:pt x="3411" y="16930"/>
                    <a:pt x="3411" y="13427"/>
                    <a:pt x="6442" y="10022"/>
                  </a:cubicBezTo>
                  <a:cubicBezTo>
                    <a:pt x="9474" y="6616"/>
                    <a:pt x="15537" y="330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6707716" y="275247"/>
              <a:ext cx="150285" cy="176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9" fill="norm" stroke="1" extrusionOk="0">
                  <a:moveTo>
                    <a:pt x="2434" y="1446"/>
                  </a:moveTo>
                  <a:cubicBezTo>
                    <a:pt x="1825" y="5716"/>
                    <a:pt x="1217" y="9986"/>
                    <a:pt x="913" y="12874"/>
                  </a:cubicBezTo>
                  <a:cubicBezTo>
                    <a:pt x="608" y="15762"/>
                    <a:pt x="608" y="17269"/>
                    <a:pt x="456" y="18651"/>
                  </a:cubicBezTo>
                  <a:cubicBezTo>
                    <a:pt x="304" y="20032"/>
                    <a:pt x="0" y="21288"/>
                    <a:pt x="0" y="20911"/>
                  </a:cubicBezTo>
                  <a:cubicBezTo>
                    <a:pt x="0" y="20535"/>
                    <a:pt x="304" y="18525"/>
                    <a:pt x="1673" y="15135"/>
                  </a:cubicBezTo>
                  <a:cubicBezTo>
                    <a:pt x="3042" y="11744"/>
                    <a:pt x="5476" y="6972"/>
                    <a:pt x="7910" y="3958"/>
                  </a:cubicBezTo>
                  <a:cubicBezTo>
                    <a:pt x="10344" y="944"/>
                    <a:pt x="12777" y="-312"/>
                    <a:pt x="14907" y="65"/>
                  </a:cubicBezTo>
                  <a:cubicBezTo>
                    <a:pt x="17037" y="441"/>
                    <a:pt x="18862" y="2451"/>
                    <a:pt x="19927" y="5967"/>
                  </a:cubicBezTo>
                  <a:cubicBezTo>
                    <a:pt x="20992" y="9483"/>
                    <a:pt x="21296" y="14507"/>
                    <a:pt x="21600" y="195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7059899" y="40243"/>
              <a:ext cx="147352" cy="571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4" h="21284" fill="norm" stroke="1" extrusionOk="0">
                  <a:moveTo>
                    <a:pt x="20884" y="1638"/>
                  </a:moveTo>
                  <a:cubicBezTo>
                    <a:pt x="20584" y="1165"/>
                    <a:pt x="20284" y="692"/>
                    <a:pt x="19384" y="377"/>
                  </a:cubicBezTo>
                  <a:cubicBezTo>
                    <a:pt x="18484" y="62"/>
                    <a:pt x="16984" y="-96"/>
                    <a:pt x="15634" y="62"/>
                  </a:cubicBezTo>
                  <a:cubicBezTo>
                    <a:pt x="14284" y="219"/>
                    <a:pt x="13084" y="692"/>
                    <a:pt x="10684" y="2348"/>
                  </a:cubicBezTo>
                  <a:cubicBezTo>
                    <a:pt x="8284" y="4003"/>
                    <a:pt x="4684" y="6841"/>
                    <a:pt x="2434" y="9561"/>
                  </a:cubicBezTo>
                  <a:cubicBezTo>
                    <a:pt x="184" y="12281"/>
                    <a:pt x="-716" y="14882"/>
                    <a:pt x="634" y="16892"/>
                  </a:cubicBezTo>
                  <a:cubicBezTo>
                    <a:pt x="1984" y="18903"/>
                    <a:pt x="5584" y="20322"/>
                    <a:pt x="9184" y="20913"/>
                  </a:cubicBezTo>
                  <a:cubicBezTo>
                    <a:pt x="12784" y="21504"/>
                    <a:pt x="16384" y="21268"/>
                    <a:pt x="19984" y="210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7277605" y="124038"/>
              <a:ext cx="129440" cy="532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1492" fill="norm" stroke="1" extrusionOk="0">
                  <a:moveTo>
                    <a:pt x="7118" y="9408"/>
                  </a:moveTo>
                  <a:cubicBezTo>
                    <a:pt x="5061" y="11457"/>
                    <a:pt x="3004" y="13506"/>
                    <a:pt x="1975" y="15384"/>
                  </a:cubicBezTo>
                  <a:cubicBezTo>
                    <a:pt x="947" y="17262"/>
                    <a:pt x="947" y="18970"/>
                    <a:pt x="947" y="20037"/>
                  </a:cubicBezTo>
                  <a:cubicBezTo>
                    <a:pt x="947" y="21104"/>
                    <a:pt x="947" y="21531"/>
                    <a:pt x="775" y="21488"/>
                  </a:cubicBezTo>
                  <a:cubicBezTo>
                    <a:pt x="604" y="21446"/>
                    <a:pt x="261" y="20933"/>
                    <a:pt x="89" y="18842"/>
                  </a:cubicBezTo>
                  <a:cubicBezTo>
                    <a:pt x="-82" y="16750"/>
                    <a:pt x="-82" y="13079"/>
                    <a:pt x="775" y="9835"/>
                  </a:cubicBezTo>
                  <a:cubicBezTo>
                    <a:pt x="1632" y="6590"/>
                    <a:pt x="3347" y="3773"/>
                    <a:pt x="4718" y="2193"/>
                  </a:cubicBezTo>
                  <a:cubicBezTo>
                    <a:pt x="6089" y="614"/>
                    <a:pt x="7118" y="273"/>
                    <a:pt x="8661" y="102"/>
                  </a:cubicBezTo>
                  <a:cubicBezTo>
                    <a:pt x="10204" y="-69"/>
                    <a:pt x="12261" y="-69"/>
                    <a:pt x="14661" y="443"/>
                  </a:cubicBezTo>
                  <a:cubicBezTo>
                    <a:pt x="17061" y="956"/>
                    <a:pt x="19804" y="1980"/>
                    <a:pt x="20661" y="3816"/>
                  </a:cubicBezTo>
                  <a:cubicBezTo>
                    <a:pt x="21518" y="5651"/>
                    <a:pt x="20489" y="8298"/>
                    <a:pt x="18604" y="9963"/>
                  </a:cubicBezTo>
                  <a:cubicBezTo>
                    <a:pt x="16718" y="11627"/>
                    <a:pt x="13975" y="12310"/>
                    <a:pt x="11575" y="12737"/>
                  </a:cubicBezTo>
                  <a:cubicBezTo>
                    <a:pt x="9175" y="13164"/>
                    <a:pt x="7118" y="13335"/>
                    <a:pt x="5918" y="13207"/>
                  </a:cubicBezTo>
                  <a:cubicBezTo>
                    <a:pt x="4718" y="13079"/>
                    <a:pt x="4375" y="12652"/>
                    <a:pt x="4375" y="12225"/>
                  </a:cubicBezTo>
                  <a:cubicBezTo>
                    <a:pt x="4375" y="11798"/>
                    <a:pt x="4718" y="11371"/>
                    <a:pt x="5061" y="109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7410449" y="52487"/>
              <a:ext cx="153883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600" fill="norm" stroke="1" extrusionOk="0">
                  <a:moveTo>
                    <a:pt x="14886" y="0"/>
                  </a:moveTo>
                  <a:cubicBezTo>
                    <a:pt x="17805" y="3200"/>
                    <a:pt x="20724" y="6400"/>
                    <a:pt x="21162" y="9467"/>
                  </a:cubicBezTo>
                  <a:cubicBezTo>
                    <a:pt x="21600" y="12533"/>
                    <a:pt x="19557" y="15467"/>
                    <a:pt x="15616" y="17467"/>
                  </a:cubicBezTo>
                  <a:cubicBezTo>
                    <a:pt x="11676" y="19467"/>
                    <a:pt x="5838" y="2053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761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151098" y="739137"/>
              <a:ext cx="329202" cy="75351"/>
            </a:xfrm>
            <a:prstGeom prst="rect">
              <a:avLst/>
            </a:prstGeom>
            <a:effectLst/>
          </p:spPr>
        </p:pic>
        <p:pic>
          <p:nvPicPr>
            <p:cNvPr id="763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7180721" y="770037"/>
              <a:ext cx="318629" cy="56509"/>
            </a:xfrm>
            <a:prstGeom prst="rect">
              <a:avLst/>
            </a:prstGeom>
            <a:effectLst/>
          </p:spPr>
        </p:pic>
        <p:pic>
          <p:nvPicPr>
            <p:cNvPr id="765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7092393" y="979587"/>
              <a:ext cx="203757" cy="155664"/>
            </a:xfrm>
            <a:prstGeom prst="rect">
              <a:avLst/>
            </a:prstGeom>
            <a:effectLst/>
          </p:spPr>
        </p:pic>
        <p:pic>
          <p:nvPicPr>
            <p:cNvPr id="767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7299043" y="992287"/>
              <a:ext cx="124107" cy="158751"/>
            </a:xfrm>
            <a:prstGeom prst="rect">
              <a:avLst/>
            </a:prstGeom>
            <a:effectLst/>
          </p:spPr>
        </p:pic>
        <p:pic>
          <p:nvPicPr>
            <p:cNvPr id="769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7470956" y="846237"/>
              <a:ext cx="155394" cy="306881"/>
            </a:xfrm>
            <a:prstGeom prst="rect">
              <a:avLst/>
            </a:prstGeom>
            <a:effectLst/>
          </p:spPr>
        </p:pic>
        <p:pic>
          <p:nvPicPr>
            <p:cNvPr id="771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7619999" y="992287"/>
              <a:ext cx="120651" cy="152401"/>
            </a:xfrm>
            <a:prstGeom prst="rect">
              <a:avLst/>
            </a:prstGeom>
            <a:effectLst/>
          </p:spPr>
        </p:pic>
        <p:pic>
          <p:nvPicPr>
            <p:cNvPr id="773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7753349" y="1002870"/>
              <a:ext cx="101601" cy="133148"/>
            </a:xfrm>
            <a:prstGeom prst="rect">
              <a:avLst/>
            </a:prstGeom>
            <a:effectLst/>
          </p:spPr>
        </p:pic>
        <p:pic>
          <p:nvPicPr>
            <p:cNvPr id="775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7867649" y="973237"/>
              <a:ext cx="184151" cy="159296"/>
            </a:xfrm>
            <a:prstGeom prst="rect">
              <a:avLst/>
            </a:prstGeom>
            <a:effectLst/>
          </p:spPr>
        </p:pic>
        <p:pic>
          <p:nvPicPr>
            <p:cNvPr id="777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8115663" y="947571"/>
              <a:ext cx="167368" cy="185510"/>
            </a:xfrm>
            <a:prstGeom prst="rect">
              <a:avLst/>
            </a:prstGeom>
            <a:effectLst/>
          </p:spPr>
        </p:pic>
        <p:pic>
          <p:nvPicPr>
            <p:cNvPr id="779" name="Line Line" descr="Line Lin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8413749" y="1043087"/>
              <a:ext cx="31751" cy="63501"/>
            </a:xfrm>
            <a:prstGeom prst="rect">
              <a:avLst/>
            </a:prstGeom>
            <a:effectLst/>
          </p:spPr>
        </p:pic>
        <p:sp>
          <p:nvSpPr>
            <p:cNvPr id="781" name="Line"/>
            <p:cNvSpPr/>
            <p:nvPr/>
          </p:nvSpPr>
          <p:spPr>
            <a:xfrm>
              <a:off x="7867649" y="446187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8774613" y="133283"/>
              <a:ext cx="286838" cy="503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327" fill="norm" stroke="1" extrusionOk="0">
                  <a:moveTo>
                    <a:pt x="14744" y="7603"/>
                  </a:moveTo>
                  <a:cubicBezTo>
                    <a:pt x="14586" y="7065"/>
                    <a:pt x="14429" y="6527"/>
                    <a:pt x="14035" y="6124"/>
                  </a:cubicBezTo>
                  <a:cubicBezTo>
                    <a:pt x="13640" y="5720"/>
                    <a:pt x="13010" y="5451"/>
                    <a:pt x="11906" y="5317"/>
                  </a:cubicBezTo>
                  <a:cubicBezTo>
                    <a:pt x="10802" y="5183"/>
                    <a:pt x="9226" y="5183"/>
                    <a:pt x="7728" y="5676"/>
                  </a:cubicBezTo>
                  <a:cubicBezTo>
                    <a:pt x="6230" y="6168"/>
                    <a:pt x="4811" y="7154"/>
                    <a:pt x="3471" y="9171"/>
                  </a:cubicBezTo>
                  <a:cubicBezTo>
                    <a:pt x="2131" y="11188"/>
                    <a:pt x="870" y="14235"/>
                    <a:pt x="318" y="16296"/>
                  </a:cubicBezTo>
                  <a:cubicBezTo>
                    <a:pt x="-234" y="18358"/>
                    <a:pt x="-76" y="19433"/>
                    <a:pt x="870" y="20195"/>
                  </a:cubicBezTo>
                  <a:cubicBezTo>
                    <a:pt x="1816" y="20957"/>
                    <a:pt x="3550" y="21405"/>
                    <a:pt x="5521" y="21315"/>
                  </a:cubicBezTo>
                  <a:cubicBezTo>
                    <a:pt x="7492" y="21226"/>
                    <a:pt x="9699" y="20598"/>
                    <a:pt x="11985" y="18985"/>
                  </a:cubicBezTo>
                  <a:cubicBezTo>
                    <a:pt x="14271" y="17372"/>
                    <a:pt x="16636" y="14773"/>
                    <a:pt x="18134" y="11815"/>
                  </a:cubicBezTo>
                  <a:cubicBezTo>
                    <a:pt x="19632" y="8857"/>
                    <a:pt x="20262" y="5541"/>
                    <a:pt x="20184" y="3435"/>
                  </a:cubicBezTo>
                  <a:cubicBezTo>
                    <a:pt x="20105" y="1329"/>
                    <a:pt x="19316" y="432"/>
                    <a:pt x="18055" y="119"/>
                  </a:cubicBezTo>
                  <a:cubicBezTo>
                    <a:pt x="16794" y="-195"/>
                    <a:pt x="15059" y="74"/>
                    <a:pt x="13404" y="1373"/>
                  </a:cubicBezTo>
                  <a:cubicBezTo>
                    <a:pt x="11748" y="2673"/>
                    <a:pt x="10172" y="5003"/>
                    <a:pt x="9857" y="7289"/>
                  </a:cubicBezTo>
                  <a:cubicBezTo>
                    <a:pt x="9541" y="9574"/>
                    <a:pt x="10487" y="11815"/>
                    <a:pt x="12616" y="13876"/>
                  </a:cubicBezTo>
                  <a:cubicBezTo>
                    <a:pt x="14744" y="15938"/>
                    <a:pt x="18055" y="17820"/>
                    <a:pt x="21366" y="197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9226549" y="306487"/>
              <a:ext cx="190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9213849" y="541437"/>
              <a:ext cx="31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9505949" y="192187"/>
              <a:ext cx="82551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69" y="2200"/>
                    <a:pt x="12738" y="4400"/>
                    <a:pt x="9415" y="7400"/>
                  </a:cubicBezTo>
                  <a:cubicBezTo>
                    <a:pt x="6092" y="10400"/>
                    <a:pt x="3877" y="14200"/>
                    <a:pt x="2492" y="16700"/>
                  </a:cubicBezTo>
                  <a:cubicBezTo>
                    <a:pt x="1108" y="19200"/>
                    <a:pt x="554" y="20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9499599" y="165360"/>
              <a:ext cx="241301" cy="204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3" fill="norm" stroke="1" extrusionOk="0">
                  <a:moveTo>
                    <a:pt x="0" y="21093"/>
                  </a:moveTo>
                  <a:cubicBezTo>
                    <a:pt x="947" y="16511"/>
                    <a:pt x="1895" y="11929"/>
                    <a:pt x="4358" y="8220"/>
                  </a:cubicBezTo>
                  <a:cubicBezTo>
                    <a:pt x="6821" y="4511"/>
                    <a:pt x="10800" y="1675"/>
                    <a:pt x="13926" y="584"/>
                  </a:cubicBezTo>
                  <a:cubicBezTo>
                    <a:pt x="17053" y="-507"/>
                    <a:pt x="19326" y="148"/>
                    <a:pt x="21600" y="8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9518649" y="427137"/>
              <a:ext cx="2540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40" y="15600"/>
                    <a:pt x="6480" y="9600"/>
                    <a:pt x="10080" y="6000"/>
                  </a:cubicBezTo>
                  <a:cubicBezTo>
                    <a:pt x="13680" y="2400"/>
                    <a:pt x="17640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9716412" y="357287"/>
              <a:ext cx="37752" cy="237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6" h="21600" fill="norm" stroke="1" extrusionOk="0">
                  <a:moveTo>
                    <a:pt x="13152" y="13886"/>
                  </a:moveTo>
                  <a:cubicBezTo>
                    <a:pt x="8605" y="15814"/>
                    <a:pt x="4057" y="17743"/>
                    <a:pt x="1784" y="19189"/>
                  </a:cubicBezTo>
                  <a:cubicBezTo>
                    <a:pt x="-490" y="20636"/>
                    <a:pt x="-490" y="21600"/>
                    <a:pt x="1215" y="21600"/>
                  </a:cubicBezTo>
                  <a:cubicBezTo>
                    <a:pt x="2921" y="21600"/>
                    <a:pt x="6331" y="20636"/>
                    <a:pt x="10310" y="17550"/>
                  </a:cubicBezTo>
                  <a:cubicBezTo>
                    <a:pt x="14289" y="14464"/>
                    <a:pt x="18836" y="9257"/>
                    <a:pt x="19973" y="5979"/>
                  </a:cubicBezTo>
                  <a:cubicBezTo>
                    <a:pt x="21110" y="2700"/>
                    <a:pt x="18836" y="1350"/>
                    <a:pt x="1656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9808163" y="395387"/>
              <a:ext cx="180388" cy="187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489" fill="norm" stroke="1" extrusionOk="0">
                  <a:moveTo>
                    <a:pt x="1814" y="0"/>
                  </a:moveTo>
                  <a:cubicBezTo>
                    <a:pt x="2065" y="4854"/>
                    <a:pt x="2317" y="9708"/>
                    <a:pt x="2442" y="12984"/>
                  </a:cubicBezTo>
                  <a:cubicBezTo>
                    <a:pt x="2568" y="16261"/>
                    <a:pt x="2568" y="17960"/>
                    <a:pt x="2191" y="19294"/>
                  </a:cubicBezTo>
                  <a:cubicBezTo>
                    <a:pt x="1814" y="20629"/>
                    <a:pt x="1061" y="21600"/>
                    <a:pt x="558" y="21479"/>
                  </a:cubicBezTo>
                  <a:cubicBezTo>
                    <a:pt x="56" y="21357"/>
                    <a:pt x="-195" y="20144"/>
                    <a:pt x="182" y="18081"/>
                  </a:cubicBezTo>
                  <a:cubicBezTo>
                    <a:pt x="558" y="16018"/>
                    <a:pt x="1563" y="13106"/>
                    <a:pt x="2568" y="11285"/>
                  </a:cubicBezTo>
                  <a:cubicBezTo>
                    <a:pt x="3572" y="9465"/>
                    <a:pt x="4577" y="8737"/>
                    <a:pt x="5707" y="8130"/>
                  </a:cubicBezTo>
                  <a:cubicBezTo>
                    <a:pt x="6838" y="7524"/>
                    <a:pt x="8093" y="7038"/>
                    <a:pt x="9600" y="8373"/>
                  </a:cubicBezTo>
                  <a:cubicBezTo>
                    <a:pt x="11107" y="9708"/>
                    <a:pt x="12865" y="12863"/>
                    <a:pt x="14875" y="14683"/>
                  </a:cubicBezTo>
                  <a:cubicBezTo>
                    <a:pt x="16884" y="16503"/>
                    <a:pt x="19145" y="16989"/>
                    <a:pt x="21405" y="174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9957305" y="177069"/>
              <a:ext cx="162479" cy="387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380" fill="norm" stroke="1" extrusionOk="0">
                  <a:moveTo>
                    <a:pt x="6665" y="20099"/>
                  </a:moveTo>
                  <a:cubicBezTo>
                    <a:pt x="8068" y="18931"/>
                    <a:pt x="9471" y="17764"/>
                    <a:pt x="10312" y="16713"/>
                  </a:cubicBezTo>
                  <a:cubicBezTo>
                    <a:pt x="11154" y="15662"/>
                    <a:pt x="11434" y="14728"/>
                    <a:pt x="10733" y="14203"/>
                  </a:cubicBezTo>
                  <a:cubicBezTo>
                    <a:pt x="10032" y="13677"/>
                    <a:pt x="8349" y="13561"/>
                    <a:pt x="6525" y="14261"/>
                  </a:cubicBezTo>
                  <a:cubicBezTo>
                    <a:pt x="4702" y="14962"/>
                    <a:pt x="2738" y="16479"/>
                    <a:pt x="1616" y="17530"/>
                  </a:cubicBezTo>
                  <a:cubicBezTo>
                    <a:pt x="494" y="18581"/>
                    <a:pt x="214" y="19165"/>
                    <a:pt x="73" y="19749"/>
                  </a:cubicBezTo>
                  <a:cubicBezTo>
                    <a:pt x="-67" y="20332"/>
                    <a:pt x="-67" y="20916"/>
                    <a:pt x="634" y="21208"/>
                  </a:cubicBezTo>
                  <a:cubicBezTo>
                    <a:pt x="1336" y="21500"/>
                    <a:pt x="2738" y="21500"/>
                    <a:pt x="5123" y="20566"/>
                  </a:cubicBezTo>
                  <a:cubicBezTo>
                    <a:pt x="7507" y="19632"/>
                    <a:pt x="10873" y="17764"/>
                    <a:pt x="13678" y="15078"/>
                  </a:cubicBezTo>
                  <a:cubicBezTo>
                    <a:pt x="16484" y="12393"/>
                    <a:pt x="18728" y="8890"/>
                    <a:pt x="19990" y="6497"/>
                  </a:cubicBezTo>
                  <a:cubicBezTo>
                    <a:pt x="21252" y="4103"/>
                    <a:pt x="21533" y="2819"/>
                    <a:pt x="21533" y="1826"/>
                  </a:cubicBezTo>
                  <a:cubicBezTo>
                    <a:pt x="21533" y="834"/>
                    <a:pt x="21252" y="134"/>
                    <a:pt x="20551" y="17"/>
                  </a:cubicBezTo>
                  <a:cubicBezTo>
                    <a:pt x="19850" y="-100"/>
                    <a:pt x="18728" y="367"/>
                    <a:pt x="17185" y="2410"/>
                  </a:cubicBezTo>
                  <a:cubicBezTo>
                    <a:pt x="15642" y="4454"/>
                    <a:pt x="13678" y="8073"/>
                    <a:pt x="12977" y="11342"/>
                  </a:cubicBezTo>
                  <a:cubicBezTo>
                    <a:pt x="12276" y="14611"/>
                    <a:pt x="12837" y="17530"/>
                    <a:pt x="13398" y="204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10732679" y="273704"/>
              <a:ext cx="185088" cy="650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430" fill="norm" stroke="1" extrusionOk="0">
                  <a:moveTo>
                    <a:pt x="4281" y="8605"/>
                  </a:moveTo>
                  <a:cubicBezTo>
                    <a:pt x="3545" y="9301"/>
                    <a:pt x="2808" y="9998"/>
                    <a:pt x="2563" y="11566"/>
                  </a:cubicBezTo>
                  <a:cubicBezTo>
                    <a:pt x="2318" y="13134"/>
                    <a:pt x="2563" y="15572"/>
                    <a:pt x="2686" y="17070"/>
                  </a:cubicBezTo>
                  <a:cubicBezTo>
                    <a:pt x="2808" y="18569"/>
                    <a:pt x="2808" y="19126"/>
                    <a:pt x="2318" y="19823"/>
                  </a:cubicBezTo>
                  <a:cubicBezTo>
                    <a:pt x="1827" y="20520"/>
                    <a:pt x="845" y="21356"/>
                    <a:pt x="354" y="21425"/>
                  </a:cubicBezTo>
                  <a:cubicBezTo>
                    <a:pt x="-137" y="21495"/>
                    <a:pt x="-137" y="20798"/>
                    <a:pt x="477" y="19300"/>
                  </a:cubicBezTo>
                  <a:cubicBezTo>
                    <a:pt x="1090" y="17802"/>
                    <a:pt x="2318" y="15503"/>
                    <a:pt x="3668" y="13099"/>
                  </a:cubicBezTo>
                  <a:cubicBezTo>
                    <a:pt x="5018" y="10695"/>
                    <a:pt x="6490" y="8187"/>
                    <a:pt x="7963" y="6201"/>
                  </a:cubicBezTo>
                  <a:cubicBezTo>
                    <a:pt x="9436" y="4215"/>
                    <a:pt x="10908" y="2752"/>
                    <a:pt x="12013" y="1776"/>
                  </a:cubicBezTo>
                  <a:cubicBezTo>
                    <a:pt x="13118" y="801"/>
                    <a:pt x="13854" y="313"/>
                    <a:pt x="14958" y="104"/>
                  </a:cubicBezTo>
                  <a:cubicBezTo>
                    <a:pt x="16063" y="-105"/>
                    <a:pt x="17536" y="-35"/>
                    <a:pt x="18886" y="661"/>
                  </a:cubicBezTo>
                  <a:cubicBezTo>
                    <a:pt x="20236" y="1358"/>
                    <a:pt x="21463" y="2682"/>
                    <a:pt x="21463" y="4285"/>
                  </a:cubicBezTo>
                  <a:cubicBezTo>
                    <a:pt x="21463" y="5887"/>
                    <a:pt x="20236" y="7769"/>
                    <a:pt x="18395" y="8883"/>
                  </a:cubicBezTo>
                  <a:cubicBezTo>
                    <a:pt x="16554" y="9998"/>
                    <a:pt x="14099" y="10347"/>
                    <a:pt x="11154" y="10207"/>
                  </a:cubicBezTo>
                  <a:cubicBezTo>
                    <a:pt x="8208" y="10068"/>
                    <a:pt x="4772" y="9441"/>
                    <a:pt x="1336" y="88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10849295" y="69101"/>
              <a:ext cx="142556" cy="120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113" fill="norm" stroke="1" extrusionOk="0">
                  <a:moveTo>
                    <a:pt x="8052" y="9367"/>
                  </a:moveTo>
                  <a:cubicBezTo>
                    <a:pt x="6146" y="12346"/>
                    <a:pt x="4240" y="15325"/>
                    <a:pt x="2811" y="17560"/>
                  </a:cubicBezTo>
                  <a:cubicBezTo>
                    <a:pt x="1381" y="19794"/>
                    <a:pt x="428" y="21284"/>
                    <a:pt x="111" y="21098"/>
                  </a:cubicBezTo>
                  <a:cubicBezTo>
                    <a:pt x="-207" y="20912"/>
                    <a:pt x="111" y="19050"/>
                    <a:pt x="1699" y="15698"/>
                  </a:cubicBezTo>
                  <a:cubicBezTo>
                    <a:pt x="3287" y="12346"/>
                    <a:pt x="6146" y="7505"/>
                    <a:pt x="8528" y="4339"/>
                  </a:cubicBezTo>
                  <a:cubicBezTo>
                    <a:pt x="10911" y="1174"/>
                    <a:pt x="12817" y="-316"/>
                    <a:pt x="14405" y="56"/>
                  </a:cubicBezTo>
                  <a:cubicBezTo>
                    <a:pt x="15993" y="429"/>
                    <a:pt x="17264" y="2663"/>
                    <a:pt x="18375" y="5829"/>
                  </a:cubicBezTo>
                  <a:cubicBezTo>
                    <a:pt x="19487" y="8994"/>
                    <a:pt x="20440" y="13091"/>
                    <a:pt x="21393" y="171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10921999" y="571510"/>
              <a:ext cx="176712" cy="192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316" fill="norm" stroke="1" extrusionOk="0">
                  <a:moveTo>
                    <a:pt x="0" y="21316"/>
                  </a:moveTo>
                  <a:cubicBezTo>
                    <a:pt x="1543" y="14742"/>
                    <a:pt x="3086" y="8168"/>
                    <a:pt x="4371" y="4412"/>
                  </a:cubicBezTo>
                  <a:cubicBezTo>
                    <a:pt x="5657" y="655"/>
                    <a:pt x="6686" y="-284"/>
                    <a:pt x="7329" y="68"/>
                  </a:cubicBezTo>
                  <a:cubicBezTo>
                    <a:pt x="7971" y="420"/>
                    <a:pt x="8229" y="2064"/>
                    <a:pt x="8743" y="3355"/>
                  </a:cubicBezTo>
                  <a:cubicBezTo>
                    <a:pt x="9257" y="4646"/>
                    <a:pt x="10029" y="5586"/>
                    <a:pt x="11057" y="5820"/>
                  </a:cubicBezTo>
                  <a:cubicBezTo>
                    <a:pt x="12086" y="6055"/>
                    <a:pt x="13371" y="5586"/>
                    <a:pt x="14400" y="4881"/>
                  </a:cubicBezTo>
                  <a:cubicBezTo>
                    <a:pt x="15429" y="4177"/>
                    <a:pt x="16200" y="3238"/>
                    <a:pt x="17357" y="2299"/>
                  </a:cubicBezTo>
                  <a:cubicBezTo>
                    <a:pt x="18514" y="1359"/>
                    <a:pt x="20057" y="420"/>
                    <a:pt x="20829" y="773"/>
                  </a:cubicBezTo>
                  <a:cubicBezTo>
                    <a:pt x="21600" y="1125"/>
                    <a:pt x="21600" y="2768"/>
                    <a:pt x="21214" y="4881"/>
                  </a:cubicBezTo>
                  <a:cubicBezTo>
                    <a:pt x="20829" y="6994"/>
                    <a:pt x="20057" y="9577"/>
                    <a:pt x="19671" y="11925"/>
                  </a:cubicBezTo>
                  <a:cubicBezTo>
                    <a:pt x="19286" y="14273"/>
                    <a:pt x="19286" y="16386"/>
                    <a:pt x="19286" y="184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11155818" y="585887"/>
              <a:ext cx="96382" cy="203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204" fill="norm" stroke="1" extrusionOk="0">
                  <a:moveTo>
                    <a:pt x="11520" y="0"/>
                  </a:moveTo>
                  <a:cubicBezTo>
                    <a:pt x="9172" y="3527"/>
                    <a:pt x="6824" y="7053"/>
                    <a:pt x="4477" y="10690"/>
                  </a:cubicBezTo>
                  <a:cubicBezTo>
                    <a:pt x="2129" y="14327"/>
                    <a:pt x="-219" y="18073"/>
                    <a:pt x="16" y="19837"/>
                  </a:cubicBezTo>
                  <a:cubicBezTo>
                    <a:pt x="251" y="21600"/>
                    <a:pt x="3068" y="21380"/>
                    <a:pt x="7059" y="20718"/>
                  </a:cubicBezTo>
                  <a:cubicBezTo>
                    <a:pt x="11051" y="20057"/>
                    <a:pt x="16216" y="18955"/>
                    <a:pt x="21381" y="178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11279923" y="607114"/>
              <a:ext cx="169127" cy="184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144" fill="norm" stroke="1" extrusionOk="0">
                  <a:moveTo>
                    <a:pt x="17307" y="3390"/>
                  </a:moveTo>
                  <a:cubicBezTo>
                    <a:pt x="16774" y="2177"/>
                    <a:pt x="16240" y="963"/>
                    <a:pt x="15307" y="357"/>
                  </a:cubicBezTo>
                  <a:cubicBezTo>
                    <a:pt x="14374" y="-250"/>
                    <a:pt x="13040" y="-250"/>
                    <a:pt x="10907" y="1692"/>
                  </a:cubicBezTo>
                  <a:cubicBezTo>
                    <a:pt x="8774" y="3633"/>
                    <a:pt x="5840" y="7516"/>
                    <a:pt x="4107" y="10065"/>
                  </a:cubicBezTo>
                  <a:cubicBezTo>
                    <a:pt x="2374" y="12613"/>
                    <a:pt x="1840" y="13826"/>
                    <a:pt x="1174" y="15404"/>
                  </a:cubicBezTo>
                  <a:cubicBezTo>
                    <a:pt x="507" y="16981"/>
                    <a:pt x="-293" y="18923"/>
                    <a:pt x="107" y="20015"/>
                  </a:cubicBezTo>
                  <a:cubicBezTo>
                    <a:pt x="507" y="21107"/>
                    <a:pt x="2107" y="21350"/>
                    <a:pt x="5840" y="20986"/>
                  </a:cubicBezTo>
                  <a:cubicBezTo>
                    <a:pt x="9574" y="20622"/>
                    <a:pt x="15440" y="19651"/>
                    <a:pt x="21307" y="186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11341099" y="706537"/>
              <a:ext cx="698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11595099" y="750987"/>
              <a:ext cx="38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419950" y="1752170"/>
              <a:ext cx="246801" cy="600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500" fill="norm" stroke="1" extrusionOk="0">
                  <a:moveTo>
                    <a:pt x="12111" y="1895"/>
                  </a:moveTo>
                  <a:cubicBezTo>
                    <a:pt x="12111" y="1516"/>
                    <a:pt x="12111" y="1137"/>
                    <a:pt x="12295" y="758"/>
                  </a:cubicBezTo>
                  <a:cubicBezTo>
                    <a:pt x="12480" y="379"/>
                    <a:pt x="12849" y="0"/>
                    <a:pt x="13034" y="0"/>
                  </a:cubicBezTo>
                  <a:cubicBezTo>
                    <a:pt x="13218" y="0"/>
                    <a:pt x="13218" y="379"/>
                    <a:pt x="12941" y="1440"/>
                  </a:cubicBezTo>
                  <a:cubicBezTo>
                    <a:pt x="12664" y="2501"/>
                    <a:pt x="12111" y="4244"/>
                    <a:pt x="11188" y="6177"/>
                  </a:cubicBezTo>
                  <a:cubicBezTo>
                    <a:pt x="10264" y="8109"/>
                    <a:pt x="8972" y="10232"/>
                    <a:pt x="7218" y="12392"/>
                  </a:cubicBezTo>
                  <a:cubicBezTo>
                    <a:pt x="5464" y="14552"/>
                    <a:pt x="3249" y="16749"/>
                    <a:pt x="1957" y="18038"/>
                  </a:cubicBezTo>
                  <a:cubicBezTo>
                    <a:pt x="664" y="19326"/>
                    <a:pt x="295" y="19705"/>
                    <a:pt x="111" y="20122"/>
                  </a:cubicBezTo>
                  <a:cubicBezTo>
                    <a:pt x="-74" y="20539"/>
                    <a:pt x="-74" y="20994"/>
                    <a:pt x="480" y="21259"/>
                  </a:cubicBezTo>
                  <a:cubicBezTo>
                    <a:pt x="1034" y="21524"/>
                    <a:pt x="2141" y="21600"/>
                    <a:pt x="4726" y="21335"/>
                  </a:cubicBezTo>
                  <a:cubicBezTo>
                    <a:pt x="7311" y="21069"/>
                    <a:pt x="11372" y="20463"/>
                    <a:pt x="14418" y="20122"/>
                  </a:cubicBezTo>
                  <a:cubicBezTo>
                    <a:pt x="17464" y="19781"/>
                    <a:pt x="19495" y="19705"/>
                    <a:pt x="21526" y="196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827865" y="1799481"/>
              <a:ext cx="188136" cy="557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301" fill="norm" stroke="1" extrusionOk="0">
                  <a:moveTo>
                    <a:pt x="21332" y="1185"/>
                  </a:moveTo>
                  <a:cubicBezTo>
                    <a:pt x="20132" y="700"/>
                    <a:pt x="18932" y="215"/>
                    <a:pt x="17732" y="53"/>
                  </a:cubicBezTo>
                  <a:cubicBezTo>
                    <a:pt x="16532" y="-109"/>
                    <a:pt x="15332" y="53"/>
                    <a:pt x="12932" y="1266"/>
                  </a:cubicBezTo>
                  <a:cubicBezTo>
                    <a:pt x="10532" y="2480"/>
                    <a:pt x="6932" y="4745"/>
                    <a:pt x="4412" y="7091"/>
                  </a:cubicBezTo>
                  <a:cubicBezTo>
                    <a:pt x="1892" y="9437"/>
                    <a:pt x="452" y="11864"/>
                    <a:pt x="92" y="13846"/>
                  </a:cubicBezTo>
                  <a:cubicBezTo>
                    <a:pt x="-268" y="15828"/>
                    <a:pt x="452" y="17365"/>
                    <a:pt x="1892" y="18619"/>
                  </a:cubicBezTo>
                  <a:cubicBezTo>
                    <a:pt x="3332" y="19873"/>
                    <a:pt x="5492" y="20844"/>
                    <a:pt x="8372" y="21167"/>
                  </a:cubicBezTo>
                  <a:cubicBezTo>
                    <a:pt x="11252" y="21491"/>
                    <a:pt x="14852" y="21167"/>
                    <a:pt x="18452" y="208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0" name="Line"/>
            <p:cNvSpPr/>
            <p:nvPr/>
          </p:nvSpPr>
          <p:spPr>
            <a:xfrm>
              <a:off x="1079500" y="1984163"/>
              <a:ext cx="185367" cy="564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480" fill="norm" stroke="1" extrusionOk="0">
                  <a:moveTo>
                    <a:pt x="1456" y="6721"/>
                  </a:moveTo>
                  <a:cubicBezTo>
                    <a:pt x="1942" y="8494"/>
                    <a:pt x="2427" y="10267"/>
                    <a:pt x="2670" y="12605"/>
                  </a:cubicBezTo>
                  <a:cubicBezTo>
                    <a:pt x="2912" y="14942"/>
                    <a:pt x="2912" y="17844"/>
                    <a:pt x="2791" y="19496"/>
                  </a:cubicBezTo>
                  <a:cubicBezTo>
                    <a:pt x="2670" y="21148"/>
                    <a:pt x="2427" y="21551"/>
                    <a:pt x="2184" y="21470"/>
                  </a:cubicBezTo>
                  <a:cubicBezTo>
                    <a:pt x="1942" y="21390"/>
                    <a:pt x="1699" y="20826"/>
                    <a:pt x="1213" y="19093"/>
                  </a:cubicBezTo>
                  <a:cubicBezTo>
                    <a:pt x="728" y="17360"/>
                    <a:pt x="0" y="14458"/>
                    <a:pt x="0" y="11799"/>
                  </a:cubicBezTo>
                  <a:cubicBezTo>
                    <a:pt x="0" y="9139"/>
                    <a:pt x="728" y="6721"/>
                    <a:pt x="2184" y="4908"/>
                  </a:cubicBezTo>
                  <a:cubicBezTo>
                    <a:pt x="3640" y="3094"/>
                    <a:pt x="5825" y="1885"/>
                    <a:pt x="7402" y="1160"/>
                  </a:cubicBezTo>
                  <a:cubicBezTo>
                    <a:pt x="8980" y="435"/>
                    <a:pt x="9951" y="193"/>
                    <a:pt x="11407" y="72"/>
                  </a:cubicBezTo>
                  <a:cubicBezTo>
                    <a:pt x="12863" y="-49"/>
                    <a:pt x="14804" y="-49"/>
                    <a:pt x="16625" y="314"/>
                  </a:cubicBezTo>
                  <a:cubicBezTo>
                    <a:pt x="18445" y="676"/>
                    <a:pt x="20144" y="1402"/>
                    <a:pt x="20872" y="2611"/>
                  </a:cubicBezTo>
                  <a:cubicBezTo>
                    <a:pt x="21600" y="3820"/>
                    <a:pt x="21357" y="5512"/>
                    <a:pt x="19537" y="6882"/>
                  </a:cubicBezTo>
                  <a:cubicBezTo>
                    <a:pt x="17717" y="8252"/>
                    <a:pt x="14319" y="9300"/>
                    <a:pt x="11771" y="9864"/>
                  </a:cubicBezTo>
                  <a:cubicBezTo>
                    <a:pt x="9222" y="10429"/>
                    <a:pt x="7524" y="10509"/>
                    <a:pt x="6553" y="10348"/>
                  </a:cubicBezTo>
                  <a:cubicBezTo>
                    <a:pt x="5582" y="10187"/>
                    <a:pt x="5339" y="9784"/>
                    <a:pt x="5461" y="9421"/>
                  </a:cubicBezTo>
                  <a:cubicBezTo>
                    <a:pt x="5582" y="9058"/>
                    <a:pt x="6067" y="8736"/>
                    <a:pt x="6553" y="84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1" name="Line"/>
            <p:cNvSpPr/>
            <p:nvPr/>
          </p:nvSpPr>
          <p:spPr>
            <a:xfrm>
              <a:off x="1301750" y="1837779"/>
              <a:ext cx="165881" cy="481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558" fill="norm" stroke="1" extrusionOk="0">
                  <a:moveTo>
                    <a:pt x="3240" y="526"/>
                  </a:moveTo>
                  <a:cubicBezTo>
                    <a:pt x="4320" y="242"/>
                    <a:pt x="5400" y="-42"/>
                    <a:pt x="6750" y="5"/>
                  </a:cubicBezTo>
                  <a:cubicBezTo>
                    <a:pt x="8100" y="53"/>
                    <a:pt x="9720" y="432"/>
                    <a:pt x="12150" y="1616"/>
                  </a:cubicBezTo>
                  <a:cubicBezTo>
                    <a:pt x="14580" y="2800"/>
                    <a:pt x="17820" y="4790"/>
                    <a:pt x="19575" y="7253"/>
                  </a:cubicBezTo>
                  <a:cubicBezTo>
                    <a:pt x="21330" y="9716"/>
                    <a:pt x="21600" y="12653"/>
                    <a:pt x="20520" y="14974"/>
                  </a:cubicBezTo>
                  <a:cubicBezTo>
                    <a:pt x="19440" y="17295"/>
                    <a:pt x="17010" y="19000"/>
                    <a:pt x="13365" y="19995"/>
                  </a:cubicBezTo>
                  <a:cubicBezTo>
                    <a:pt x="9720" y="20990"/>
                    <a:pt x="4860" y="21274"/>
                    <a:pt x="0" y="215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1943100" y="2080999"/>
              <a:ext cx="234951" cy="35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7" fill="norm" stroke="1" extrusionOk="0">
                  <a:moveTo>
                    <a:pt x="0" y="5577"/>
                  </a:moveTo>
                  <a:cubicBezTo>
                    <a:pt x="5643" y="1977"/>
                    <a:pt x="11286" y="-1623"/>
                    <a:pt x="14886" y="777"/>
                  </a:cubicBezTo>
                  <a:cubicBezTo>
                    <a:pt x="18486" y="3177"/>
                    <a:pt x="20043" y="11577"/>
                    <a:pt x="21600" y="199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1987277" y="2230537"/>
              <a:ext cx="203474" cy="28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0648" fill="norm" stroke="1" extrusionOk="0">
                  <a:moveTo>
                    <a:pt x="2033" y="9257"/>
                  </a:moveTo>
                  <a:cubicBezTo>
                    <a:pt x="919" y="13886"/>
                    <a:pt x="-194" y="18514"/>
                    <a:pt x="29" y="20057"/>
                  </a:cubicBezTo>
                  <a:cubicBezTo>
                    <a:pt x="251" y="21600"/>
                    <a:pt x="1810" y="20057"/>
                    <a:pt x="5596" y="16200"/>
                  </a:cubicBezTo>
                  <a:cubicBezTo>
                    <a:pt x="9381" y="12343"/>
                    <a:pt x="15394" y="6171"/>
                    <a:pt x="2140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2817283" y="1906687"/>
              <a:ext cx="160867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95" y="823"/>
                    <a:pt x="18189" y="1646"/>
                    <a:pt x="16200" y="3754"/>
                  </a:cubicBezTo>
                  <a:cubicBezTo>
                    <a:pt x="14211" y="5863"/>
                    <a:pt x="11937" y="9257"/>
                    <a:pt x="9379" y="12240"/>
                  </a:cubicBezTo>
                  <a:cubicBezTo>
                    <a:pt x="6821" y="15223"/>
                    <a:pt x="3979" y="17794"/>
                    <a:pt x="2274" y="19389"/>
                  </a:cubicBezTo>
                  <a:cubicBezTo>
                    <a:pt x="568" y="20983"/>
                    <a:pt x="0" y="21600"/>
                    <a:pt x="0" y="21600"/>
                  </a:cubicBezTo>
                  <a:cubicBezTo>
                    <a:pt x="0" y="21600"/>
                    <a:pt x="568" y="20983"/>
                    <a:pt x="1137" y="20417"/>
                  </a:cubicBezTo>
                  <a:cubicBezTo>
                    <a:pt x="1705" y="19851"/>
                    <a:pt x="2274" y="19337"/>
                    <a:pt x="2842" y="188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3060700" y="1916122"/>
              <a:ext cx="31751" cy="470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0" y="727"/>
                  </a:moveTo>
                  <a:cubicBezTo>
                    <a:pt x="4320" y="342"/>
                    <a:pt x="8640" y="-44"/>
                    <a:pt x="11520" y="4"/>
                  </a:cubicBezTo>
                  <a:cubicBezTo>
                    <a:pt x="14400" y="52"/>
                    <a:pt x="15840" y="535"/>
                    <a:pt x="16560" y="2801"/>
                  </a:cubicBezTo>
                  <a:cubicBezTo>
                    <a:pt x="17280" y="5067"/>
                    <a:pt x="17280" y="9117"/>
                    <a:pt x="17280" y="12299"/>
                  </a:cubicBezTo>
                  <a:cubicBezTo>
                    <a:pt x="17280" y="15481"/>
                    <a:pt x="17280" y="17795"/>
                    <a:pt x="18000" y="19242"/>
                  </a:cubicBezTo>
                  <a:cubicBezTo>
                    <a:pt x="18720" y="20688"/>
                    <a:pt x="20160" y="21267"/>
                    <a:pt x="20880" y="21411"/>
                  </a:cubicBezTo>
                  <a:cubicBezTo>
                    <a:pt x="21600" y="21556"/>
                    <a:pt x="21600" y="21267"/>
                    <a:pt x="21600" y="209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2686050" y="1926242"/>
              <a:ext cx="723901" cy="101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0" y="21493"/>
                  </a:moveTo>
                  <a:cubicBezTo>
                    <a:pt x="1389" y="16543"/>
                    <a:pt x="2779" y="11593"/>
                    <a:pt x="4768" y="7993"/>
                  </a:cubicBezTo>
                  <a:cubicBezTo>
                    <a:pt x="6758" y="4393"/>
                    <a:pt x="9347" y="2143"/>
                    <a:pt x="11811" y="1018"/>
                  </a:cubicBezTo>
                  <a:cubicBezTo>
                    <a:pt x="14274" y="-107"/>
                    <a:pt x="16611" y="-107"/>
                    <a:pt x="18221" y="118"/>
                  </a:cubicBezTo>
                  <a:cubicBezTo>
                    <a:pt x="19832" y="343"/>
                    <a:pt x="20716" y="793"/>
                    <a:pt x="21600" y="12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2698750" y="2634820"/>
              <a:ext cx="44451" cy="129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541"/>
                  </a:moveTo>
                  <a:cubicBezTo>
                    <a:pt x="0" y="1770"/>
                    <a:pt x="0" y="0"/>
                    <a:pt x="1029" y="0"/>
                  </a:cubicBezTo>
                  <a:cubicBezTo>
                    <a:pt x="2057" y="0"/>
                    <a:pt x="4114" y="1770"/>
                    <a:pt x="7714" y="5666"/>
                  </a:cubicBezTo>
                  <a:cubicBezTo>
                    <a:pt x="11314" y="9561"/>
                    <a:pt x="16457" y="1558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2729373" y="2519149"/>
              <a:ext cx="39227" cy="35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19977" fill="norm" stroke="1" extrusionOk="0">
                  <a:moveTo>
                    <a:pt x="7055" y="19977"/>
                  </a:moveTo>
                  <a:cubicBezTo>
                    <a:pt x="2735" y="11577"/>
                    <a:pt x="-1585" y="3177"/>
                    <a:pt x="575" y="777"/>
                  </a:cubicBezTo>
                  <a:cubicBezTo>
                    <a:pt x="2735" y="-1623"/>
                    <a:pt x="11375" y="1977"/>
                    <a:pt x="20015" y="55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2857500" y="2598274"/>
              <a:ext cx="1079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1694" y="11375"/>
                    <a:pt x="3388" y="2735"/>
                    <a:pt x="6988" y="575"/>
                  </a:cubicBezTo>
                  <a:cubicBezTo>
                    <a:pt x="10588" y="-1585"/>
                    <a:pt x="16094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2901950" y="2706787"/>
              <a:ext cx="1206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3130550" y="2579787"/>
              <a:ext cx="254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>
              <a:off x="2847693" y="1609828"/>
              <a:ext cx="155857" cy="239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271" fill="norm" stroke="1" extrusionOk="0">
                  <a:moveTo>
                    <a:pt x="1352" y="3240"/>
                  </a:moveTo>
                  <a:cubicBezTo>
                    <a:pt x="1061" y="6621"/>
                    <a:pt x="769" y="10001"/>
                    <a:pt x="477" y="10095"/>
                  </a:cubicBezTo>
                  <a:cubicBezTo>
                    <a:pt x="185" y="10189"/>
                    <a:pt x="-107" y="6996"/>
                    <a:pt x="39" y="4648"/>
                  </a:cubicBezTo>
                  <a:cubicBezTo>
                    <a:pt x="185" y="2301"/>
                    <a:pt x="769" y="798"/>
                    <a:pt x="2520" y="234"/>
                  </a:cubicBezTo>
                  <a:cubicBezTo>
                    <a:pt x="4271" y="-329"/>
                    <a:pt x="7190" y="47"/>
                    <a:pt x="10255" y="2207"/>
                  </a:cubicBezTo>
                  <a:cubicBezTo>
                    <a:pt x="13320" y="4367"/>
                    <a:pt x="16531" y="8311"/>
                    <a:pt x="18428" y="11786"/>
                  </a:cubicBezTo>
                  <a:cubicBezTo>
                    <a:pt x="20325" y="15261"/>
                    <a:pt x="20909" y="18266"/>
                    <a:pt x="21493" y="212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3549650" y="1953061"/>
              <a:ext cx="200517" cy="710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332" fill="norm" stroke="1" extrusionOk="0">
                  <a:moveTo>
                    <a:pt x="4725" y="5469"/>
                  </a:moveTo>
                  <a:cubicBezTo>
                    <a:pt x="4050" y="6994"/>
                    <a:pt x="3375" y="8518"/>
                    <a:pt x="2925" y="10393"/>
                  </a:cubicBezTo>
                  <a:cubicBezTo>
                    <a:pt x="2475" y="12267"/>
                    <a:pt x="2250" y="14490"/>
                    <a:pt x="2025" y="16301"/>
                  </a:cubicBezTo>
                  <a:cubicBezTo>
                    <a:pt x="1800" y="18111"/>
                    <a:pt x="1575" y="19509"/>
                    <a:pt x="1350" y="20367"/>
                  </a:cubicBezTo>
                  <a:cubicBezTo>
                    <a:pt x="1125" y="21224"/>
                    <a:pt x="900" y="21542"/>
                    <a:pt x="787" y="21193"/>
                  </a:cubicBezTo>
                  <a:cubicBezTo>
                    <a:pt x="675" y="20843"/>
                    <a:pt x="675" y="19827"/>
                    <a:pt x="675" y="17953"/>
                  </a:cubicBezTo>
                  <a:cubicBezTo>
                    <a:pt x="675" y="16078"/>
                    <a:pt x="675" y="13347"/>
                    <a:pt x="900" y="10901"/>
                  </a:cubicBezTo>
                  <a:cubicBezTo>
                    <a:pt x="1125" y="8455"/>
                    <a:pt x="1575" y="6295"/>
                    <a:pt x="2250" y="4707"/>
                  </a:cubicBezTo>
                  <a:cubicBezTo>
                    <a:pt x="2925" y="3118"/>
                    <a:pt x="3825" y="2102"/>
                    <a:pt x="4950" y="1403"/>
                  </a:cubicBezTo>
                  <a:cubicBezTo>
                    <a:pt x="6075" y="704"/>
                    <a:pt x="7425" y="323"/>
                    <a:pt x="8888" y="133"/>
                  </a:cubicBezTo>
                  <a:cubicBezTo>
                    <a:pt x="10350" y="-58"/>
                    <a:pt x="11925" y="-58"/>
                    <a:pt x="13612" y="228"/>
                  </a:cubicBezTo>
                  <a:cubicBezTo>
                    <a:pt x="15300" y="514"/>
                    <a:pt x="17100" y="1086"/>
                    <a:pt x="18675" y="2229"/>
                  </a:cubicBezTo>
                  <a:cubicBezTo>
                    <a:pt x="20250" y="3373"/>
                    <a:pt x="21600" y="5088"/>
                    <a:pt x="21262" y="6517"/>
                  </a:cubicBezTo>
                  <a:cubicBezTo>
                    <a:pt x="20925" y="7947"/>
                    <a:pt x="18900" y="9090"/>
                    <a:pt x="15750" y="9853"/>
                  </a:cubicBezTo>
                  <a:cubicBezTo>
                    <a:pt x="12600" y="10615"/>
                    <a:pt x="8325" y="10996"/>
                    <a:pt x="5513" y="11091"/>
                  </a:cubicBezTo>
                  <a:cubicBezTo>
                    <a:pt x="2700" y="11187"/>
                    <a:pt x="1350" y="10996"/>
                    <a:pt x="0" y="108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3816349" y="2306737"/>
              <a:ext cx="1206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821" y="5673"/>
                    <a:pt x="13642" y="11345"/>
                    <a:pt x="17242" y="14945"/>
                  </a:cubicBezTo>
                  <a:cubicBezTo>
                    <a:pt x="20842" y="18545"/>
                    <a:pt x="21221" y="2007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3822699" y="2351187"/>
              <a:ext cx="1524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3948"/>
                    <a:pt x="10800" y="7897"/>
                    <a:pt x="7200" y="11497"/>
                  </a:cubicBezTo>
                  <a:cubicBezTo>
                    <a:pt x="3600" y="15097"/>
                    <a:pt x="1800" y="1834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4083552" y="1975336"/>
              <a:ext cx="164599" cy="409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422" fill="norm" stroke="1" extrusionOk="0">
                  <a:moveTo>
                    <a:pt x="21262" y="727"/>
                  </a:moveTo>
                  <a:cubicBezTo>
                    <a:pt x="20168" y="395"/>
                    <a:pt x="19075" y="63"/>
                    <a:pt x="17844" y="7"/>
                  </a:cubicBezTo>
                  <a:cubicBezTo>
                    <a:pt x="16614" y="-48"/>
                    <a:pt x="15247" y="174"/>
                    <a:pt x="12649" y="1780"/>
                  </a:cubicBezTo>
                  <a:cubicBezTo>
                    <a:pt x="10052" y="3386"/>
                    <a:pt x="6224" y="6377"/>
                    <a:pt x="3627" y="9589"/>
                  </a:cubicBezTo>
                  <a:cubicBezTo>
                    <a:pt x="1029" y="12801"/>
                    <a:pt x="-338" y="16235"/>
                    <a:pt x="72" y="18340"/>
                  </a:cubicBezTo>
                  <a:cubicBezTo>
                    <a:pt x="482" y="20444"/>
                    <a:pt x="2670" y="21220"/>
                    <a:pt x="6361" y="21386"/>
                  </a:cubicBezTo>
                  <a:cubicBezTo>
                    <a:pt x="10052" y="21552"/>
                    <a:pt x="15247" y="21109"/>
                    <a:pt x="20442" y="206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4330699" y="2065437"/>
              <a:ext cx="20320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4431"/>
                    <a:pt x="10800" y="8862"/>
                    <a:pt x="14400" y="12462"/>
                  </a:cubicBezTo>
                  <a:cubicBezTo>
                    <a:pt x="18000" y="16062"/>
                    <a:pt x="19800" y="1883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4354456" y="2063174"/>
              <a:ext cx="211194" cy="376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371" fill="norm" stroke="1" extrusionOk="0">
                  <a:moveTo>
                    <a:pt x="21338" y="128"/>
                  </a:moveTo>
                  <a:cubicBezTo>
                    <a:pt x="20269" y="8"/>
                    <a:pt x="19199" y="-112"/>
                    <a:pt x="18237" y="188"/>
                  </a:cubicBezTo>
                  <a:cubicBezTo>
                    <a:pt x="17275" y="488"/>
                    <a:pt x="16419" y="1208"/>
                    <a:pt x="14067" y="3548"/>
                  </a:cubicBezTo>
                  <a:cubicBezTo>
                    <a:pt x="11714" y="5888"/>
                    <a:pt x="7865" y="9848"/>
                    <a:pt x="5191" y="12848"/>
                  </a:cubicBezTo>
                  <a:cubicBezTo>
                    <a:pt x="2518" y="15848"/>
                    <a:pt x="1021" y="17888"/>
                    <a:pt x="380" y="19208"/>
                  </a:cubicBezTo>
                  <a:cubicBezTo>
                    <a:pt x="-262" y="20528"/>
                    <a:pt x="-48" y="21128"/>
                    <a:pt x="700" y="21308"/>
                  </a:cubicBezTo>
                  <a:cubicBezTo>
                    <a:pt x="1449" y="21488"/>
                    <a:pt x="2732" y="21248"/>
                    <a:pt x="4015" y="210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4651093" y="2376587"/>
              <a:ext cx="9807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486"/>
                    <a:pt x="-1585" y="10971"/>
                    <a:pt x="575" y="14571"/>
                  </a:cubicBezTo>
                  <a:cubicBezTo>
                    <a:pt x="2735" y="18171"/>
                    <a:pt x="11375" y="19886"/>
                    <a:pt x="200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4679949" y="2255937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2600" y="0"/>
                    <a:pt x="3600" y="0"/>
                    <a:pt x="3600" y="5400"/>
                  </a:cubicBezTo>
                  <a:cubicBezTo>
                    <a:pt x="3600" y="10800"/>
                    <a:pt x="12600" y="21600"/>
                    <a:pt x="13500" y="21600"/>
                  </a:cubicBezTo>
                  <a:cubicBezTo>
                    <a:pt x="14400" y="21600"/>
                    <a:pt x="7200" y="108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4767627" y="1993173"/>
              <a:ext cx="110349" cy="520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3" h="21525" fill="norm" stroke="1" extrusionOk="0">
                  <a:moveTo>
                    <a:pt x="1431" y="1149"/>
                  </a:moveTo>
                  <a:cubicBezTo>
                    <a:pt x="631" y="625"/>
                    <a:pt x="-169" y="100"/>
                    <a:pt x="31" y="12"/>
                  </a:cubicBezTo>
                  <a:cubicBezTo>
                    <a:pt x="231" y="-75"/>
                    <a:pt x="1431" y="275"/>
                    <a:pt x="5031" y="2024"/>
                  </a:cubicBezTo>
                  <a:cubicBezTo>
                    <a:pt x="8631" y="3773"/>
                    <a:pt x="14631" y="6921"/>
                    <a:pt x="17831" y="9851"/>
                  </a:cubicBezTo>
                  <a:cubicBezTo>
                    <a:pt x="21031" y="12780"/>
                    <a:pt x="21431" y="15491"/>
                    <a:pt x="20231" y="17284"/>
                  </a:cubicBezTo>
                  <a:cubicBezTo>
                    <a:pt x="19031" y="19076"/>
                    <a:pt x="16231" y="19951"/>
                    <a:pt x="13431" y="20563"/>
                  </a:cubicBezTo>
                  <a:cubicBezTo>
                    <a:pt x="10631" y="21175"/>
                    <a:pt x="7831" y="21525"/>
                    <a:pt x="5831" y="21525"/>
                  </a:cubicBezTo>
                  <a:cubicBezTo>
                    <a:pt x="3831" y="21525"/>
                    <a:pt x="2631" y="21175"/>
                    <a:pt x="1431" y="208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822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8312149" y="2084487"/>
              <a:ext cx="266701" cy="4578351"/>
            </a:xfrm>
            <a:prstGeom prst="rect">
              <a:avLst/>
            </a:prstGeom>
            <a:effectLst/>
          </p:spPr>
        </p:pic>
        <p:pic>
          <p:nvPicPr>
            <p:cNvPr id="824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8350249" y="1798737"/>
              <a:ext cx="3232151" cy="374315"/>
            </a:xfrm>
            <a:prstGeom prst="rect">
              <a:avLst/>
            </a:prstGeom>
            <a:effectLst/>
          </p:spPr>
        </p:pic>
        <p:pic>
          <p:nvPicPr>
            <p:cNvPr id="826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8585199" y="2573437"/>
              <a:ext cx="393701" cy="488951"/>
            </a:xfrm>
            <a:prstGeom prst="rect">
              <a:avLst/>
            </a:prstGeom>
            <a:effectLst/>
          </p:spPr>
        </p:pic>
        <p:pic>
          <p:nvPicPr>
            <p:cNvPr id="828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8686799" y="2617887"/>
              <a:ext cx="273051" cy="476251"/>
            </a:xfrm>
            <a:prstGeom prst="rect">
              <a:avLst/>
            </a:prstGeom>
            <a:effectLst/>
          </p:spPr>
        </p:pic>
        <p:pic>
          <p:nvPicPr>
            <p:cNvPr id="830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8997949" y="2757587"/>
              <a:ext cx="196851" cy="76201"/>
            </a:xfrm>
            <a:prstGeom prst="rect">
              <a:avLst/>
            </a:prstGeom>
            <a:effectLst/>
          </p:spPr>
        </p:pic>
        <p:pic>
          <p:nvPicPr>
            <p:cNvPr id="832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9029699" y="2871887"/>
              <a:ext cx="292101" cy="107951"/>
            </a:xfrm>
            <a:prstGeom prst="rect">
              <a:avLst/>
            </a:prstGeom>
            <a:effectLst/>
          </p:spPr>
        </p:pic>
        <p:pic>
          <p:nvPicPr>
            <p:cNvPr id="834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9331722" y="2398296"/>
              <a:ext cx="326629" cy="854592"/>
            </a:xfrm>
            <a:prstGeom prst="rect">
              <a:avLst/>
            </a:prstGeom>
            <a:effectLst/>
          </p:spPr>
        </p:pic>
        <p:pic>
          <p:nvPicPr>
            <p:cNvPr id="836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9823449" y="2268637"/>
              <a:ext cx="63501" cy="311151"/>
            </a:xfrm>
            <a:prstGeom prst="rect">
              <a:avLst/>
            </a:prstGeom>
            <a:effectLst/>
          </p:spPr>
        </p:pic>
        <p:pic>
          <p:nvPicPr>
            <p:cNvPr id="838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10281013" y="2333838"/>
              <a:ext cx="211440" cy="155462"/>
            </a:xfrm>
            <a:prstGeom prst="rect">
              <a:avLst/>
            </a:prstGeom>
            <a:effectLst/>
          </p:spPr>
        </p:pic>
        <p:pic>
          <p:nvPicPr>
            <p:cNvPr id="840" name="Line Line" descr="Line Lin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10560049" y="2395637"/>
              <a:ext cx="25401" cy="57151"/>
            </a:xfrm>
            <a:prstGeom prst="rect">
              <a:avLst/>
            </a:prstGeom>
            <a:effectLst/>
          </p:spPr>
        </p:pic>
        <p:pic>
          <p:nvPicPr>
            <p:cNvPr id="842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10610849" y="2250534"/>
              <a:ext cx="115427" cy="382935"/>
            </a:xfrm>
            <a:prstGeom prst="rect">
              <a:avLst/>
            </a:prstGeom>
            <a:effectLst/>
          </p:spPr>
        </p:pic>
        <p:pic>
          <p:nvPicPr>
            <p:cNvPr id="844" name="Line Line" descr="Line Lin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10801349" y="2395637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846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11004549" y="2201130"/>
              <a:ext cx="155648" cy="495268"/>
            </a:xfrm>
            <a:prstGeom prst="rect">
              <a:avLst/>
            </a:prstGeom>
            <a:effectLst/>
          </p:spPr>
        </p:pic>
        <p:pic>
          <p:nvPicPr>
            <p:cNvPr id="848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9875976" y="2997364"/>
              <a:ext cx="126491" cy="278218"/>
            </a:xfrm>
            <a:prstGeom prst="rect">
              <a:avLst/>
            </a:prstGeom>
            <a:effectLst/>
          </p:spPr>
        </p:pic>
        <p:pic>
          <p:nvPicPr>
            <p:cNvPr id="850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10314516" y="3043337"/>
              <a:ext cx="150804" cy="162015"/>
            </a:xfrm>
            <a:prstGeom prst="rect">
              <a:avLst/>
            </a:prstGeom>
            <a:effectLst/>
          </p:spPr>
        </p:pic>
        <p:pic>
          <p:nvPicPr>
            <p:cNvPr id="852" name="Line Line" descr="Line Lin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10521949" y="3094137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854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10592357" y="2923191"/>
              <a:ext cx="98178" cy="412519"/>
            </a:xfrm>
            <a:prstGeom prst="rect">
              <a:avLst/>
            </a:prstGeom>
            <a:effectLst/>
          </p:spPr>
        </p:pic>
        <p:pic>
          <p:nvPicPr>
            <p:cNvPr id="856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10750549" y="3062387"/>
              <a:ext cx="50801" cy="50801"/>
            </a:xfrm>
            <a:prstGeom prst="rect">
              <a:avLst/>
            </a:prstGeom>
            <a:effectLst/>
          </p:spPr>
        </p:pic>
        <p:pic>
          <p:nvPicPr>
            <p:cNvPr id="858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10962499" y="2878672"/>
              <a:ext cx="156351" cy="342466"/>
            </a:xfrm>
            <a:prstGeom prst="rect">
              <a:avLst/>
            </a:prstGeom>
            <a:effectLst/>
          </p:spPr>
        </p:pic>
        <p:pic>
          <p:nvPicPr>
            <p:cNvPr id="860" name="Line Line" descr="Line Lin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11156949" y="2998887"/>
              <a:ext cx="50801" cy="184151"/>
            </a:xfrm>
            <a:prstGeom prst="rect">
              <a:avLst/>
            </a:prstGeom>
            <a:effectLst/>
          </p:spPr>
        </p:pic>
        <p:pic>
          <p:nvPicPr>
            <p:cNvPr id="862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11252199" y="3017937"/>
              <a:ext cx="146051" cy="95251"/>
            </a:xfrm>
            <a:prstGeom prst="rect">
              <a:avLst/>
            </a:prstGeom>
            <a:effectLst/>
          </p:spPr>
        </p:pic>
        <p:pic>
          <p:nvPicPr>
            <p:cNvPr id="864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11417299" y="2891885"/>
              <a:ext cx="116622" cy="417615"/>
            </a:xfrm>
            <a:prstGeom prst="rect">
              <a:avLst/>
            </a:prstGeom>
            <a:effectLst/>
          </p:spPr>
        </p:pic>
        <p:pic>
          <p:nvPicPr>
            <p:cNvPr id="866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11512549" y="2827437"/>
              <a:ext cx="114438" cy="419101"/>
            </a:xfrm>
            <a:prstGeom prst="rect">
              <a:avLst/>
            </a:prstGeom>
            <a:effectLst/>
          </p:spPr>
        </p:pic>
        <p:pic>
          <p:nvPicPr>
            <p:cNvPr id="868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8648699" y="4092975"/>
              <a:ext cx="212623" cy="665130"/>
            </a:xfrm>
            <a:prstGeom prst="rect">
              <a:avLst/>
            </a:prstGeom>
            <a:effectLst/>
          </p:spPr>
        </p:pic>
        <p:pic>
          <p:nvPicPr>
            <p:cNvPr id="870" name="Line Line" descr="Line Lin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8858249" y="4376837"/>
              <a:ext cx="209551" cy="152401"/>
            </a:xfrm>
            <a:prstGeom prst="rect">
              <a:avLst/>
            </a:prstGeom>
            <a:effectLst/>
          </p:spPr>
        </p:pic>
        <p:pic>
          <p:nvPicPr>
            <p:cNvPr id="872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8889999" y="4357787"/>
              <a:ext cx="152401" cy="215901"/>
            </a:xfrm>
            <a:prstGeom prst="rect">
              <a:avLst/>
            </a:prstGeom>
            <a:effectLst/>
          </p:spPr>
        </p:pic>
        <p:pic>
          <p:nvPicPr>
            <p:cNvPr id="874" name="Line Shape" descr="Line Shap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9033776" y="4073286"/>
              <a:ext cx="173724" cy="406697"/>
            </a:xfrm>
            <a:prstGeom prst="rect">
              <a:avLst/>
            </a:prstGeom>
            <a:effectLst/>
          </p:spPr>
        </p:pic>
        <p:pic>
          <p:nvPicPr>
            <p:cNvPr id="876" name="Line Shape" descr="Line Shap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9190151" y="4190833"/>
              <a:ext cx="252299" cy="225188"/>
            </a:xfrm>
            <a:prstGeom prst="rect">
              <a:avLst/>
            </a:prstGeom>
            <a:effectLst/>
          </p:spPr>
        </p:pic>
        <p:pic>
          <p:nvPicPr>
            <p:cNvPr id="878" name="Line Shape" descr="Line Shap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9397999" y="4072037"/>
              <a:ext cx="142146" cy="375170"/>
            </a:xfrm>
            <a:prstGeom prst="rect">
              <a:avLst/>
            </a:prstGeom>
            <a:effectLst/>
          </p:spPr>
        </p:pic>
        <p:pic>
          <p:nvPicPr>
            <p:cNvPr id="880" name="Line Line" descr="Line Lin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9601199" y="4199037"/>
              <a:ext cx="133351" cy="44451"/>
            </a:xfrm>
            <a:prstGeom prst="rect">
              <a:avLst/>
            </a:prstGeom>
            <a:effectLst/>
          </p:spPr>
        </p:pic>
        <p:pic>
          <p:nvPicPr>
            <p:cNvPr id="882" name="Line Shape" descr="Line Shap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9620249" y="4319687"/>
              <a:ext cx="177801" cy="50801"/>
            </a:xfrm>
            <a:prstGeom prst="rect">
              <a:avLst/>
            </a:prstGeom>
            <a:effectLst/>
          </p:spPr>
        </p:pic>
        <p:pic>
          <p:nvPicPr>
            <p:cNvPr id="884" name="Line Shape" descr="Line Shap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10013949" y="4053399"/>
              <a:ext cx="139758" cy="612839"/>
            </a:xfrm>
            <a:prstGeom prst="rect">
              <a:avLst/>
            </a:prstGeom>
            <a:effectLst/>
          </p:spPr>
        </p:pic>
        <p:pic>
          <p:nvPicPr>
            <p:cNvPr id="886" name="Line Shape" descr="Line Shape"/>
            <p:cNvPicPr>
              <a:picLocks noChangeAspect="0"/>
            </p:cNvPicPr>
            <p:nvPr/>
          </p:nvPicPr>
          <p:blipFill>
            <a:blip r:embed="rId43">
              <a:extLst/>
            </a:blip>
            <a:stretch>
              <a:fillRect/>
            </a:stretch>
          </p:blipFill>
          <p:spPr>
            <a:xfrm>
              <a:off x="10032999" y="3749900"/>
              <a:ext cx="254001" cy="207838"/>
            </a:xfrm>
            <a:prstGeom prst="rect">
              <a:avLst/>
            </a:prstGeom>
            <a:effectLst/>
          </p:spPr>
        </p:pic>
        <p:pic>
          <p:nvPicPr>
            <p:cNvPr id="888" name="Line Shape" descr="Line Shape"/>
            <p:cNvPicPr>
              <a:picLocks noChangeAspect="0"/>
            </p:cNvPicPr>
            <p:nvPr/>
          </p:nvPicPr>
          <p:blipFill>
            <a:blip r:embed="rId44">
              <a:extLst/>
            </a:blip>
            <a:stretch>
              <a:fillRect/>
            </a:stretch>
          </p:blipFill>
          <p:spPr>
            <a:xfrm>
              <a:off x="10383172" y="4032957"/>
              <a:ext cx="183228" cy="271349"/>
            </a:xfrm>
            <a:prstGeom prst="rect">
              <a:avLst/>
            </a:prstGeom>
            <a:effectLst/>
          </p:spPr>
        </p:pic>
        <p:pic>
          <p:nvPicPr>
            <p:cNvPr id="890" name="Line Shape" descr="Line Shape"/>
            <p:cNvPicPr>
              <a:picLocks noChangeAspect="0"/>
            </p:cNvPicPr>
            <p:nvPr/>
          </p:nvPicPr>
          <p:blipFill>
            <a:blip r:embed="rId45">
              <a:extLst/>
            </a:blip>
            <a:stretch>
              <a:fillRect/>
            </a:stretch>
          </p:blipFill>
          <p:spPr>
            <a:xfrm>
              <a:off x="10585449" y="4078387"/>
              <a:ext cx="76201" cy="266701"/>
            </a:xfrm>
            <a:prstGeom prst="rect">
              <a:avLst/>
            </a:prstGeom>
            <a:effectLst/>
          </p:spPr>
        </p:pic>
        <p:pic>
          <p:nvPicPr>
            <p:cNvPr id="892" name="Line Line" descr="Line Line"/>
            <p:cNvPicPr>
              <a:picLocks noChangeAspect="0"/>
            </p:cNvPicPr>
            <p:nvPr/>
          </p:nvPicPr>
          <p:blipFill>
            <a:blip r:embed="rId46">
              <a:extLst/>
            </a:blip>
            <a:stretch>
              <a:fillRect/>
            </a:stretch>
          </p:blipFill>
          <p:spPr>
            <a:xfrm>
              <a:off x="10693399" y="4160937"/>
              <a:ext cx="171451" cy="50801"/>
            </a:xfrm>
            <a:prstGeom prst="rect">
              <a:avLst/>
            </a:prstGeom>
            <a:effectLst/>
          </p:spPr>
        </p:pic>
        <p:pic>
          <p:nvPicPr>
            <p:cNvPr id="894" name="Line Shape" descr="Line Shape"/>
            <p:cNvPicPr>
              <a:picLocks noChangeAspect="0"/>
            </p:cNvPicPr>
            <p:nvPr/>
          </p:nvPicPr>
          <p:blipFill>
            <a:blip r:embed="rId47">
              <a:extLst/>
            </a:blip>
            <a:stretch>
              <a:fillRect/>
            </a:stretch>
          </p:blipFill>
          <p:spPr>
            <a:xfrm>
              <a:off x="10909299" y="4057619"/>
              <a:ext cx="135468" cy="286221"/>
            </a:xfrm>
            <a:prstGeom prst="rect">
              <a:avLst/>
            </a:prstGeom>
            <a:effectLst/>
          </p:spPr>
        </p:pic>
        <p:pic>
          <p:nvPicPr>
            <p:cNvPr id="896" name="Line Shape" descr="Line Shape"/>
            <p:cNvPicPr>
              <a:picLocks noChangeAspect="0"/>
            </p:cNvPicPr>
            <p:nvPr/>
          </p:nvPicPr>
          <p:blipFill>
            <a:blip r:embed="rId48">
              <a:extLst/>
            </a:blip>
            <a:stretch>
              <a:fillRect/>
            </a:stretch>
          </p:blipFill>
          <p:spPr>
            <a:xfrm>
              <a:off x="11023599" y="3992843"/>
              <a:ext cx="95352" cy="295095"/>
            </a:xfrm>
            <a:prstGeom prst="rect">
              <a:avLst/>
            </a:prstGeom>
            <a:effectLst/>
          </p:spPr>
        </p:pic>
        <p:pic>
          <p:nvPicPr>
            <p:cNvPr id="898" name="Line Shape" descr="Line Shape"/>
            <p:cNvPicPr>
              <a:picLocks noChangeAspect="0"/>
            </p:cNvPicPr>
            <p:nvPr/>
          </p:nvPicPr>
          <p:blipFill>
            <a:blip r:embed="rId49">
              <a:extLst/>
            </a:blip>
            <a:stretch>
              <a:fillRect/>
            </a:stretch>
          </p:blipFill>
          <p:spPr>
            <a:xfrm>
              <a:off x="10902949" y="4268887"/>
              <a:ext cx="44451" cy="241301"/>
            </a:xfrm>
            <a:prstGeom prst="rect">
              <a:avLst/>
            </a:prstGeom>
            <a:effectLst/>
          </p:spPr>
        </p:pic>
        <p:pic>
          <p:nvPicPr>
            <p:cNvPr id="900" name="Line Line" descr="Line Line"/>
            <p:cNvPicPr>
              <a:picLocks noChangeAspect="0"/>
            </p:cNvPicPr>
            <p:nvPr/>
          </p:nvPicPr>
          <p:blipFill>
            <a:blip r:embed="rId50">
              <a:extLst/>
            </a:blip>
            <a:stretch>
              <a:fillRect/>
            </a:stretch>
          </p:blipFill>
          <p:spPr>
            <a:xfrm>
              <a:off x="11074399" y="3779937"/>
              <a:ext cx="31751" cy="196851"/>
            </a:xfrm>
            <a:prstGeom prst="rect">
              <a:avLst/>
            </a:prstGeom>
            <a:effectLst/>
          </p:spPr>
        </p:pic>
        <p:pic>
          <p:nvPicPr>
            <p:cNvPr id="902" name="Line Shape" descr="Line Shape"/>
            <p:cNvPicPr>
              <a:picLocks noChangeAspect="0"/>
            </p:cNvPicPr>
            <p:nvPr/>
          </p:nvPicPr>
          <p:blipFill>
            <a:blip r:embed="rId51">
              <a:extLst/>
            </a:blip>
            <a:stretch>
              <a:fillRect/>
            </a:stretch>
          </p:blipFill>
          <p:spPr>
            <a:xfrm>
              <a:off x="11156949" y="3862487"/>
              <a:ext cx="133351" cy="44451"/>
            </a:xfrm>
            <a:prstGeom prst="rect">
              <a:avLst/>
            </a:prstGeom>
            <a:effectLst/>
          </p:spPr>
        </p:pic>
        <p:pic>
          <p:nvPicPr>
            <p:cNvPr id="904" name="Line Shape" descr="Line Shape"/>
            <p:cNvPicPr>
              <a:picLocks noChangeAspect="0"/>
            </p:cNvPicPr>
            <p:nvPr/>
          </p:nvPicPr>
          <p:blipFill>
            <a:blip r:embed="rId52">
              <a:extLst/>
            </a:blip>
            <a:stretch>
              <a:fillRect/>
            </a:stretch>
          </p:blipFill>
          <p:spPr>
            <a:xfrm>
              <a:off x="11283949" y="3788624"/>
              <a:ext cx="254001" cy="207214"/>
            </a:xfrm>
            <a:prstGeom prst="rect">
              <a:avLst/>
            </a:prstGeom>
            <a:effectLst/>
          </p:spPr>
        </p:pic>
        <p:sp>
          <p:nvSpPr>
            <p:cNvPr id="906" name="Line"/>
            <p:cNvSpPr/>
            <p:nvPr/>
          </p:nvSpPr>
          <p:spPr>
            <a:xfrm>
              <a:off x="8661399" y="4160937"/>
              <a:ext cx="3270251" cy="711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5" y="21536"/>
                    <a:pt x="1090" y="21471"/>
                    <a:pt x="1601" y="21311"/>
                  </a:cubicBezTo>
                  <a:cubicBezTo>
                    <a:pt x="2111" y="21150"/>
                    <a:pt x="2586" y="20893"/>
                    <a:pt x="3076" y="20668"/>
                  </a:cubicBezTo>
                  <a:cubicBezTo>
                    <a:pt x="3565" y="20443"/>
                    <a:pt x="4068" y="20250"/>
                    <a:pt x="4600" y="20121"/>
                  </a:cubicBezTo>
                  <a:cubicBezTo>
                    <a:pt x="5131" y="19993"/>
                    <a:pt x="5690" y="19929"/>
                    <a:pt x="6270" y="19896"/>
                  </a:cubicBezTo>
                  <a:cubicBezTo>
                    <a:pt x="6850" y="19864"/>
                    <a:pt x="7452" y="19864"/>
                    <a:pt x="7997" y="19896"/>
                  </a:cubicBezTo>
                  <a:cubicBezTo>
                    <a:pt x="8542" y="19929"/>
                    <a:pt x="9031" y="19993"/>
                    <a:pt x="9584" y="20025"/>
                  </a:cubicBezTo>
                  <a:cubicBezTo>
                    <a:pt x="10136" y="20057"/>
                    <a:pt x="10751" y="20057"/>
                    <a:pt x="11345" y="19993"/>
                  </a:cubicBezTo>
                  <a:cubicBezTo>
                    <a:pt x="11939" y="19929"/>
                    <a:pt x="12513" y="19800"/>
                    <a:pt x="13065" y="19575"/>
                  </a:cubicBezTo>
                  <a:cubicBezTo>
                    <a:pt x="13617" y="19350"/>
                    <a:pt x="14148" y="19029"/>
                    <a:pt x="14652" y="18579"/>
                  </a:cubicBezTo>
                  <a:cubicBezTo>
                    <a:pt x="15155" y="18129"/>
                    <a:pt x="15630" y="17550"/>
                    <a:pt x="16155" y="16843"/>
                  </a:cubicBezTo>
                  <a:cubicBezTo>
                    <a:pt x="16679" y="16136"/>
                    <a:pt x="17252" y="15300"/>
                    <a:pt x="17776" y="14432"/>
                  </a:cubicBezTo>
                  <a:cubicBezTo>
                    <a:pt x="18301" y="13564"/>
                    <a:pt x="18776" y="12664"/>
                    <a:pt x="19195" y="11539"/>
                  </a:cubicBezTo>
                  <a:cubicBezTo>
                    <a:pt x="19615" y="10414"/>
                    <a:pt x="19978" y="9064"/>
                    <a:pt x="20300" y="7586"/>
                  </a:cubicBezTo>
                  <a:cubicBezTo>
                    <a:pt x="20621" y="6107"/>
                    <a:pt x="20901" y="4500"/>
                    <a:pt x="21111" y="3214"/>
                  </a:cubicBezTo>
                  <a:cubicBezTo>
                    <a:pt x="21320" y="1929"/>
                    <a:pt x="21460" y="96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8186677" y="3519587"/>
              <a:ext cx="3751324" cy="1353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584" fill="norm" stroke="1" extrusionOk="0">
                  <a:moveTo>
                    <a:pt x="21579" y="5569"/>
                  </a:moveTo>
                  <a:cubicBezTo>
                    <a:pt x="21360" y="4894"/>
                    <a:pt x="21141" y="4219"/>
                    <a:pt x="20855" y="3645"/>
                  </a:cubicBezTo>
                  <a:cubicBezTo>
                    <a:pt x="20568" y="3071"/>
                    <a:pt x="20215" y="2599"/>
                    <a:pt x="19795" y="2244"/>
                  </a:cubicBezTo>
                  <a:cubicBezTo>
                    <a:pt x="19375" y="1890"/>
                    <a:pt x="18888" y="1654"/>
                    <a:pt x="18419" y="1468"/>
                  </a:cubicBezTo>
                  <a:cubicBezTo>
                    <a:pt x="17951" y="1283"/>
                    <a:pt x="17500" y="1148"/>
                    <a:pt x="17013" y="979"/>
                  </a:cubicBezTo>
                  <a:cubicBezTo>
                    <a:pt x="16526" y="810"/>
                    <a:pt x="16002" y="608"/>
                    <a:pt x="15509" y="473"/>
                  </a:cubicBezTo>
                  <a:cubicBezTo>
                    <a:pt x="15016" y="338"/>
                    <a:pt x="14554" y="270"/>
                    <a:pt x="14115" y="203"/>
                  </a:cubicBezTo>
                  <a:cubicBezTo>
                    <a:pt x="13677" y="135"/>
                    <a:pt x="13263" y="68"/>
                    <a:pt x="12818" y="34"/>
                  </a:cubicBezTo>
                  <a:cubicBezTo>
                    <a:pt x="12374" y="0"/>
                    <a:pt x="11899" y="0"/>
                    <a:pt x="11412" y="0"/>
                  </a:cubicBezTo>
                  <a:cubicBezTo>
                    <a:pt x="10925" y="0"/>
                    <a:pt x="10426" y="0"/>
                    <a:pt x="9915" y="101"/>
                  </a:cubicBezTo>
                  <a:cubicBezTo>
                    <a:pt x="9403" y="203"/>
                    <a:pt x="8880" y="405"/>
                    <a:pt x="8380" y="624"/>
                  </a:cubicBezTo>
                  <a:cubicBezTo>
                    <a:pt x="7881" y="844"/>
                    <a:pt x="7406" y="1080"/>
                    <a:pt x="6925" y="1350"/>
                  </a:cubicBezTo>
                  <a:cubicBezTo>
                    <a:pt x="6444" y="1620"/>
                    <a:pt x="5957" y="1924"/>
                    <a:pt x="5501" y="2244"/>
                  </a:cubicBezTo>
                  <a:cubicBezTo>
                    <a:pt x="5044" y="2565"/>
                    <a:pt x="4618" y="2903"/>
                    <a:pt x="4186" y="3324"/>
                  </a:cubicBezTo>
                  <a:cubicBezTo>
                    <a:pt x="3754" y="3746"/>
                    <a:pt x="3315" y="4253"/>
                    <a:pt x="2901" y="4809"/>
                  </a:cubicBezTo>
                  <a:cubicBezTo>
                    <a:pt x="2487" y="5366"/>
                    <a:pt x="2098" y="5974"/>
                    <a:pt x="1769" y="6598"/>
                  </a:cubicBezTo>
                  <a:cubicBezTo>
                    <a:pt x="1440" y="7223"/>
                    <a:pt x="1172" y="7864"/>
                    <a:pt x="929" y="8708"/>
                  </a:cubicBezTo>
                  <a:cubicBezTo>
                    <a:pt x="685" y="9551"/>
                    <a:pt x="466" y="10598"/>
                    <a:pt x="308" y="11694"/>
                  </a:cubicBezTo>
                  <a:cubicBezTo>
                    <a:pt x="149" y="12791"/>
                    <a:pt x="52" y="13939"/>
                    <a:pt x="16" y="15019"/>
                  </a:cubicBezTo>
                  <a:cubicBezTo>
                    <a:pt x="-21" y="16099"/>
                    <a:pt x="3" y="17111"/>
                    <a:pt x="125" y="17904"/>
                  </a:cubicBezTo>
                  <a:cubicBezTo>
                    <a:pt x="247" y="18698"/>
                    <a:pt x="466" y="19271"/>
                    <a:pt x="740" y="19777"/>
                  </a:cubicBezTo>
                  <a:cubicBezTo>
                    <a:pt x="1014" y="20284"/>
                    <a:pt x="1343" y="20723"/>
                    <a:pt x="1726" y="21043"/>
                  </a:cubicBezTo>
                  <a:cubicBezTo>
                    <a:pt x="2110" y="21364"/>
                    <a:pt x="2548" y="21566"/>
                    <a:pt x="2980" y="21583"/>
                  </a:cubicBezTo>
                  <a:cubicBezTo>
                    <a:pt x="3413" y="21600"/>
                    <a:pt x="3839" y="21431"/>
                    <a:pt x="4265" y="21212"/>
                  </a:cubicBezTo>
                  <a:cubicBezTo>
                    <a:pt x="4691" y="20992"/>
                    <a:pt x="5117" y="20723"/>
                    <a:pt x="5476" y="20537"/>
                  </a:cubicBezTo>
                  <a:cubicBezTo>
                    <a:pt x="5836" y="20351"/>
                    <a:pt x="6128" y="20250"/>
                    <a:pt x="6310" y="20216"/>
                  </a:cubicBezTo>
                  <a:cubicBezTo>
                    <a:pt x="6493" y="20182"/>
                    <a:pt x="6566" y="20216"/>
                    <a:pt x="6603" y="20318"/>
                  </a:cubicBezTo>
                  <a:cubicBezTo>
                    <a:pt x="6639" y="20419"/>
                    <a:pt x="6639" y="20587"/>
                    <a:pt x="6639" y="207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1711234" y="3866393"/>
              <a:ext cx="282667" cy="72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078" fill="norm" stroke="1" extrusionOk="0">
                  <a:moveTo>
                    <a:pt x="2666" y="21078"/>
                  </a:moveTo>
                  <a:cubicBezTo>
                    <a:pt x="2183" y="18609"/>
                    <a:pt x="1699" y="16141"/>
                    <a:pt x="1135" y="13981"/>
                  </a:cubicBezTo>
                  <a:cubicBezTo>
                    <a:pt x="571" y="11821"/>
                    <a:pt x="-74" y="9969"/>
                    <a:pt x="7" y="9044"/>
                  </a:cubicBezTo>
                  <a:cubicBezTo>
                    <a:pt x="87" y="8118"/>
                    <a:pt x="893" y="8118"/>
                    <a:pt x="3956" y="6575"/>
                  </a:cubicBezTo>
                  <a:cubicBezTo>
                    <a:pt x="7019" y="5032"/>
                    <a:pt x="12338" y="1947"/>
                    <a:pt x="15642" y="712"/>
                  </a:cubicBezTo>
                  <a:cubicBezTo>
                    <a:pt x="18947" y="-522"/>
                    <a:pt x="20236" y="95"/>
                    <a:pt x="21526" y="7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1739627" y="4046637"/>
              <a:ext cx="247924" cy="43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163" fill="norm" stroke="1" extrusionOk="0">
                  <a:moveTo>
                    <a:pt x="1672" y="15429"/>
                  </a:moveTo>
                  <a:cubicBezTo>
                    <a:pt x="756" y="17486"/>
                    <a:pt x="-159" y="19543"/>
                    <a:pt x="24" y="20571"/>
                  </a:cubicBezTo>
                  <a:cubicBezTo>
                    <a:pt x="207" y="21600"/>
                    <a:pt x="1488" y="21600"/>
                    <a:pt x="5241" y="18000"/>
                  </a:cubicBezTo>
                  <a:cubicBezTo>
                    <a:pt x="8994" y="14400"/>
                    <a:pt x="15217" y="7200"/>
                    <a:pt x="2144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2609850" y="3760632"/>
              <a:ext cx="117707" cy="330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479" fill="norm" stroke="1" extrusionOk="0">
                  <a:moveTo>
                    <a:pt x="19671" y="2080"/>
                  </a:moveTo>
                  <a:cubicBezTo>
                    <a:pt x="20443" y="1117"/>
                    <a:pt x="21214" y="154"/>
                    <a:pt x="21407" y="17"/>
                  </a:cubicBezTo>
                  <a:cubicBezTo>
                    <a:pt x="21600" y="-121"/>
                    <a:pt x="21214" y="567"/>
                    <a:pt x="18514" y="3318"/>
                  </a:cubicBezTo>
                  <a:cubicBezTo>
                    <a:pt x="15814" y="6070"/>
                    <a:pt x="10800" y="10885"/>
                    <a:pt x="7329" y="14256"/>
                  </a:cubicBezTo>
                  <a:cubicBezTo>
                    <a:pt x="3857" y="17627"/>
                    <a:pt x="1929" y="19553"/>
                    <a:pt x="0" y="214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1" name="Line"/>
            <p:cNvSpPr/>
            <p:nvPr/>
          </p:nvSpPr>
          <p:spPr>
            <a:xfrm>
              <a:off x="2859616" y="3711085"/>
              <a:ext cx="8468" cy="360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0" fill="norm" stroke="1" extrusionOk="0">
                  <a:moveTo>
                    <a:pt x="10800" y="1835"/>
                  </a:moveTo>
                  <a:cubicBezTo>
                    <a:pt x="16200" y="951"/>
                    <a:pt x="21600" y="66"/>
                    <a:pt x="21600" y="3"/>
                  </a:cubicBezTo>
                  <a:cubicBezTo>
                    <a:pt x="21600" y="-60"/>
                    <a:pt x="16200" y="698"/>
                    <a:pt x="10800" y="3414"/>
                  </a:cubicBezTo>
                  <a:cubicBezTo>
                    <a:pt x="5400" y="6129"/>
                    <a:pt x="0" y="10803"/>
                    <a:pt x="0" y="14151"/>
                  </a:cubicBezTo>
                  <a:cubicBezTo>
                    <a:pt x="0" y="17498"/>
                    <a:pt x="5400" y="19519"/>
                    <a:pt x="10800" y="215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2" name="Line"/>
            <p:cNvSpPr/>
            <p:nvPr/>
          </p:nvSpPr>
          <p:spPr>
            <a:xfrm>
              <a:off x="2423022" y="3682009"/>
              <a:ext cx="713879" cy="205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438" fill="norm" stroke="1" extrusionOk="0">
                  <a:moveTo>
                    <a:pt x="81" y="21438"/>
                  </a:moveTo>
                  <a:cubicBezTo>
                    <a:pt x="17" y="20336"/>
                    <a:pt x="-47" y="19234"/>
                    <a:pt x="49" y="18352"/>
                  </a:cubicBezTo>
                  <a:cubicBezTo>
                    <a:pt x="145" y="17471"/>
                    <a:pt x="400" y="16809"/>
                    <a:pt x="1583" y="15156"/>
                  </a:cubicBezTo>
                  <a:cubicBezTo>
                    <a:pt x="2765" y="13503"/>
                    <a:pt x="4874" y="10858"/>
                    <a:pt x="7174" y="8544"/>
                  </a:cubicBezTo>
                  <a:cubicBezTo>
                    <a:pt x="9475" y="6230"/>
                    <a:pt x="11967" y="4246"/>
                    <a:pt x="14236" y="2814"/>
                  </a:cubicBezTo>
                  <a:cubicBezTo>
                    <a:pt x="16504" y="1381"/>
                    <a:pt x="18549" y="499"/>
                    <a:pt x="19732" y="169"/>
                  </a:cubicBezTo>
                  <a:cubicBezTo>
                    <a:pt x="20914" y="-162"/>
                    <a:pt x="21233" y="58"/>
                    <a:pt x="21553" y="2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3" name="Line"/>
            <p:cNvSpPr/>
            <p:nvPr/>
          </p:nvSpPr>
          <p:spPr>
            <a:xfrm>
              <a:off x="2527300" y="4376837"/>
              <a:ext cx="6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2527249" y="4221407"/>
              <a:ext cx="25452" cy="41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19986" fill="norm" stroke="1" extrusionOk="0">
                  <a:moveTo>
                    <a:pt x="5024" y="19986"/>
                  </a:moveTo>
                  <a:cubicBezTo>
                    <a:pt x="1701" y="11757"/>
                    <a:pt x="-1622" y="3529"/>
                    <a:pt x="870" y="957"/>
                  </a:cubicBezTo>
                  <a:cubicBezTo>
                    <a:pt x="3363" y="-1614"/>
                    <a:pt x="11670" y="1472"/>
                    <a:pt x="19978" y="45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5" name="Line"/>
            <p:cNvSpPr/>
            <p:nvPr/>
          </p:nvSpPr>
          <p:spPr>
            <a:xfrm>
              <a:off x="2654300" y="4319687"/>
              <a:ext cx="1079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82" y="14400"/>
                    <a:pt x="10165" y="7200"/>
                    <a:pt x="13765" y="3600"/>
                  </a:cubicBezTo>
                  <a:cubicBezTo>
                    <a:pt x="17365" y="0"/>
                    <a:pt x="19482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2679700" y="4433987"/>
              <a:ext cx="1079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2960801" y="4326037"/>
              <a:ext cx="237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9353" y="0"/>
                  </a:moveTo>
                  <a:cubicBezTo>
                    <a:pt x="3953" y="4000"/>
                    <a:pt x="-1447" y="8000"/>
                    <a:pt x="353" y="11600"/>
                  </a:cubicBezTo>
                  <a:cubicBezTo>
                    <a:pt x="2153" y="15200"/>
                    <a:pt x="11153" y="18400"/>
                    <a:pt x="2015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2571750" y="3420544"/>
              <a:ext cx="152401" cy="194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9" fill="norm" stroke="1" extrusionOk="0">
                  <a:moveTo>
                    <a:pt x="0" y="4596"/>
                  </a:moveTo>
                  <a:cubicBezTo>
                    <a:pt x="600" y="7848"/>
                    <a:pt x="1200" y="11100"/>
                    <a:pt x="1800" y="10867"/>
                  </a:cubicBezTo>
                  <a:cubicBezTo>
                    <a:pt x="2400" y="10635"/>
                    <a:pt x="3000" y="6919"/>
                    <a:pt x="3750" y="4480"/>
                  </a:cubicBezTo>
                  <a:cubicBezTo>
                    <a:pt x="4500" y="2042"/>
                    <a:pt x="5400" y="880"/>
                    <a:pt x="6750" y="300"/>
                  </a:cubicBezTo>
                  <a:cubicBezTo>
                    <a:pt x="8100" y="-281"/>
                    <a:pt x="9900" y="-281"/>
                    <a:pt x="12450" y="2738"/>
                  </a:cubicBezTo>
                  <a:cubicBezTo>
                    <a:pt x="15000" y="5758"/>
                    <a:pt x="18300" y="11796"/>
                    <a:pt x="19950" y="15396"/>
                  </a:cubicBezTo>
                  <a:cubicBezTo>
                    <a:pt x="21600" y="18996"/>
                    <a:pt x="21600" y="20158"/>
                    <a:pt x="21600" y="213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3397250" y="3654220"/>
              <a:ext cx="215392" cy="643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525" fill="norm" stroke="1" extrusionOk="0">
                  <a:moveTo>
                    <a:pt x="0" y="8030"/>
                  </a:moveTo>
                  <a:cubicBezTo>
                    <a:pt x="210" y="8809"/>
                    <a:pt x="419" y="9588"/>
                    <a:pt x="629" y="11040"/>
                  </a:cubicBezTo>
                  <a:cubicBezTo>
                    <a:pt x="839" y="12492"/>
                    <a:pt x="1049" y="14617"/>
                    <a:pt x="1468" y="16387"/>
                  </a:cubicBezTo>
                  <a:cubicBezTo>
                    <a:pt x="1887" y="18158"/>
                    <a:pt x="2517" y="19574"/>
                    <a:pt x="3146" y="20424"/>
                  </a:cubicBezTo>
                  <a:cubicBezTo>
                    <a:pt x="3775" y="21274"/>
                    <a:pt x="4404" y="21557"/>
                    <a:pt x="4718" y="21522"/>
                  </a:cubicBezTo>
                  <a:cubicBezTo>
                    <a:pt x="5033" y="21486"/>
                    <a:pt x="5033" y="21132"/>
                    <a:pt x="4928" y="19751"/>
                  </a:cubicBezTo>
                  <a:cubicBezTo>
                    <a:pt x="4823" y="18370"/>
                    <a:pt x="4614" y="15962"/>
                    <a:pt x="3984" y="13661"/>
                  </a:cubicBezTo>
                  <a:cubicBezTo>
                    <a:pt x="3355" y="11359"/>
                    <a:pt x="2307" y="9164"/>
                    <a:pt x="1573" y="7216"/>
                  </a:cubicBezTo>
                  <a:cubicBezTo>
                    <a:pt x="839" y="5268"/>
                    <a:pt x="419" y="3569"/>
                    <a:pt x="524" y="2542"/>
                  </a:cubicBezTo>
                  <a:cubicBezTo>
                    <a:pt x="629" y="1515"/>
                    <a:pt x="1258" y="1161"/>
                    <a:pt x="1887" y="842"/>
                  </a:cubicBezTo>
                  <a:cubicBezTo>
                    <a:pt x="2517" y="524"/>
                    <a:pt x="3146" y="240"/>
                    <a:pt x="3984" y="99"/>
                  </a:cubicBezTo>
                  <a:cubicBezTo>
                    <a:pt x="4823" y="-43"/>
                    <a:pt x="5872" y="-43"/>
                    <a:pt x="8179" y="169"/>
                  </a:cubicBezTo>
                  <a:cubicBezTo>
                    <a:pt x="10485" y="382"/>
                    <a:pt x="14050" y="807"/>
                    <a:pt x="16672" y="1692"/>
                  </a:cubicBezTo>
                  <a:cubicBezTo>
                    <a:pt x="19293" y="2577"/>
                    <a:pt x="20971" y="3923"/>
                    <a:pt x="21285" y="5056"/>
                  </a:cubicBezTo>
                  <a:cubicBezTo>
                    <a:pt x="21600" y="6189"/>
                    <a:pt x="20551" y="7110"/>
                    <a:pt x="18140" y="7712"/>
                  </a:cubicBezTo>
                  <a:cubicBezTo>
                    <a:pt x="15728" y="8314"/>
                    <a:pt x="11953" y="8597"/>
                    <a:pt x="8913" y="8562"/>
                  </a:cubicBezTo>
                  <a:cubicBezTo>
                    <a:pt x="5872" y="8526"/>
                    <a:pt x="3565" y="8172"/>
                    <a:pt x="1258" y="7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3517900" y="3297337"/>
              <a:ext cx="1778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43" y="3086"/>
                    <a:pt x="6686" y="6171"/>
                    <a:pt x="10286" y="9771"/>
                  </a:cubicBezTo>
                  <a:cubicBezTo>
                    <a:pt x="13886" y="13371"/>
                    <a:pt x="17743" y="1748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3511938" y="3227487"/>
              <a:ext cx="158363" cy="332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463" fill="norm" stroke="1" extrusionOk="0">
                  <a:moveTo>
                    <a:pt x="21264" y="0"/>
                  </a:moveTo>
                  <a:cubicBezTo>
                    <a:pt x="18422" y="1641"/>
                    <a:pt x="15580" y="3281"/>
                    <a:pt x="12596" y="6084"/>
                  </a:cubicBezTo>
                  <a:cubicBezTo>
                    <a:pt x="9611" y="8886"/>
                    <a:pt x="6485" y="12851"/>
                    <a:pt x="4496" y="15175"/>
                  </a:cubicBezTo>
                  <a:cubicBezTo>
                    <a:pt x="2506" y="17499"/>
                    <a:pt x="1653" y="18182"/>
                    <a:pt x="943" y="19003"/>
                  </a:cubicBezTo>
                  <a:cubicBezTo>
                    <a:pt x="232" y="19823"/>
                    <a:pt x="-336" y="20780"/>
                    <a:pt x="232" y="21190"/>
                  </a:cubicBezTo>
                  <a:cubicBezTo>
                    <a:pt x="801" y="21600"/>
                    <a:pt x="2506" y="21463"/>
                    <a:pt x="4211" y="213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3784037" y="3475137"/>
              <a:ext cx="19614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2400"/>
                    <a:pt x="2735" y="4800"/>
                    <a:pt x="575" y="8400"/>
                  </a:cubicBezTo>
                  <a:cubicBezTo>
                    <a:pt x="-1585" y="12000"/>
                    <a:pt x="2735" y="16800"/>
                    <a:pt x="70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3784599" y="3341787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4025926" y="3587696"/>
              <a:ext cx="190474" cy="363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453" fill="norm" stroke="1" extrusionOk="0">
                  <a:moveTo>
                    <a:pt x="21360" y="852"/>
                  </a:moveTo>
                  <a:cubicBezTo>
                    <a:pt x="18274" y="352"/>
                    <a:pt x="15189" y="-147"/>
                    <a:pt x="12696" y="40"/>
                  </a:cubicBezTo>
                  <a:cubicBezTo>
                    <a:pt x="10204" y="228"/>
                    <a:pt x="8305" y="1102"/>
                    <a:pt x="6406" y="3037"/>
                  </a:cubicBezTo>
                  <a:cubicBezTo>
                    <a:pt x="4507" y="4972"/>
                    <a:pt x="2608" y="7969"/>
                    <a:pt x="1422" y="10466"/>
                  </a:cubicBezTo>
                  <a:cubicBezTo>
                    <a:pt x="235" y="12963"/>
                    <a:pt x="-240" y="14961"/>
                    <a:pt x="116" y="16584"/>
                  </a:cubicBezTo>
                  <a:cubicBezTo>
                    <a:pt x="472" y="18207"/>
                    <a:pt x="1659" y="19455"/>
                    <a:pt x="3914" y="20204"/>
                  </a:cubicBezTo>
                  <a:cubicBezTo>
                    <a:pt x="6169" y="20954"/>
                    <a:pt x="9492" y="21203"/>
                    <a:pt x="12815" y="214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4260849" y="3729137"/>
              <a:ext cx="317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5940"/>
                    <a:pt x="5760" y="11880"/>
                    <a:pt x="9360" y="15480"/>
                  </a:cubicBezTo>
                  <a:cubicBezTo>
                    <a:pt x="12960" y="19080"/>
                    <a:pt x="17280" y="2034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4362449" y="3862487"/>
              <a:ext cx="2286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00" y="15600"/>
                    <a:pt x="6800" y="9600"/>
                    <a:pt x="10400" y="6000"/>
                  </a:cubicBezTo>
                  <a:cubicBezTo>
                    <a:pt x="14000" y="2400"/>
                    <a:pt x="17800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4614005" y="3640334"/>
              <a:ext cx="179867" cy="537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8" h="21427" fill="norm" stroke="1" extrusionOk="0">
                  <a:moveTo>
                    <a:pt x="6175" y="7590"/>
                  </a:moveTo>
                  <a:cubicBezTo>
                    <a:pt x="5193" y="9277"/>
                    <a:pt x="4211" y="10965"/>
                    <a:pt x="3966" y="13074"/>
                  </a:cubicBezTo>
                  <a:cubicBezTo>
                    <a:pt x="3720" y="15183"/>
                    <a:pt x="4211" y="17715"/>
                    <a:pt x="4457" y="19275"/>
                  </a:cubicBezTo>
                  <a:cubicBezTo>
                    <a:pt x="4702" y="20836"/>
                    <a:pt x="4702" y="21427"/>
                    <a:pt x="4702" y="21427"/>
                  </a:cubicBezTo>
                  <a:cubicBezTo>
                    <a:pt x="4702" y="21427"/>
                    <a:pt x="4702" y="20836"/>
                    <a:pt x="4702" y="18685"/>
                  </a:cubicBezTo>
                  <a:cubicBezTo>
                    <a:pt x="4702" y="16533"/>
                    <a:pt x="4702" y="12821"/>
                    <a:pt x="4702" y="9910"/>
                  </a:cubicBezTo>
                  <a:cubicBezTo>
                    <a:pt x="4702" y="6999"/>
                    <a:pt x="4702" y="4889"/>
                    <a:pt x="5193" y="3371"/>
                  </a:cubicBezTo>
                  <a:cubicBezTo>
                    <a:pt x="5684" y="1852"/>
                    <a:pt x="6666" y="924"/>
                    <a:pt x="8016" y="418"/>
                  </a:cubicBezTo>
                  <a:cubicBezTo>
                    <a:pt x="9366" y="-89"/>
                    <a:pt x="11084" y="-173"/>
                    <a:pt x="13416" y="375"/>
                  </a:cubicBezTo>
                  <a:cubicBezTo>
                    <a:pt x="15748" y="924"/>
                    <a:pt x="18693" y="2105"/>
                    <a:pt x="20043" y="3540"/>
                  </a:cubicBezTo>
                  <a:cubicBezTo>
                    <a:pt x="21393" y="4974"/>
                    <a:pt x="21148" y="6661"/>
                    <a:pt x="18693" y="8054"/>
                  </a:cubicBezTo>
                  <a:cubicBezTo>
                    <a:pt x="16238" y="9446"/>
                    <a:pt x="11575" y="10543"/>
                    <a:pt x="8629" y="11133"/>
                  </a:cubicBezTo>
                  <a:cubicBezTo>
                    <a:pt x="5684" y="11724"/>
                    <a:pt x="4457" y="11808"/>
                    <a:pt x="3229" y="11850"/>
                  </a:cubicBezTo>
                  <a:cubicBezTo>
                    <a:pt x="2002" y="11893"/>
                    <a:pt x="775" y="11893"/>
                    <a:pt x="284" y="11682"/>
                  </a:cubicBezTo>
                  <a:cubicBezTo>
                    <a:pt x="-207" y="11471"/>
                    <a:pt x="38" y="11049"/>
                    <a:pt x="284" y="106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4851399" y="3564037"/>
              <a:ext cx="144163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600" fill="norm" stroke="1" extrusionOk="0">
                  <a:moveTo>
                    <a:pt x="3757" y="0"/>
                  </a:moveTo>
                  <a:cubicBezTo>
                    <a:pt x="8452" y="2040"/>
                    <a:pt x="13148" y="4080"/>
                    <a:pt x="16435" y="6480"/>
                  </a:cubicBezTo>
                  <a:cubicBezTo>
                    <a:pt x="19722" y="8880"/>
                    <a:pt x="21600" y="11640"/>
                    <a:pt x="21287" y="13920"/>
                  </a:cubicBezTo>
                  <a:cubicBezTo>
                    <a:pt x="20974" y="16200"/>
                    <a:pt x="18470" y="18000"/>
                    <a:pt x="14557" y="19200"/>
                  </a:cubicBezTo>
                  <a:cubicBezTo>
                    <a:pt x="10643" y="20400"/>
                    <a:pt x="5322" y="21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4908549" y="3189387"/>
              <a:ext cx="317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5116"/>
                    <a:pt x="8640" y="10232"/>
                    <a:pt x="12240" y="13832"/>
                  </a:cubicBezTo>
                  <a:cubicBezTo>
                    <a:pt x="15840" y="17432"/>
                    <a:pt x="18720" y="1951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5022849" y="3303687"/>
              <a:ext cx="146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35" y="17280"/>
                    <a:pt x="11270" y="12960"/>
                    <a:pt x="14870" y="9360"/>
                  </a:cubicBezTo>
                  <a:cubicBezTo>
                    <a:pt x="18470" y="5760"/>
                    <a:pt x="20035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5194299" y="3157637"/>
              <a:ext cx="2159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65" y="3360"/>
                    <a:pt x="5929" y="6720"/>
                    <a:pt x="9529" y="10320"/>
                  </a:cubicBezTo>
                  <a:cubicBezTo>
                    <a:pt x="13129" y="13920"/>
                    <a:pt x="17365" y="177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5213349" y="3157637"/>
              <a:ext cx="17145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33" y="1087"/>
                    <a:pt x="17867" y="2174"/>
                    <a:pt x="15200" y="4415"/>
                  </a:cubicBezTo>
                  <a:cubicBezTo>
                    <a:pt x="12533" y="6657"/>
                    <a:pt x="9067" y="10053"/>
                    <a:pt x="6400" y="13109"/>
                  </a:cubicBezTo>
                  <a:cubicBezTo>
                    <a:pt x="3733" y="16166"/>
                    <a:pt x="1867" y="1888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5422899" y="3367187"/>
              <a:ext cx="63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5460999" y="3278287"/>
              <a:ext cx="31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1746250" y="5253137"/>
              <a:ext cx="2794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45" y="15300"/>
                    <a:pt x="9491" y="9000"/>
                    <a:pt x="13091" y="5400"/>
                  </a:cubicBezTo>
                  <a:cubicBezTo>
                    <a:pt x="16691" y="1800"/>
                    <a:pt x="19145" y="9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1739900" y="5418237"/>
              <a:ext cx="2857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40" y="15840"/>
                    <a:pt x="9280" y="10080"/>
                    <a:pt x="12880" y="6480"/>
                  </a:cubicBezTo>
                  <a:cubicBezTo>
                    <a:pt x="16480" y="2880"/>
                    <a:pt x="19040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2736850" y="5176408"/>
              <a:ext cx="223457" cy="678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446" fill="norm" stroke="1" extrusionOk="0">
                  <a:moveTo>
                    <a:pt x="1834" y="7440"/>
                  </a:moveTo>
                  <a:cubicBezTo>
                    <a:pt x="2242" y="8844"/>
                    <a:pt x="2649" y="10248"/>
                    <a:pt x="2751" y="12121"/>
                  </a:cubicBezTo>
                  <a:cubicBezTo>
                    <a:pt x="2853" y="13993"/>
                    <a:pt x="2649" y="16334"/>
                    <a:pt x="2445" y="17872"/>
                  </a:cubicBezTo>
                  <a:cubicBezTo>
                    <a:pt x="2242" y="19410"/>
                    <a:pt x="2038" y="20146"/>
                    <a:pt x="1834" y="20681"/>
                  </a:cubicBezTo>
                  <a:cubicBezTo>
                    <a:pt x="1630" y="21216"/>
                    <a:pt x="1426" y="21550"/>
                    <a:pt x="1325" y="21416"/>
                  </a:cubicBezTo>
                  <a:cubicBezTo>
                    <a:pt x="1223" y="21283"/>
                    <a:pt x="1223" y="20681"/>
                    <a:pt x="1121" y="19343"/>
                  </a:cubicBezTo>
                  <a:cubicBezTo>
                    <a:pt x="1019" y="18006"/>
                    <a:pt x="815" y="15933"/>
                    <a:pt x="1019" y="13626"/>
                  </a:cubicBezTo>
                  <a:cubicBezTo>
                    <a:pt x="1223" y="11318"/>
                    <a:pt x="1834" y="8777"/>
                    <a:pt x="2751" y="6771"/>
                  </a:cubicBezTo>
                  <a:cubicBezTo>
                    <a:pt x="3668" y="4765"/>
                    <a:pt x="4891" y="3294"/>
                    <a:pt x="6113" y="2291"/>
                  </a:cubicBezTo>
                  <a:cubicBezTo>
                    <a:pt x="7336" y="1287"/>
                    <a:pt x="8558" y="752"/>
                    <a:pt x="10494" y="418"/>
                  </a:cubicBezTo>
                  <a:cubicBezTo>
                    <a:pt x="12430" y="84"/>
                    <a:pt x="15079" y="-50"/>
                    <a:pt x="16811" y="17"/>
                  </a:cubicBezTo>
                  <a:cubicBezTo>
                    <a:pt x="18543" y="84"/>
                    <a:pt x="19358" y="351"/>
                    <a:pt x="20072" y="819"/>
                  </a:cubicBezTo>
                  <a:cubicBezTo>
                    <a:pt x="20785" y="1287"/>
                    <a:pt x="21396" y="1956"/>
                    <a:pt x="21498" y="2792"/>
                  </a:cubicBezTo>
                  <a:cubicBezTo>
                    <a:pt x="21600" y="3628"/>
                    <a:pt x="21192" y="4631"/>
                    <a:pt x="19053" y="5534"/>
                  </a:cubicBezTo>
                  <a:cubicBezTo>
                    <a:pt x="16913" y="6437"/>
                    <a:pt x="13042" y="7239"/>
                    <a:pt x="9577" y="7741"/>
                  </a:cubicBezTo>
                  <a:cubicBezTo>
                    <a:pt x="6113" y="8242"/>
                    <a:pt x="3057" y="8443"/>
                    <a:pt x="0" y="86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2900819" y="4862920"/>
              <a:ext cx="185281" cy="224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366" fill="norm" stroke="1" extrusionOk="0">
                  <a:moveTo>
                    <a:pt x="19277" y="1485"/>
                  </a:moveTo>
                  <a:cubicBezTo>
                    <a:pt x="20259" y="879"/>
                    <a:pt x="21241" y="274"/>
                    <a:pt x="20872" y="72"/>
                  </a:cubicBezTo>
                  <a:cubicBezTo>
                    <a:pt x="20504" y="-130"/>
                    <a:pt x="18786" y="72"/>
                    <a:pt x="15472" y="980"/>
                  </a:cubicBezTo>
                  <a:cubicBezTo>
                    <a:pt x="12159" y="1889"/>
                    <a:pt x="7250" y="3504"/>
                    <a:pt x="4181" y="4614"/>
                  </a:cubicBezTo>
                  <a:cubicBezTo>
                    <a:pt x="1113" y="5724"/>
                    <a:pt x="-114" y="6330"/>
                    <a:pt x="9" y="6834"/>
                  </a:cubicBezTo>
                  <a:cubicBezTo>
                    <a:pt x="131" y="7339"/>
                    <a:pt x="1604" y="7743"/>
                    <a:pt x="4304" y="7945"/>
                  </a:cubicBezTo>
                  <a:cubicBezTo>
                    <a:pt x="7004" y="8147"/>
                    <a:pt x="10931" y="8147"/>
                    <a:pt x="13631" y="8147"/>
                  </a:cubicBezTo>
                  <a:cubicBezTo>
                    <a:pt x="16331" y="8147"/>
                    <a:pt x="17804" y="8147"/>
                    <a:pt x="18172" y="8550"/>
                  </a:cubicBezTo>
                  <a:cubicBezTo>
                    <a:pt x="18541" y="8954"/>
                    <a:pt x="17804" y="9762"/>
                    <a:pt x="15718" y="11074"/>
                  </a:cubicBezTo>
                  <a:cubicBezTo>
                    <a:pt x="13631" y="12386"/>
                    <a:pt x="10195" y="14203"/>
                    <a:pt x="7863" y="15414"/>
                  </a:cubicBezTo>
                  <a:cubicBezTo>
                    <a:pt x="5531" y="16625"/>
                    <a:pt x="4304" y="17231"/>
                    <a:pt x="3322" y="18139"/>
                  </a:cubicBezTo>
                  <a:cubicBezTo>
                    <a:pt x="2341" y="19048"/>
                    <a:pt x="1604" y="20259"/>
                    <a:pt x="1972" y="20864"/>
                  </a:cubicBezTo>
                  <a:cubicBezTo>
                    <a:pt x="2341" y="21470"/>
                    <a:pt x="3813" y="21470"/>
                    <a:pt x="7250" y="21167"/>
                  </a:cubicBezTo>
                  <a:cubicBezTo>
                    <a:pt x="10686" y="20864"/>
                    <a:pt x="16086" y="20259"/>
                    <a:pt x="21486" y="196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3117850" y="4897537"/>
              <a:ext cx="1524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00" y="3600"/>
                    <a:pt x="8400" y="7200"/>
                    <a:pt x="11400" y="10108"/>
                  </a:cubicBezTo>
                  <a:cubicBezTo>
                    <a:pt x="14400" y="13015"/>
                    <a:pt x="16200" y="15231"/>
                    <a:pt x="17550" y="17031"/>
                  </a:cubicBezTo>
                  <a:cubicBezTo>
                    <a:pt x="18900" y="18831"/>
                    <a:pt x="19800" y="20215"/>
                    <a:pt x="20400" y="20908"/>
                  </a:cubicBezTo>
                  <a:cubicBezTo>
                    <a:pt x="21000" y="21600"/>
                    <a:pt x="21300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3151716" y="4853087"/>
              <a:ext cx="150284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79" y="0"/>
                    <a:pt x="18558" y="0"/>
                    <a:pt x="17341" y="514"/>
                  </a:cubicBezTo>
                  <a:cubicBezTo>
                    <a:pt x="16124" y="1029"/>
                    <a:pt x="15211" y="2057"/>
                    <a:pt x="12777" y="4526"/>
                  </a:cubicBezTo>
                  <a:cubicBezTo>
                    <a:pt x="10344" y="6994"/>
                    <a:pt x="6389" y="10903"/>
                    <a:pt x="3803" y="13680"/>
                  </a:cubicBezTo>
                  <a:cubicBezTo>
                    <a:pt x="1217" y="16457"/>
                    <a:pt x="0" y="18103"/>
                    <a:pt x="0" y="19234"/>
                  </a:cubicBezTo>
                  <a:cubicBezTo>
                    <a:pt x="0" y="20366"/>
                    <a:pt x="1217" y="20983"/>
                    <a:pt x="243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1" name="Line"/>
            <p:cNvSpPr/>
            <p:nvPr/>
          </p:nvSpPr>
          <p:spPr>
            <a:xfrm>
              <a:off x="3333750" y="4999137"/>
              <a:ext cx="127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2" name="Line"/>
            <p:cNvSpPr/>
            <p:nvPr/>
          </p:nvSpPr>
          <p:spPr>
            <a:xfrm>
              <a:off x="3323380" y="4881970"/>
              <a:ext cx="54821" cy="53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9" h="21064" fill="norm" stroke="1" extrusionOk="0">
                  <a:moveTo>
                    <a:pt x="3919" y="21064"/>
                  </a:moveTo>
                  <a:cubicBezTo>
                    <a:pt x="1519" y="14418"/>
                    <a:pt x="-881" y="7772"/>
                    <a:pt x="319" y="4033"/>
                  </a:cubicBezTo>
                  <a:cubicBezTo>
                    <a:pt x="1519" y="295"/>
                    <a:pt x="6319" y="-536"/>
                    <a:pt x="10319" y="295"/>
                  </a:cubicBezTo>
                  <a:cubicBezTo>
                    <a:pt x="14319" y="1126"/>
                    <a:pt x="17519" y="3618"/>
                    <a:pt x="20719" y="61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3" name="Line"/>
            <p:cNvSpPr/>
            <p:nvPr/>
          </p:nvSpPr>
          <p:spPr>
            <a:xfrm>
              <a:off x="3515829" y="5179337"/>
              <a:ext cx="148122" cy="304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3" h="21263" fill="norm" stroke="1" extrusionOk="0">
                  <a:moveTo>
                    <a:pt x="20093" y="2051"/>
                  </a:moveTo>
                  <a:cubicBezTo>
                    <a:pt x="18893" y="1164"/>
                    <a:pt x="17693" y="276"/>
                    <a:pt x="15593" y="54"/>
                  </a:cubicBezTo>
                  <a:cubicBezTo>
                    <a:pt x="13493" y="-168"/>
                    <a:pt x="10493" y="276"/>
                    <a:pt x="7493" y="1681"/>
                  </a:cubicBezTo>
                  <a:cubicBezTo>
                    <a:pt x="4493" y="3087"/>
                    <a:pt x="1493" y="5454"/>
                    <a:pt x="443" y="8191"/>
                  </a:cubicBezTo>
                  <a:cubicBezTo>
                    <a:pt x="-607" y="10928"/>
                    <a:pt x="293" y="14035"/>
                    <a:pt x="2243" y="16328"/>
                  </a:cubicBezTo>
                  <a:cubicBezTo>
                    <a:pt x="4193" y="18621"/>
                    <a:pt x="7193" y="20100"/>
                    <a:pt x="10493" y="20766"/>
                  </a:cubicBezTo>
                  <a:cubicBezTo>
                    <a:pt x="13793" y="21432"/>
                    <a:pt x="17393" y="21284"/>
                    <a:pt x="20993" y="211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4" name="Line"/>
            <p:cNvSpPr/>
            <p:nvPr/>
          </p:nvSpPr>
          <p:spPr>
            <a:xfrm>
              <a:off x="3784599" y="5208687"/>
              <a:ext cx="571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00" y="4688"/>
                    <a:pt x="8000" y="9377"/>
                    <a:pt x="11600" y="12977"/>
                  </a:cubicBezTo>
                  <a:cubicBezTo>
                    <a:pt x="15200" y="16577"/>
                    <a:pt x="18400" y="1908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3886199" y="5342037"/>
              <a:ext cx="1968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58" y="16800"/>
                    <a:pt x="3716" y="12000"/>
                    <a:pt x="7316" y="8400"/>
                  </a:cubicBezTo>
                  <a:cubicBezTo>
                    <a:pt x="10916" y="4800"/>
                    <a:pt x="16258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4140199" y="5174115"/>
              <a:ext cx="181792" cy="426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529" fill="norm" stroke="1" extrusionOk="0">
                  <a:moveTo>
                    <a:pt x="2234" y="5276"/>
                  </a:moveTo>
                  <a:cubicBezTo>
                    <a:pt x="2234" y="7521"/>
                    <a:pt x="2234" y="9767"/>
                    <a:pt x="2234" y="12226"/>
                  </a:cubicBezTo>
                  <a:cubicBezTo>
                    <a:pt x="2234" y="14685"/>
                    <a:pt x="2234" y="17359"/>
                    <a:pt x="2110" y="19070"/>
                  </a:cubicBezTo>
                  <a:cubicBezTo>
                    <a:pt x="1986" y="20780"/>
                    <a:pt x="1738" y="21529"/>
                    <a:pt x="1614" y="21529"/>
                  </a:cubicBezTo>
                  <a:cubicBezTo>
                    <a:pt x="1490" y="21529"/>
                    <a:pt x="1490" y="20780"/>
                    <a:pt x="1490" y="18535"/>
                  </a:cubicBezTo>
                  <a:cubicBezTo>
                    <a:pt x="1490" y="16289"/>
                    <a:pt x="1490" y="12547"/>
                    <a:pt x="2359" y="9339"/>
                  </a:cubicBezTo>
                  <a:cubicBezTo>
                    <a:pt x="3228" y="6131"/>
                    <a:pt x="4966" y="3458"/>
                    <a:pt x="6455" y="1961"/>
                  </a:cubicBezTo>
                  <a:cubicBezTo>
                    <a:pt x="7945" y="464"/>
                    <a:pt x="9186" y="143"/>
                    <a:pt x="10428" y="36"/>
                  </a:cubicBezTo>
                  <a:cubicBezTo>
                    <a:pt x="11669" y="-71"/>
                    <a:pt x="12910" y="36"/>
                    <a:pt x="14772" y="731"/>
                  </a:cubicBezTo>
                  <a:cubicBezTo>
                    <a:pt x="16634" y="1426"/>
                    <a:pt x="19117" y="2709"/>
                    <a:pt x="20359" y="3939"/>
                  </a:cubicBezTo>
                  <a:cubicBezTo>
                    <a:pt x="21600" y="5169"/>
                    <a:pt x="21600" y="6345"/>
                    <a:pt x="20607" y="7414"/>
                  </a:cubicBezTo>
                  <a:cubicBezTo>
                    <a:pt x="19614" y="8483"/>
                    <a:pt x="17628" y="9446"/>
                    <a:pt x="15269" y="10087"/>
                  </a:cubicBezTo>
                  <a:cubicBezTo>
                    <a:pt x="12910" y="10729"/>
                    <a:pt x="10179" y="11050"/>
                    <a:pt x="7572" y="10836"/>
                  </a:cubicBezTo>
                  <a:cubicBezTo>
                    <a:pt x="4966" y="10622"/>
                    <a:pt x="2483" y="9874"/>
                    <a:pt x="1241" y="9232"/>
                  </a:cubicBezTo>
                  <a:cubicBezTo>
                    <a:pt x="0" y="8590"/>
                    <a:pt x="0" y="8056"/>
                    <a:pt x="0" y="75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4349749" y="5092493"/>
              <a:ext cx="136579" cy="408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477" fill="norm" stroke="1" extrusionOk="0">
                  <a:moveTo>
                    <a:pt x="1994" y="100"/>
                  </a:moveTo>
                  <a:cubicBezTo>
                    <a:pt x="3655" y="-12"/>
                    <a:pt x="5317" y="-123"/>
                    <a:pt x="7643" y="322"/>
                  </a:cubicBezTo>
                  <a:cubicBezTo>
                    <a:pt x="9969" y="768"/>
                    <a:pt x="12960" y="1770"/>
                    <a:pt x="15785" y="3496"/>
                  </a:cubicBezTo>
                  <a:cubicBezTo>
                    <a:pt x="18609" y="5221"/>
                    <a:pt x="21268" y="7671"/>
                    <a:pt x="21434" y="10065"/>
                  </a:cubicBezTo>
                  <a:cubicBezTo>
                    <a:pt x="21600" y="12458"/>
                    <a:pt x="19274" y="14797"/>
                    <a:pt x="15286" y="16689"/>
                  </a:cubicBezTo>
                  <a:cubicBezTo>
                    <a:pt x="11298" y="18582"/>
                    <a:pt x="5649" y="20030"/>
                    <a:pt x="0" y="214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4425949" y="4806900"/>
              <a:ext cx="116042" cy="211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348" fill="norm" stroke="1" extrusionOk="0">
                  <a:moveTo>
                    <a:pt x="0" y="5308"/>
                  </a:moveTo>
                  <a:cubicBezTo>
                    <a:pt x="386" y="9372"/>
                    <a:pt x="771" y="13435"/>
                    <a:pt x="1157" y="16001"/>
                  </a:cubicBezTo>
                  <a:cubicBezTo>
                    <a:pt x="1543" y="18568"/>
                    <a:pt x="1929" y="19637"/>
                    <a:pt x="2121" y="19423"/>
                  </a:cubicBezTo>
                  <a:cubicBezTo>
                    <a:pt x="2314" y="19209"/>
                    <a:pt x="2314" y="17712"/>
                    <a:pt x="2700" y="14718"/>
                  </a:cubicBezTo>
                  <a:cubicBezTo>
                    <a:pt x="3086" y="11724"/>
                    <a:pt x="3857" y="7233"/>
                    <a:pt x="5014" y="4453"/>
                  </a:cubicBezTo>
                  <a:cubicBezTo>
                    <a:pt x="6171" y="1673"/>
                    <a:pt x="7714" y="603"/>
                    <a:pt x="9450" y="176"/>
                  </a:cubicBezTo>
                  <a:cubicBezTo>
                    <a:pt x="11186" y="-252"/>
                    <a:pt x="13114" y="-38"/>
                    <a:pt x="15429" y="2421"/>
                  </a:cubicBezTo>
                  <a:cubicBezTo>
                    <a:pt x="17743" y="4881"/>
                    <a:pt x="20443" y="9586"/>
                    <a:pt x="21021" y="13114"/>
                  </a:cubicBezTo>
                  <a:cubicBezTo>
                    <a:pt x="21600" y="16643"/>
                    <a:pt x="20057" y="18996"/>
                    <a:pt x="18514" y="213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4660899" y="4929287"/>
              <a:ext cx="139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4865097" y="4764187"/>
              <a:ext cx="214903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600" fill="norm" stroke="1" extrusionOk="0">
                  <a:moveTo>
                    <a:pt x="21500" y="0"/>
                  </a:moveTo>
                  <a:cubicBezTo>
                    <a:pt x="15994" y="1600"/>
                    <a:pt x="10488" y="3200"/>
                    <a:pt x="7206" y="4300"/>
                  </a:cubicBezTo>
                  <a:cubicBezTo>
                    <a:pt x="3924" y="5400"/>
                    <a:pt x="2865" y="6000"/>
                    <a:pt x="2335" y="6800"/>
                  </a:cubicBezTo>
                  <a:cubicBezTo>
                    <a:pt x="1806" y="7600"/>
                    <a:pt x="1806" y="8600"/>
                    <a:pt x="2335" y="9200"/>
                  </a:cubicBezTo>
                  <a:cubicBezTo>
                    <a:pt x="2865" y="9800"/>
                    <a:pt x="3924" y="10000"/>
                    <a:pt x="5724" y="10200"/>
                  </a:cubicBezTo>
                  <a:cubicBezTo>
                    <a:pt x="7524" y="10400"/>
                    <a:pt x="10065" y="10600"/>
                    <a:pt x="11865" y="10800"/>
                  </a:cubicBezTo>
                  <a:cubicBezTo>
                    <a:pt x="13665" y="11000"/>
                    <a:pt x="14724" y="11200"/>
                    <a:pt x="14829" y="11600"/>
                  </a:cubicBezTo>
                  <a:cubicBezTo>
                    <a:pt x="14935" y="12000"/>
                    <a:pt x="14088" y="12600"/>
                    <a:pt x="11971" y="13400"/>
                  </a:cubicBezTo>
                  <a:cubicBezTo>
                    <a:pt x="9853" y="14200"/>
                    <a:pt x="6465" y="15200"/>
                    <a:pt x="4029" y="16400"/>
                  </a:cubicBezTo>
                  <a:cubicBezTo>
                    <a:pt x="1594" y="17600"/>
                    <a:pt x="112" y="19000"/>
                    <a:pt x="6" y="19800"/>
                  </a:cubicBezTo>
                  <a:cubicBezTo>
                    <a:pt x="-100" y="20600"/>
                    <a:pt x="1171" y="20800"/>
                    <a:pt x="4982" y="21000"/>
                  </a:cubicBezTo>
                  <a:cubicBezTo>
                    <a:pt x="8794" y="21200"/>
                    <a:pt x="15147" y="21400"/>
                    <a:pt x="215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5149849" y="4796886"/>
              <a:ext cx="209551" cy="234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3" fill="norm" stroke="1" extrusionOk="0">
                  <a:moveTo>
                    <a:pt x="0" y="1664"/>
                  </a:moveTo>
                  <a:cubicBezTo>
                    <a:pt x="655" y="886"/>
                    <a:pt x="1309" y="108"/>
                    <a:pt x="2182" y="10"/>
                  </a:cubicBezTo>
                  <a:cubicBezTo>
                    <a:pt x="3055" y="-87"/>
                    <a:pt x="4145" y="497"/>
                    <a:pt x="6545" y="2929"/>
                  </a:cubicBezTo>
                  <a:cubicBezTo>
                    <a:pt x="8945" y="5362"/>
                    <a:pt x="12655" y="9643"/>
                    <a:pt x="15382" y="13048"/>
                  </a:cubicBezTo>
                  <a:cubicBezTo>
                    <a:pt x="18109" y="16454"/>
                    <a:pt x="19855" y="18983"/>
                    <a:pt x="21600" y="215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Line"/>
            <p:cNvSpPr/>
            <p:nvPr/>
          </p:nvSpPr>
          <p:spPr>
            <a:xfrm>
              <a:off x="5200649" y="4780793"/>
              <a:ext cx="165101" cy="288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7" fill="norm" stroke="1" extrusionOk="0">
                  <a:moveTo>
                    <a:pt x="21600" y="182"/>
                  </a:moveTo>
                  <a:cubicBezTo>
                    <a:pt x="20215" y="25"/>
                    <a:pt x="18831" y="-133"/>
                    <a:pt x="17585" y="182"/>
                  </a:cubicBezTo>
                  <a:cubicBezTo>
                    <a:pt x="16338" y="498"/>
                    <a:pt x="15231" y="1286"/>
                    <a:pt x="12877" y="3572"/>
                  </a:cubicBezTo>
                  <a:cubicBezTo>
                    <a:pt x="10523" y="5858"/>
                    <a:pt x="6923" y="9642"/>
                    <a:pt x="4569" y="12874"/>
                  </a:cubicBezTo>
                  <a:cubicBezTo>
                    <a:pt x="2215" y="16106"/>
                    <a:pt x="1108" y="18787"/>
                    <a:pt x="0" y="214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5410199" y="4961037"/>
              <a:ext cx="9808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5635"/>
                    <a:pt x="17280" y="11270"/>
                    <a:pt x="19440" y="14870"/>
                  </a:cubicBezTo>
                  <a:cubicBezTo>
                    <a:pt x="21600" y="18470"/>
                    <a:pt x="17280" y="20035"/>
                    <a:pt x="1296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5375184" y="4829337"/>
              <a:ext cx="54066" cy="49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0898" fill="norm" stroke="1" extrusionOk="0">
                  <a:moveTo>
                    <a:pt x="6266" y="20898"/>
                  </a:moveTo>
                  <a:cubicBezTo>
                    <a:pt x="2943" y="13698"/>
                    <a:pt x="-380" y="6498"/>
                    <a:pt x="35" y="2898"/>
                  </a:cubicBezTo>
                  <a:cubicBezTo>
                    <a:pt x="451" y="-702"/>
                    <a:pt x="4605" y="-702"/>
                    <a:pt x="8758" y="1548"/>
                  </a:cubicBezTo>
                  <a:cubicBezTo>
                    <a:pt x="12912" y="3798"/>
                    <a:pt x="17066" y="8298"/>
                    <a:pt x="21220" y="127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5" name="Line"/>
            <p:cNvSpPr/>
            <p:nvPr/>
          </p:nvSpPr>
          <p:spPr>
            <a:xfrm>
              <a:off x="69850" y="6453287"/>
              <a:ext cx="44450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918"/>
                    <a:pt x="7200" y="7835"/>
                    <a:pt x="3600" y="11435"/>
                  </a:cubicBezTo>
                  <a:cubicBezTo>
                    <a:pt x="0" y="15035"/>
                    <a:pt x="0" y="1831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0" y="6370737"/>
              <a:ext cx="44450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23" y="19385"/>
                    <a:pt x="1646" y="17169"/>
                    <a:pt x="3549" y="14400"/>
                  </a:cubicBezTo>
                  <a:cubicBezTo>
                    <a:pt x="5451" y="11631"/>
                    <a:pt x="8434" y="8308"/>
                    <a:pt x="11623" y="5815"/>
                  </a:cubicBezTo>
                  <a:cubicBezTo>
                    <a:pt x="14811" y="3323"/>
                    <a:pt x="18206" y="166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7" name="Line"/>
            <p:cNvSpPr/>
            <p:nvPr/>
          </p:nvSpPr>
          <p:spPr>
            <a:xfrm>
              <a:off x="32746" y="6605687"/>
              <a:ext cx="329205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600" fill="norm" stroke="1" extrusionOk="0">
                  <a:moveTo>
                    <a:pt x="1597" y="21600"/>
                  </a:moveTo>
                  <a:cubicBezTo>
                    <a:pt x="766" y="21600"/>
                    <a:pt x="-65" y="21600"/>
                    <a:pt x="4" y="21067"/>
                  </a:cubicBezTo>
                  <a:cubicBezTo>
                    <a:pt x="73" y="20533"/>
                    <a:pt x="1043" y="19467"/>
                    <a:pt x="3604" y="16667"/>
                  </a:cubicBezTo>
                  <a:cubicBezTo>
                    <a:pt x="6166" y="13867"/>
                    <a:pt x="10320" y="9333"/>
                    <a:pt x="13573" y="6267"/>
                  </a:cubicBezTo>
                  <a:cubicBezTo>
                    <a:pt x="16827" y="3200"/>
                    <a:pt x="19181" y="1600"/>
                    <a:pt x="2153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8" name="Line"/>
            <p:cNvSpPr/>
            <p:nvPr/>
          </p:nvSpPr>
          <p:spPr>
            <a:xfrm>
              <a:off x="336550" y="6694587"/>
              <a:ext cx="254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9" name="Line"/>
            <p:cNvSpPr/>
            <p:nvPr/>
          </p:nvSpPr>
          <p:spPr>
            <a:xfrm>
              <a:off x="340637" y="6577843"/>
              <a:ext cx="34014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0296" fill="norm" stroke="1" extrusionOk="0">
                  <a:moveTo>
                    <a:pt x="1358" y="20296"/>
                  </a:moveTo>
                  <a:cubicBezTo>
                    <a:pt x="88" y="12582"/>
                    <a:pt x="-1183" y="4867"/>
                    <a:pt x="1993" y="1782"/>
                  </a:cubicBezTo>
                  <a:cubicBezTo>
                    <a:pt x="5170" y="-1304"/>
                    <a:pt x="12793" y="239"/>
                    <a:pt x="20417" y="1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0" name="Line"/>
            <p:cNvSpPr/>
            <p:nvPr/>
          </p:nvSpPr>
          <p:spPr>
            <a:xfrm>
              <a:off x="457200" y="6616243"/>
              <a:ext cx="158751" cy="205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3" fill="norm" stroke="1" extrusionOk="0">
                  <a:moveTo>
                    <a:pt x="2592" y="6767"/>
                  </a:moveTo>
                  <a:cubicBezTo>
                    <a:pt x="1728" y="7640"/>
                    <a:pt x="864" y="8512"/>
                    <a:pt x="432" y="10367"/>
                  </a:cubicBezTo>
                  <a:cubicBezTo>
                    <a:pt x="0" y="12221"/>
                    <a:pt x="0" y="15058"/>
                    <a:pt x="0" y="17240"/>
                  </a:cubicBezTo>
                  <a:cubicBezTo>
                    <a:pt x="0" y="19421"/>
                    <a:pt x="0" y="20949"/>
                    <a:pt x="0" y="21167"/>
                  </a:cubicBezTo>
                  <a:cubicBezTo>
                    <a:pt x="0" y="21385"/>
                    <a:pt x="0" y="20294"/>
                    <a:pt x="1152" y="16912"/>
                  </a:cubicBezTo>
                  <a:cubicBezTo>
                    <a:pt x="2304" y="13530"/>
                    <a:pt x="4608" y="7858"/>
                    <a:pt x="6192" y="4585"/>
                  </a:cubicBezTo>
                  <a:cubicBezTo>
                    <a:pt x="7776" y="1312"/>
                    <a:pt x="8640" y="440"/>
                    <a:pt x="9792" y="112"/>
                  </a:cubicBezTo>
                  <a:cubicBezTo>
                    <a:pt x="10944" y="-215"/>
                    <a:pt x="12384" y="3"/>
                    <a:pt x="14400" y="3167"/>
                  </a:cubicBezTo>
                  <a:cubicBezTo>
                    <a:pt x="16416" y="6330"/>
                    <a:pt x="19008" y="12440"/>
                    <a:pt x="21600" y="185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1" name="Line"/>
            <p:cNvSpPr/>
            <p:nvPr/>
          </p:nvSpPr>
          <p:spPr>
            <a:xfrm>
              <a:off x="652168" y="6325440"/>
              <a:ext cx="205082" cy="499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313" fill="norm" stroke="1" extrusionOk="0">
                  <a:moveTo>
                    <a:pt x="14594" y="14948"/>
                  </a:moveTo>
                  <a:cubicBezTo>
                    <a:pt x="14375" y="14315"/>
                    <a:pt x="14157" y="13683"/>
                    <a:pt x="13721" y="13186"/>
                  </a:cubicBezTo>
                  <a:cubicBezTo>
                    <a:pt x="13284" y="12688"/>
                    <a:pt x="12630" y="12327"/>
                    <a:pt x="11321" y="12327"/>
                  </a:cubicBezTo>
                  <a:cubicBezTo>
                    <a:pt x="10012" y="12327"/>
                    <a:pt x="8048" y="12688"/>
                    <a:pt x="5866" y="13863"/>
                  </a:cubicBezTo>
                  <a:cubicBezTo>
                    <a:pt x="3684" y="15038"/>
                    <a:pt x="1284" y="17027"/>
                    <a:pt x="412" y="18427"/>
                  </a:cubicBezTo>
                  <a:cubicBezTo>
                    <a:pt x="-461" y="19828"/>
                    <a:pt x="194" y="20642"/>
                    <a:pt x="1066" y="21048"/>
                  </a:cubicBezTo>
                  <a:cubicBezTo>
                    <a:pt x="1939" y="21455"/>
                    <a:pt x="3030" y="21455"/>
                    <a:pt x="5103" y="20596"/>
                  </a:cubicBezTo>
                  <a:cubicBezTo>
                    <a:pt x="7175" y="19738"/>
                    <a:pt x="10230" y="18021"/>
                    <a:pt x="12521" y="15626"/>
                  </a:cubicBezTo>
                  <a:cubicBezTo>
                    <a:pt x="14812" y="13231"/>
                    <a:pt x="16339" y="10158"/>
                    <a:pt x="17212" y="7944"/>
                  </a:cubicBezTo>
                  <a:cubicBezTo>
                    <a:pt x="18084" y="5729"/>
                    <a:pt x="18303" y="4374"/>
                    <a:pt x="18084" y="3199"/>
                  </a:cubicBezTo>
                  <a:cubicBezTo>
                    <a:pt x="17866" y="2024"/>
                    <a:pt x="17212" y="1030"/>
                    <a:pt x="16339" y="488"/>
                  </a:cubicBezTo>
                  <a:cubicBezTo>
                    <a:pt x="15466" y="-55"/>
                    <a:pt x="14375" y="-145"/>
                    <a:pt x="13612" y="217"/>
                  </a:cubicBezTo>
                  <a:cubicBezTo>
                    <a:pt x="12848" y="578"/>
                    <a:pt x="12412" y="1391"/>
                    <a:pt x="12739" y="3425"/>
                  </a:cubicBezTo>
                  <a:cubicBezTo>
                    <a:pt x="13066" y="5458"/>
                    <a:pt x="14157" y="8712"/>
                    <a:pt x="15684" y="11468"/>
                  </a:cubicBezTo>
                  <a:cubicBezTo>
                    <a:pt x="17212" y="14225"/>
                    <a:pt x="19175" y="16484"/>
                    <a:pt x="21139" y="187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2" name="Line"/>
            <p:cNvSpPr/>
            <p:nvPr/>
          </p:nvSpPr>
          <p:spPr>
            <a:xfrm>
              <a:off x="1435100" y="6446599"/>
              <a:ext cx="163534" cy="598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0" h="21425" fill="norm" stroke="1" extrusionOk="0">
                  <a:moveTo>
                    <a:pt x="10530" y="9562"/>
                  </a:moveTo>
                  <a:cubicBezTo>
                    <a:pt x="8910" y="9410"/>
                    <a:pt x="7290" y="9259"/>
                    <a:pt x="6345" y="9373"/>
                  </a:cubicBezTo>
                  <a:cubicBezTo>
                    <a:pt x="5400" y="9486"/>
                    <a:pt x="5130" y="9865"/>
                    <a:pt x="4995" y="11343"/>
                  </a:cubicBezTo>
                  <a:cubicBezTo>
                    <a:pt x="4860" y="12821"/>
                    <a:pt x="4860" y="15398"/>
                    <a:pt x="4725" y="17141"/>
                  </a:cubicBezTo>
                  <a:cubicBezTo>
                    <a:pt x="4590" y="18884"/>
                    <a:pt x="4320" y="19794"/>
                    <a:pt x="4050" y="20438"/>
                  </a:cubicBezTo>
                  <a:cubicBezTo>
                    <a:pt x="3780" y="21082"/>
                    <a:pt x="3510" y="21461"/>
                    <a:pt x="3240" y="21423"/>
                  </a:cubicBezTo>
                  <a:cubicBezTo>
                    <a:pt x="2970" y="21385"/>
                    <a:pt x="2700" y="20930"/>
                    <a:pt x="2160" y="19528"/>
                  </a:cubicBezTo>
                  <a:cubicBezTo>
                    <a:pt x="1620" y="18126"/>
                    <a:pt x="810" y="15777"/>
                    <a:pt x="540" y="13276"/>
                  </a:cubicBezTo>
                  <a:cubicBezTo>
                    <a:pt x="270" y="10775"/>
                    <a:pt x="540" y="8122"/>
                    <a:pt x="1485" y="6114"/>
                  </a:cubicBezTo>
                  <a:cubicBezTo>
                    <a:pt x="2430" y="4105"/>
                    <a:pt x="4050" y="2741"/>
                    <a:pt x="5265" y="1832"/>
                  </a:cubicBezTo>
                  <a:cubicBezTo>
                    <a:pt x="6480" y="922"/>
                    <a:pt x="7290" y="467"/>
                    <a:pt x="8370" y="202"/>
                  </a:cubicBezTo>
                  <a:cubicBezTo>
                    <a:pt x="9450" y="-63"/>
                    <a:pt x="10800" y="-139"/>
                    <a:pt x="13230" y="429"/>
                  </a:cubicBezTo>
                  <a:cubicBezTo>
                    <a:pt x="15660" y="998"/>
                    <a:pt x="19170" y="2210"/>
                    <a:pt x="20385" y="3650"/>
                  </a:cubicBezTo>
                  <a:cubicBezTo>
                    <a:pt x="21600" y="5090"/>
                    <a:pt x="20520" y="6758"/>
                    <a:pt x="16740" y="8008"/>
                  </a:cubicBezTo>
                  <a:cubicBezTo>
                    <a:pt x="12960" y="9259"/>
                    <a:pt x="6480" y="10093"/>
                    <a:pt x="0" y="109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3" name="Line"/>
            <p:cNvSpPr/>
            <p:nvPr/>
          </p:nvSpPr>
          <p:spPr>
            <a:xfrm>
              <a:off x="2129366" y="6275487"/>
              <a:ext cx="80434" cy="411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11368" y="0"/>
                  </a:moveTo>
                  <a:cubicBezTo>
                    <a:pt x="9095" y="3102"/>
                    <a:pt x="6821" y="6203"/>
                    <a:pt x="5116" y="9194"/>
                  </a:cubicBezTo>
                  <a:cubicBezTo>
                    <a:pt x="3411" y="12185"/>
                    <a:pt x="2274" y="15065"/>
                    <a:pt x="1421" y="16892"/>
                  </a:cubicBezTo>
                  <a:cubicBezTo>
                    <a:pt x="568" y="18720"/>
                    <a:pt x="0" y="19495"/>
                    <a:pt x="0" y="20160"/>
                  </a:cubicBezTo>
                  <a:cubicBezTo>
                    <a:pt x="0" y="20825"/>
                    <a:pt x="568" y="21378"/>
                    <a:pt x="2274" y="21489"/>
                  </a:cubicBezTo>
                  <a:cubicBezTo>
                    <a:pt x="3979" y="21600"/>
                    <a:pt x="6821" y="21268"/>
                    <a:pt x="10232" y="20437"/>
                  </a:cubicBezTo>
                  <a:cubicBezTo>
                    <a:pt x="13642" y="19606"/>
                    <a:pt x="17621" y="18277"/>
                    <a:pt x="21600" y="169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4" name="Line"/>
            <p:cNvSpPr/>
            <p:nvPr/>
          </p:nvSpPr>
          <p:spPr>
            <a:xfrm>
              <a:off x="2051050" y="6453287"/>
              <a:ext cx="2159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59" y="17169"/>
                    <a:pt x="9318" y="12738"/>
                    <a:pt x="12918" y="9138"/>
                  </a:cubicBezTo>
                  <a:cubicBezTo>
                    <a:pt x="16518" y="5538"/>
                    <a:pt x="19059" y="276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5" name="Line"/>
            <p:cNvSpPr/>
            <p:nvPr/>
          </p:nvSpPr>
          <p:spPr>
            <a:xfrm>
              <a:off x="2281766" y="6307237"/>
              <a:ext cx="143934" cy="359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3494" y="0"/>
                  </a:moveTo>
                  <a:cubicBezTo>
                    <a:pt x="2859" y="3032"/>
                    <a:pt x="2224" y="6063"/>
                    <a:pt x="1906" y="9221"/>
                  </a:cubicBezTo>
                  <a:cubicBezTo>
                    <a:pt x="1588" y="12379"/>
                    <a:pt x="1588" y="15663"/>
                    <a:pt x="1429" y="17874"/>
                  </a:cubicBezTo>
                  <a:cubicBezTo>
                    <a:pt x="1271" y="20084"/>
                    <a:pt x="953" y="21221"/>
                    <a:pt x="635" y="21411"/>
                  </a:cubicBezTo>
                  <a:cubicBezTo>
                    <a:pt x="318" y="21600"/>
                    <a:pt x="0" y="20842"/>
                    <a:pt x="0" y="20147"/>
                  </a:cubicBezTo>
                  <a:cubicBezTo>
                    <a:pt x="0" y="19453"/>
                    <a:pt x="318" y="18821"/>
                    <a:pt x="1112" y="18126"/>
                  </a:cubicBezTo>
                  <a:cubicBezTo>
                    <a:pt x="1906" y="17432"/>
                    <a:pt x="3176" y="16674"/>
                    <a:pt x="4606" y="16358"/>
                  </a:cubicBezTo>
                  <a:cubicBezTo>
                    <a:pt x="6035" y="16042"/>
                    <a:pt x="7624" y="16168"/>
                    <a:pt x="8894" y="16547"/>
                  </a:cubicBezTo>
                  <a:cubicBezTo>
                    <a:pt x="10165" y="16926"/>
                    <a:pt x="11118" y="17558"/>
                    <a:pt x="13182" y="18253"/>
                  </a:cubicBezTo>
                  <a:cubicBezTo>
                    <a:pt x="15247" y="18947"/>
                    <a:pt x="18424" y="19705"/>
                    <a:pt x="21600" y="204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6" name="Line"/>
            <p:cNvSpPr/>
            <p:nvPr/>
          </p:nvSpPr>
          <p:spPr>
            <a:xfrm>
              <a:off x="2426493" y="6212985"/>
              <a:ext cx="304008" cy="454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361" fill="norm" stroke="1" extrusionOk="0">
                  <a:moveTo>
                    <a:pt x="4444" y="18766"/>
                  </a:moveTo>
                  <a:cubicBezTo>
                    <a:pt x="4444" y="17771"/>
                    <a:pt x="4444" y="16775"/>
                    <a:pt x="4219" y="16078"/>
                  </a:cubicBezTo>
                  <a:cubicBezTo>
                    <a:pt x="3994" y="15382"/>
                    <a:pt x="3544" y="14983"/>
                    <a:pt x="3019" y="14934"/>
                  </a:cubicBezTo>
                  <a:cubicBezTo>
                    <a:pt x="2494" y="14884"/>
                    <a:pt x="1894" y="15182"/>
                    <a:pt x="1369" y="15879"/>
                  </a:cubicBezTo>
                  <a:cubicBezTo>
                    <a:pt x="844" y="16576"/>
                    <a:pt x="394" y="17671"/>
                    <a:pt x="169" y="18467"/>
                  </a:cubicBezTo>
                  <a:cubicBezTo>
                    <a:pt x="-56" y="19264"/>
                    <a:pt x="-56" y="19761"/>
                    <a:pt x="169" y="20209"/>
                  </a:cubicBezTo>
                  <a:cubicBezTo>
                    <a:pt x="394" y="20657"/>
                    <a:pt x="844" y="21055"/>
                    <a:pt x="1669" y="21006"/>
                  </a:cubicBezTo>
                  <a:cubicBezTo>
                    <a:pt x="2494" y="20956"/>
                    <a:pt x="3694" y="20458"/>
                    <a:pt x="4519" y="20408"/>
                  </a:cubicBezTo>
                  <a:cubicBezTo>
                    <a:pt x="5344" y="20359"/>
                    <a:pt x="5794" y="20757"/>
                    <a:pt x="6469" y="21006"/>
                  </a:cubicBezTo>
                  <a:cubicBezTo>
                    <a:pt x="7144" y="21254"/>
                    <a:pt x="8044" y="21354"/>
                    <a:pt x="8794" y="21155"/>
                  </a:cubicBezTo>
                  <a:cubicBezTo>
                    <a:pt x="9544" y="20956"/>
                    <a:pt x="10144" y="20458"/>
                    <a:pt x="11194" y="18766"/>
                  </a:cubicBezTo>
                  <a:cubicBezTo>
                    <a:pt x="12244" y="17074"/>
                    <a:pt x="13744" y="14187"/>
                    <a:pt x="14794" y="11101"/>
                  </a:cubicBezTo>
                  <a:cubicBezTo>
                    <a:pt x="15844" y="8016"/>
                    <a:pt x="16444" y="4731"/>
                    <a:pt x="16744" y="2740"/>
                  </a:cubicBezTo>
                  <a:cubicBezTo>
                    <a:pt x="17044" y="749"/>
                    <a:pt x="17044" y="53"/>
                    <a:pt x="16819" y="3"/>
                  </a:cubicBezTo>
                  <a:cubicBezTo>
                    <a:pt x="16594" y="-47"/>
                    <a:pt x="16144" y="550"/>
                    <a:pt x="15694" y="2541"/>
                  </a:cubicBezTo>
                  <a:cubicBezTo>
                    <a:pt x="15244" y="4532"/>
                    <a:pt x="14794" y="7916"/>
                    <a:pt x="14569" y="10952"/>
                  </a:cubicBezTo>
                  <a:cubicBezTo>
                    <a:pt x="14344" y="13988"/>
                    <a:pt x="14344" y="16676"/>
                    <a:pt x="14419" y="18318"/>
                  </a:cubicBezTo>
                  <a:cubicBezTo>
                    <a:pt x="14494" y="19960"/>
                    <a:pt x="14644" y="20558"/>
                    <a:pt x="15094" y="20956"/>
                  </a:cubicBezTo>
                  <a:cubicBezTo>
                    <a:pt x="15544" y="21354"/>
                    <a:pt x="16294" y="21553"/>
                    <a:pt x="17419" y="21105"/>
                  </a:cubicBezTo>
                  <a:cubicBezTo>
                    <a:pt x="18544" y="20657"/>
                    <a:pt x="20044" y="19562"/>
                    <a:pt x="21544" y="184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7" name="Line"/>
            <p:cNvSpPr/>
            <p:nvPr/>
          </p:nvSpPr>
          <p:spPr>
            <a:xfrm>
              <a:off x="2552445" y="6440587"/>
              <a:ext cx="235206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600" fill="norm" stroke="1" extrusionOk="0">
                  <a:moveTo>
                    <a:pt x="2916" y="21600"/>
                  </a:moveTo>
                  <a:cubicBezTo>
                    <a:pt x="1566" y="20000"/>
                    <a:pt x="216" y="18400"/>
                    <a:pt x="23" y="17200"/>
                  </a:cubicBezTo>
                  <a:cubicBezTo>
                    <a:pt x="-170" y="16000"/>
                    <a:pt x="794" y="15200"/>
                    <a:pt x="4555" y="12400"/>
                  </a:cubicBezTo>
                  <a:cubicBezTo>
                    <a:pt x="8316" y="9600"/>
                    <a:pt x="14873" y="4800"/>
                    <a:pt x="2143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3175000" y="6444820"/>
              <a:ext cx="234951" cy="243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513"/>
                  </a:moveTo>
                  <a:cubicBezTo>
                    <a:pt x="0" y="6386"/>
                    <a:pt x="0" y="5259"/>
                    <a:pt x="97" y="5259"/>
                  </a:cubicBezTo>
                  <a:cubicBezTo>
                    <a:pt x="195" y="5259"/>
                    <a:pt x="389" y="6386"/>
                    <a:pt x="584" y="7325"/>
                  </a:cubicBezTo>
                  <a:cubicBezTo>
                    <a:pt x="778" y="8264"/>
                    <a:pt x="973" y="9016"/>
                    <a:pt x="1557" y="8077"/>
                  </a:cubicBezTo>
                  <a:cubicBezTo>
                    <a:pt x="2141" y="7137"/>
                    <a:pt x="3114" y="4508"/>
                    <a:pt x="3989" y="2723"/>
                  </a:cubicBezTo>
                  <a:cubicBezTo>
                    <a:pt x="4865" y="939"/>
                    <a:pt x="5643" y="0"/>
                    <a:pt x="6422" y="0"/>
                  </a:cubicBezTo>
                  <a:cubicBezTo>
                    <a:pt x="7200" y="0"/>
                    <a:pt x="7978" y="939"/>
                    <a:pt x="8562" y="2442"/>
                  </a:cubicBezTo>
                  <a:cubicBezTo>
                    <a:pt x="9146" y="3944"/>
                    <a:pt x="9535" y="6010"/>
                    <a:pt x="9632" y="7795"/>
                  </a:cubicBezTo>
                  <a:cubicBezTo>
                    <a:pt x="9730" y="9579"/>
                    <a:pt x="9535" y="11082"/>
                    <a:pt x="9535" y="11363"/>
                  </a:cubicBezTo>
                  <a:cubicBezTo>
                    <a:pt x="9535" y="11645"/>
                    <a:pt x="9730" y="10706"/>
                    <a:pt x="10314" y="9767"/>
                  </a:cubicBezTo>
                  <a:cubicBezTo>
                    <a:pt x="10897" y="8828"/>
                    <a:pt x="11870" y="7889"/>
                    <a:pt x="12843" y="7137"/>
                  </a:cubicBezTo>
                  <a:cubicBezTo>
                    <a:pt x="13816" y="6386"/>
                    <a:pt x="14789" y="5823"/>
                    <a:pt x="15762" y="5635"/>
                  </a:cubicBezTo>
                  <a:cubicBezTo>
                    <a:pt x="16735" y="5447"/>
                    <a:pt x="17708" y="5635"/>
                    <a:pt x="18486" y="6104"/>
                  </a:cubicBezTo>
                  <a:cubicBezTo>
                    <a:pt x="19265" y="6574"/>
                    <a:pt x="19849" y="7325"/>
                    <a:pt x="20335" y="9955"/>
                  </a:cubicBezTo>
                  <a:cubicBezTo>
                    <a:pt x="20822" y="12584"/>
                    <a:pt x="21211" y="1709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3466560" y="6471455"/>
              <a:ext cx="152940" cy="159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156" fill="norm" stroke="1" extrusionOk="0">
                  <a:moveTo>
                    <a:pt x="9840" y="11899"/>
                  </a:moveTo>
                  <a:cubicBezTo>
                    <a:pt x="9840" y="10216"/>
                    <a:pt x="9840" y="8533"/>
                    <a:pt x="9988" y="6569"/>
                  </a:cubicBezTo>
                  <a:cubicBezTo>
                    <a:pt x="10136" y="4605"/>
                    <a:pt x="10432" y="2361"/>
                    <a:pt x="9840" y="1099"/>
                  </a:cubicBezTo>
                  <a:cubicBezTo>
                    <a:pt x="9248" y="-163"/>
                    <a:pt x="7769" y="-444"/>
                    <a:pt x="6142" y="818"/>
                  </a:cubicBezTo>
                  <a:cubicBezTo>
                    <a:pt x="4514" y="2081"/>
                    <a:pt x="2739" y="4886"/>
                    <a:pt x="1555" y="8112"/>
                  </a:cubicBezTo>
                  <a:cubicBezTo>
                    <a:pt x="372" y="11338"/>
                    <a:pt x="-220" y="14985"/>
                    <a:pt x="76" y="17369"/>
                  </a:cubicBezTo>
                  <a:cubicBezTo>
                    <a:pt x="372" y="19753"/>
                    <a:pt x="1555" y="20875"/>
                    <a:pt x="3331" y="20735"/>
                  </a:cubicBezTo>
                  <a:cubicBezTo>
                    <a:pt x="5106" y="20595"/>
                    <a:pt x="7473" y="19192"/>
                    <a:pt x="9101" y="17509"/>
                  </a:cubicBezTo>
                  <a:cubicBezTo>
                    <a:pt x="10728" y="15826"/>
                    <a:pt x="11616" y="13862"/>
                    <a:pt x="12207" y="12039"/>
                  </a:cubicBezTo>
                  <a:cubicBezTo>
                    <a:pt x="12799" y="10216"/>
                    <a:pt x="13095" y="8533"/>
                    <a:pt x="13835" y="8813"/>
                  </a:cubicBezTo>
                  <a:cubicBezTo>
                    <a:pt x="14575" y="9094"/>
                    <a:pt x="15758" y="11338"/>
                    <a:pt x="17090" y="13722"/>
                  </a:cubicBezTo>
                  <a:cubicBezTo>
                    <a:pt x="18421" y="16107"/>
                    <a:pt x="19901" y="18631"/>
                    <a:pt x="21380" y="211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3714749" y="6497737"/>
              <a:ext cx="1206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05" y="4985"/>
                    <a:pt x="10611" y="9969"/>
                    <a:pt x="14211" y="13569"/>
                  </a:cubicBezTo>
                  <a:cubicBezTo>
                    <a:pt x="17811" y="17169"/>
                    <a:pt x="19705" y="1938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1" name="Line"/>
            <p:cNvSpPr/>
            <p:nvPr/>
          </p:nvSpPr>
          <p:spPr>
            <a:xfrm>
              <a:off x="3722042" y="6493611"/>
              <a:ext cx="145108" cy="207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371" fill="norm" stroke="1" extrusionOk="0">
                  <a:moveTo>
                    <a:pt x="21461" y="3044"/>
                  </a:moveTo>
                  <a:cubicBezTo>
                    <a:pt x="21148" y="1953"/>
                    <a:pt x="20835" y="862"/>
                    <a:pt x="19896" y="316"/>
                  </a:cubicBezTo>
                  <a:cubicBezTo>
                    <a:pt x="18957" y="-229"/>
                    <a:pt x="17391" y="-229"/>
                    <a:pt x="14418" y="1626"/>
                  </a:cubicBezTo>
                  <a:cubicBezTo>
                    <a:pt x="11444" y="3480"/>
                    <a:pt x="7061" y="7189"/>
                    <a:pt x="4244" y="10244"/>
                  </a:cubicBezTo>
                  <a:cubicBezTo>
                    <a:pt x="1426" y="13298"/>
                    <a:pt x="174" y="15698"/>
                    <a:pt x="18" y="17444"/>
                  </a:cubicBezTo>
                  <a:cubicBezTo>
                    <a:pt x="-139" y="19189"/>
                    <a:pt x="800" y="20280"/>
                    <a:pt x="1739" y="213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2" name="Line"/>
            <p:cNvSpPr/>
            <p:nvPr/>
          </p:nvSpPr>
          <p:spPr>
            <a:xfrm>
              <a:off x="3905249" y="6510437"/>
              <a:ext cx="1" cy="1270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3" name="Line"/>
            <p:cNvSpPr/>
            <p:nvPr/>
          </p:nvSpPr>
          <p:spPr>
            <a:xfrm>
              <a:off x="3911599" y="6440587"/>
              <a:ext cx="63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4" name="Line"/>
            <p:cNvSpPr/>
            <p:nvPr/>
          </p:nvSpPr>
          <p:spPr>
            <a:xfrm>
              <a:off x="4019549" y="6504087"/>
              <a:ext cx="1714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1" fill="norm" stroke="1" extrusionOk="0">
                  <a:moveTo>
                    <a:pt x="0" y="0"/>
                  </a:moveTo>
                  <a:cubicBezTo>
                    <a:pt x="533" y="5245"/>
                    <a:pt x="1067" y="10491"/>
                    <a:pt x="1200" y="13885"/>
                  </a:cubicBezTo>
                  <a:cubicBezTo>
                    <a:pt x="1333" y="17280"/>
                    <a:pt x="1067" y="18822"/>
                    <a:pt x="1067" y="18360"/>
                  </a:cubicBezTo>
                  <a:cubicBezTo>
                    <a:pt x="1067" y="17897"/>
                    <a:pt x="1333" y="15428"/>
                    <a:pt x="2400" y="12188"/>
                  </a:cubicBezTo>
                  <a:cubicBezTo>
                    <a:pt x="3467" y="8948"/>
                    <a:pt x="5333" y="4937"/>
                    <a:pt x="6933" y="2622"/>
                  </a:cubicBezTo>
                  <a:cubicBezTo>
                    <a:pt x="8533" y="308"/>
                    <a:pt x="9867" y="-309"/>
                    <a:pt x="10667" y="154"/>
                  </a:cubicBezTo>
                  <a:cubicBezTo>
                    <a:pt x="11467" y="617"/>
                    <a:pt x="11733" y="2160"/>
                    <a:pt x="12133" y="4011"/>
                  </a:cubicBezTo>
                  <a:cubicBezTo>
                    <a:pt x="12533" y="5862"/>
                    <a:pt x="13067" y="8022"/>
                    <a:pt x="13467" y="8331"/>
                  </a:cubicBezTo>
                  <a:cubicBezTo>
                    <a:pt x="13867" y="8640"/>
                    <a:pt x="14133" y="7097"/>
                    <a:pt x="15200" y="5400"/>
                  </a:cubicBezTo>
                  <a:cubicBezTo>
                    <a:pt x="16267" y="3702"/>
                    <a:pt x="18133" y="1851"/>
                    <a:pt x="19333" y="1851"/>
                  </a:cubicBezTo>
                  <a:cubicBezTo>
                    <a:pt x="20533" y="1851"/>
                    <a:pt x="21067" y="3702"/>
                    <a:pt x="21333" y="7251"/>
                  </a:cubicBezTo>
                  <a:cubicBezTo>
                    <a:pt x="21600" y="10800"/>
                    <a:pt x="21600" y="16045"/>
                    <a:pt x="21600" y="212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5" name="Line"/>
            <p:cNvSpPr/>
            <p:nvPr/>
          </p:nvSpPr>
          <p:spPr>
            <a:xfrm>
              <a:off x="4286249" y="6529487"/>
              <a:ext cx="1" cy="698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6" name="Line"/>
            <p:cNvSpPr/>
            <p:nvPr/>
          </p:nvSpPr>
          <p:spPr>
            <a:xfrm>
              <a:off x="4277735" y="6440587"/>
              <a:ext cx="33916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8" h="21600" fill="norm" stroke="1" extrusionOk="0">
                  <a:moveTo>
                    <a:pt x="8923" y="21600"/>
                  </a:moveTo>
                  <a:cubicBezTo>
                    <a:pt x="6382" y="18000"/>
                    <a:pt x="3840" y="14400"/>
                    <a:pt x="1934" y="10800"/>
                  </a:cubicBezTo>
                  <a:cubicBezTo>
                    <a:pt x="29" y="7200"/>
                    <a:pt x="-1242" y="3600"/>
                    <a:pt x="1934" y="1800"/>
                  </a:cubicBezTo>
                  <a:cubicBezTo>
                    <a:pt x="5111" y="0"/>
                    <a:pt x="12734" y="0"/>
                    <a:pt x="2035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7" name="Line"/>
            <p:cNvSpPr/>
            <p:nvPr/>
          </p:nvSpPr>
          <p:spPr>
            <a:xfrm>
              <a:off x="4278267" y="6480012"/>
              <a:ext cx="161877" cy="433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4" h="21389" fill="norm" stroke="1" extrusionOk="0">
                  <a:moveTo>
                    <a:pt x="9806" y="874"/>
                  </a:moveTo>
                  <a:cubicBezTo>
                    <a:pt x="10872" y="561"/>
                    <a:pt x="11939" y="248"/>
                    <a:pt x="13139" y="92"/>
                  </a:cubicBezTo>
                  <a:cubicBezTo>
                    <a:pt x="14339" y="-65"/>
                    <a:pt x="15672" y="-65"/>
                    <a:pt x="17272" y="457"/>
                  </a:cubicBezTo>
                  <a:cubicBezTo>
                    <a:pt x="18872" y="978"/>
                    <a:pt x="20739" y="2022"/>
                    <a:pt x="20339" y="3222"/>
                  </a:cubicBezTo>
                  <a:cubicBezTo>
                    <a:pt x="19939" y="4422"/>
                    <a:pt x="17272" y="5778"/>
                    <a:pt x="15539" y="7083"/>
                  </a:cubicBezTo>
                  <a:cubicBezTo>
                    <a:pt x="13806" y="8387"/>
                    <a:pt x="13006" y="9639"/>
                    <a:pt x="13672" y="11257"/>
                  </a:cubicBezTo>
                  <a:cubicBezTo>
                    <a:pt x="14339" y="12874"/>
                    <a:pt x="16472" y="14857"/>
                    <a:pt x="17539" y="16318"/>
                  </a:cubicBezTo>
                  <a:cubicBezTo>
                    <a:pt x="18606" y="17778"/>
                    <a:pt x="18606" y="18718"/>
                    <a:pt x="16872" y="19552"/>
                  </a:cubicBezTo>
                  <a:cubicBezTo>
                    <a:pt x="15139" y="20387"/>
                    <a:pt x="11672" y="21118"/>
                    <a:pt x="8606" y="21326"/>
                  </a:cubicBezTo>
                  <a:cubicBezTo>
                    <a:pt x="5539" y="21535"/>
                    <a:pt x="2872" y="21222"/>
                    <a:pt x="1272" y="20387"/>
                  </a:cubicBezTo>
                  <a:cubicBezTo>
                    <a:pt x="-328" y="19552"/>
                    <a:pt x="-861" y="18196"/>
                    <a:pt x="2339" y="16631"/>
                  </a:cubicBezTo>
                  <a:cubicBezTo>
                    <a:pt x="5539" y="15065"/>
                    <a:pt x="12472" y="13292"/>
                    <a:pt x="19406" y="115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8" name="Line"/>
            <p:cNvSpPr/>
            <p:nvPr/>
          </p:nvSpPr>
          <p:spPr>
            <a:xfrm>
              <a:off x="4546080" y="6431886"/>
              <a:ext cx="315654" cy="256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442" fill="norm" stroke="1" extrusionOk="0">
                  <a:moveTo>
                    <a:pt x="464" y="8163"/>
                  </a:moveTo>
                  <a:cubicBezTo>
                    <a:pt x="2467" y="7986"/>
                    <a:pt x="4469" y="7809"/>
                    <a:pt x="5614" y="7190"/>
                  </a:cubicBezTo>
                  <a:cubicBezTo>
                    <a:pt x="6758" y="6570"/>
                    <a:pt x="7044" y="5508"/>
                    <a:pt x="6758" y="4976"/>
                  </a:cubicBezTo>
                  <a:cubicBezTo>
                    <a:pt x="6472" y="4445"/>
                    <a:pt x="5614" y="4445"/>
                    <a:pt x="4469" y="5153"/>
                  </a:cubicBezTo>
                  <a:cubicBezTo>
                    <a:pt x="3325" y="5862"/>
                    <a:pt x="1895" y="7278"/>
                    <a:pt x="1036" y="9314"/>
                  </a:cubicBezTo>
                  <a:cubicBezTo>
                    <a:pt x="178" y="11350"/>
                    <a:pt x="-108" y="14006"/>
                    <a:pt x="35" y="15688"/>
                  </a:cubicBezTo>
                  <a:cubicBezTo>
                    <a:pt x="178" y="17370"/>
                    <a:pt x="750" y="18078"/>
                    <a:pt x="1752" y="18432"/>
                  </a:cubicBezTo>
                  <a:cubicBezTo>
                    <a:pt x="2753" y="18786"/>
                    <a:pt x="4183" y="18786"/>
                    <a:pt x="6329" y="17724"/>
                  </a:cubicBezTo>
                  <a:cubicBezTo>
                    <a:pt x="8475" y="16662"/>
                    <a:pt x="11336" y="14537"/>
                    <a:pt x="13696" y="12058"/>
                  </a:cubicBezTo>
                  <a:cubicBezTo>
                    <a:pt x="16056" y="9580"/>
                    <a:pt x="17916" y="6747"/>
                    <a:pt x="19060" y="4976"/>
                  </a:cubicBezTo>
                  <a:cubicBezTo>
                    <a:pt x="20205" y="3206"/>
                    <a:pt x="20634" y="2498"/>
                    <a:pt x="20634" y="1790"/>
                  </a:cubicBezTo>
                  <a:cubicBezTo>
                    <a:pt x="20634" y="1081"/>
                    <a:pt x="20205" y="373"/>
                    <a:pt x="19632" y="108"/>
                  </a:cubicBezTo>
                  <a:cubicBezTo>
                    <a:pt x="19060" y="-158"/>
                    <a:pt x="18345" y="19"/>
                    <a:pt x="17630" y="1170"/>
                  </a:cubicBezTo>
                  <a:cubicBezTo>
                    <a:pt x="16915" y="2321"/>
                    <a:pt x="16199" y="4445"/>
                    <a:pt x="16056" y="6304"/>
                  </a:cubicBezTo>
                  <a:cubicBezTo>
                    <a:pt x="15913" y="8163"/>
                    <a:pt x="16342" y="9757"/>
                    <a:pt x="17201" y="11350"/>
                  </a:cubicBezTo>
                  <a:cubicBezTo>
                    <a:pt x="18059" y="12944"/>
                    <a:pt x="19346" y="14537"/>
                    <a:pt x="20205" y="15865"/>
                  </a:cubicBezTo>
                  <a:cubicBezTo>
                    <a:pt x="21063" y="17193"/>
                    <a:pt x="21492" y="18255"/>
                    <a:pt x="21277" y="19052"/>
                  </a:cubicBezTo>
                  <a:cubicBezTo>
                    <a:pt x="21063" y="19849"/>
                    <a:pt x="20205" y="20380"/>
                    <a:pt x="18917" y="20734"/>
                  </a:cubicBezTo>
                  <a:cubicBezTo>
                    <a:pt x="17630" y="21088"/>
                    <a:pt x="15913" y="21265"/>
                    <a:pt x="14197" y="214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9" name="Line"/>
            <p:cNvSpPr/>
            <p:nvPr/>
          </p:nvSpPr>
          <p:spPr>
            <a:xfrm>
              <a:off x="5407755" y="6110387"/>
              <a:ext cx="281845" cy="535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508" fill="norm" stroke="1" extrusionOk="0">
                  <a:moveTo>
                    <a:pt x="6957" y="0"/>
                  </a:moveTo>
                  <a:cubicBezTo>
                    <a:pt x="5989" y="3402"/>
                    <a:pt x="5022" y="6803"/>
                    <a:pt x="3974" y="9907"/>
                  </a:cubicBezTo>
                  <a:cubicBezTo>
                    <a:pt x="2927" y="13011"/>
                    <a:pt x="1798" y="15817"/>
                    <a:pt x="1154" y="17476"/>
                  </a:cubicBezTo>
                  <a:cubicBezTo>
                    <a:pt x="509" y="19134"/>
                    <a:pt x="348" y="19644"/>
                    <a:pt x="186" y="20112"/>
                  </a:cubicBezTo>
                  <a:cubicBezTo>
                    <a:pt x="25" y="20580"/>
                    <a:pt x="-136" y="21005"/>
                    <a:pt x="186" y="21260"/>
                  </a:cubicBezTo>
                  <a:cubicBezTo>
                    <a:pt x="509" y="21515"/>
                    <a:pt x="1315" y="21600"/>
                    <a:pt x="3894" y="21387"/>
                  </a:cubicBezTo>
                  <a:cubicBezTo>
                    <a:pt x="6473" y="21175"/>
                    <a:pt x="10825" y="20665"/>
                    <a:pt x="14049" y="20282"/>
                  </a:cubicBezTo>
                  <a:cubicBezTo>
                    <a:pt x="17273" y="19899"/>
                    <a:pt x="19368" y="19644"/>
                    <a:pt x="21464" y="193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0" name="Line"/>
            <p:cNvSpPr/>
            <p:nvPr/>
          </p:nvSpPr>
          <p:spPr>
            <a:xfrm>
              <a:off x="5835697" y="6140255"/>
              <a:ext cx="203153" cy="522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503" fill="norm" stroke="1" extrusionOk="0">
                  <a:moveTo>
                    <a:pt x="21372" y="1645"/>
                  </a:moveTo>
                  <a:cubicBezTo>
                    <a:pt x="20481" y="1122"/>
                    <a:pt x="19591" y="600"/>
                    <a:pt x="18588" y="295"/>
                  </a:cubicBezTo>
                  <a:cubicBezTo>
                    <a:pt x="17586" y="-10"/>
                    <a:pt x="16473" y="-97"/>
                    <a:pt x="14580" y="121"/>
                  </a:cubicBezTo>
                  <a:cubicBezTo>
                    <a:pt x="12687" y="338"/>
                    <a:pt x="10015" y="861"/>
                    <a:pt x="7566" y="2342"/>
                  </a:cubicBezTo>
                  <a:cubicBezTo>
                    <a:pt x="5116" y="3822"/>
                    <a:pt x="2890" y="6261"/>
                    <a:pt x="1553" y="8918"/>
                  </a:cubicBezTo>
                  <a:cubicBezTo>
                    <a:pt x="217" y="11574"/>
                    <a:pt x="-228" y="14448"/>
                    <a:pt x="106" y="16538"/>
                  </a:cubicBezTo>
                  <a:cubicBezTo>
                    <a:pt x="440" y="18629"/>
                    <a:pt x="1553" y="19935"/>
                    <a:pt x="3669" y="20632"/>
                  </a:cubicBezTo>
                  <a:cubicBezTo>
                    <a:pt x="5784" y="21329"/>
                    <a:pt x="8902" y="21416"/>
                    <a:pt x="12019" y="215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1" name="Line"/>
            <p:cNvSpPr/>
            <p:nvPr/>
          </p:nvSpPr>
          <p:spPr>
            <a:xfrm>
              <a:off x="6033440" y="6225630"/>
              <a:ext cx="192191" cy="529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453" fill="norm" stroke="1" extrusionOk="0">
                  <a:moveTo>
                    <a:pt x="5471" y="9219"/>
                  </a:moveTo>
                  <a:cubicBezTo>
                    <a:pt x="4542" y="11362"/>
                    <a:pt x="3613" y="13505"/>
                    <a:pt x="2916" y="15391"/>
                  </a:cubicBezTo>
                  <a:cubicBezTo>
                    <a:pt x="2220" y="17276"/>
                    <a:pt x="1755" y="18905"/>
                    <a:pt x="1291" y="19976"/>
                  </a:cubicBezTo>
                  <a:cubicBezTo>
                    <a:pt x="826" y="21048"/>
                    <a:pt x="362" y="21562"/>
                    <a:pt x="129" y="21433"/>
                  </a:cubicBezTo>
                  <a:cubicBezTo>
                    <a:pt x="-103" y="21305"/>
                    <a:pt x="-103" y="20533"/>
                    <a:pt x="826" y="18476"/>
                  </a:cubicBezTo>
                  <a:cubicBezTo>
                    <a:pt x="1755" y="16419"/>
                    <a:pt x="3613" y="13076"/>
                    <a:pt x="5587" y="10076"/>
                  </a:cubicBezTo>
                  <a:cubicBezTo>
                    <a:pt x="7562" y="7076"/>
                    <a:pt x="9652" y="4419"/>
                    <a:pt x="11162" y="2876"/>
                  </a:cubicBezTo>
                  <a:cubicBezTo>
                    <a:pt x="12671" y="1333"/>
                    <a:pt x="13600" y="905"/>
                    <a:pt x="14645" y="562"/>
                  </a:cubicBezTo>
                  <a:cubicBezTo>
                    <a:pt x="15691" y="219"/>
                    <a:pt x="16852" y="-38"/>
                    <a:pt x="17781" y="5"/>
                  </a:cubicBezTo>
                  <a:cubicBezTo>
                    <a:pt x="18710" y="48"/>
                    <a:pt x="19407" y="391"/>
                    <a:pt x="20103" y="1333"/>
                  </a:cubicBezTo>
                  <a:cubicBezTo>
                    <a:pt x="20800" y="2276"/>
                    <a:pt x="21497" y="3819"/>
                    <a:pt x="20800" y="5191"/>
                  </a:cubicBezTo>
                  <a:cubicBezTo>
                    <a:pt x="20103" y="6562"/>
                    <a:pt x="18013" y="7762"/>
                    <a:pt x="14994" y="8833"/>
                  </a:cubicBezTo>
                  <a:cubicBezTo>
                    <a:pt x="11974" y="9905"/>
                    <a:pt x="8026" y="10848"/>
                    <a:pt x="4078" y="117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2" name="Line"/>
            <p:cNvSpPr/>
            <p:nvPr/>
          </p:nvSpPr>
          <p:spPr>
            <a:xfrm>
              <a:off x="6254749" y="6104037"/>
              <a:ext cx="203231" cy="654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1600" fill="norm" stroke="1" extrusionOk="0">
                  <a:moveTo>
                    <a:pt x="13886" y="0"/>
                  </a:moveTo>
                  <a:cubicBezTo>
                    <a:pt x="15869" y="419"/>
                    <a:pt x="17853" y="839"/>
                    <a:pt x="19286" y="2272"/>
                  </a:cubicBezTo>
                  <a:cubicBezTo>
                    <a:pt x="20718" y="3705"/>
                    <a:pt x="21600" y="6151"/>
                    <a:pt x="20939" y="8633"/>
                  </a:cubicBezTo>
                  <a:cubicBezTo>
                    <a:pt x="20278" y="11115"/>
                    <a:pt x="18073" y="13631"/>
                    <a:pt x="14327" y="15798"/>
                  </a:cubicBezTo>
                  <a:cubicBezTo>
                    <a:pt x="10580" y="17965"/>
                    <a:pt x="5290" y="1978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7" name="Drawing"/>
          <p:cNvGrpSpPr/>
          <p:nvPr/>
        </p:nvGrpSpPr>
        <p:grpSpPr>
          <a:xfrm>
            <a:off x="1066799" y="1915349"/>
            <a:ext cx="11855451" cy="7647752"/>
            <a:chOff x="0" y="0"/>
            <a:chExt cx="11855449" cy="7647750"/>
          </a:xfrm>
        </p:grpSpPr>
        <p:sp>
          <p:nvSpPr>
            <p:cNvPr id="985" name="Line"/>
            <p:cNvSpPr/>
            <p:nvPr/>
          </p:nvSpPr>
          <p:spPr>
            <a:xfrm>
              <a:off x="1095119" y="209580"/>
              <a:ext cx="339981" cy="536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487" fill="norm" stroke="1" extrusionOk="0">
                  <a:moveTo>
                    <a:pt x="8267" y="1109"/>
                  </a:moveTo>
                  <a:cubicBezTo>
                    <a:pt x="8401" y="516"/>
                    <a:pt x="8535" y="-77"/>
                    <a:pt x="8602" y="8"/>
                  </a:cubicBezTo>
                  <a:cubicBezTo>
                    <a:pt x="8669" y="92"/>
                    <a:pt x="8669" y="855"/>
                    <a:pt x="8133" y="2591"/>
                  </a:cubicBezTo>
                  <a:cubicBezTo>
                    <a:pt x="7596" y="4328"/>
                    <a:pt x="6523" y="7038"/>
                    <a:pt x="5181" y="9791"/>
                  </a:cubicBezTo>
                  <a:cubicBezTo>
                    <a:pt x="3840" y="12544"/>
                    <a:pt x="2230" y="15339"/>
                    <a:pt x="1291" y="17034"/>
                  </a:cubicBezTo>
                  <a:cubicBezTo>
                    <a:pt x="351" y="18728"/>
                    <a:pt x="83" y="19321"/>
                    <a:pt x="16" y="19829"/>
                  </a:cubicBezTo>
                  <a:cubicBezTo>
                    <a:pt x="-51" y="20337"/>
                    <a:pt x="83" y="20761"/>
                    <a:pt x="553" y="21057"/>
                  </a:cubicBezTo>
                  <a:cubicBezTo>
                    <a:pt x="1022" y="21354"/>
                    <a:pt x="1827" y="21523"/>
                    <a:pt x="4041" y="21481"/>
                  </a:cubicBezTo>
                  <a:cubicBezTo>
                    <a:pt x="6255" y="21438"/>
                    <a:pt x="9877" y="21184"/>
                    <a:pt x="13030" y="21015"/>
                  </a:cubicBezTo>
                  <a:cubicBezTo>
                    <a:pt x="16183" y="20845"/>
                    <a:pt x="18866" y="20761"/>
                    <a:pt x="21549" y="206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6" name="Line"/>
            <p:cNvSpPr/>
            <p:nvPr/>
          </p:nvSpPr>
          <p:spPr>
            <a:xfrm>
              <a:off x="1560392" y="215445"/>
              <a:ext cx="173158" cy="569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275" fill="norm" stroke="1" extrusionOk="0">
                  <a:moveTo>
                    <a:pt x="15824" y="1529"/>
                  </a:moveTo>
                  <a:cubicBezTo>
                    <a:pt x="15824" y="896"/>
                    <a:pt x="15824" y="263"/>
                    <a:pt x="15173" y="65"/>
                  </a:cubicBezTo>
                  <a:cubicBezTo>
                    <a:pt x="14523" y="-133"/>
                    <a:pt x="13222" y="104"/>
                    <a:pt x="11270" y="975"/>
                  </a:cubicBezTo>
                  <a:cubicBezTo>
                    <a:pt x="9318" y="1845"/>
                    <a:pt x="6716" y="3348"/>
                    <a:pt x="4503" y="5247"/>
                  </a:cubicBezTo>
                  <a:cubicBezTo>
                    <a:pt x="2291" y="7146"/>
                    <a:pt x="470" y="9441"/>
                    <a:pt x="79" y="11696"/>
                  </a:cubicBezTo>
                  <a:cubicBezTo>
                    <a:pt x="-311" y="13951"/>
                    <a:pt x="730" y="16166"/>
                    <a:pt x="3202" y="17827"/>
                  </a:cubicBezTo>
                  <a:cubicBezTo>
                    <a:pt x="5675" y="19489"/>
                    <a:pt x="9578" y="20597"/>
                    <a:pt x="12831" y="21032"/>
                  </a:cubicBezTo>
                  <a:cubicBezTo>
                    <a:pt x="16084" y="21467"/>
                    <a:pt x="18687" y="21230"/>
                    <a:pt x="21289" y="209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7" name="Line"/>
            <p:cNvSpPr/>
            <p:nvPr/>
          </p:nvSpPr>
          <p:spPr>
            <a:xfrm>
              <a:off x="1838477" y="356232"/>
              <a:ext cx="140931" cy="527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3" h="21373" fill="norm" stroke="1" extrusionOk="0">
                  <a:moveTo>
                    <a:pt x="2325" y="9327"/>
                  </a:moveTo>
                  <a:cubicBezTo>
                    <a:pt x="1386" y="11041"/>
                    <a:pt x="447" y="12755"/>
                    <a:pt x="134" y="15369"/>
                  </a:cubicBezTo>
                  <a:cubicBezTo>
                    <a:pt x="-179" y="17984"/>
                    <a:pt x="134" y="21498"/>
                    <a:pt x="291" y="21369"/>
                  </a:cubicBezTo>
                  <a:cubicBezTo>
                    <a:pt x="447" y="21241"/>
                    <a:pt x="447" y="17469"/>
                    <a:pt x="447" y="14127"/>
                  </a:cubicBezTo>
                  <a:cubicBezTo>
                    <a:pt x="447" y="10784"/>
                    <a:pt x="447" y="7869"/>
                    <a:pt x="604" y="5812"/>
                  </a:cubicBezTo>
                  <a:cubicBezTo>
                    <a:pt x="760" y="3755"/>
                    <a:pt x="1073" y="2555"/>
                    <a:pt x="1856" y="1741"/>
                  </a:cubicBezTo>
                  <a:cubicBezTo>
                    <a:pt x="2638" y="927"/>
                    <a:pt x="3891" y="498"/>
                    <a:pt x="5299" y="241"/>
                  </a:cubicBezTo>
                  <a:cubicBezTo>
                    <a:pt x="6708" y="-16"/>
                    <a:pt x="8273" y="-102"/>
                    <a:pt x="10464" y="155"/>
                  </a:cubicBezTo>
                  <a:cubicBezTo>
                    <a:pt x="12656" y="412"/>
                    <a:pt x="15473" y="1012"/>
                    <a:pt x="17664" y="2469"/>
                  </a:cubicBezTo>
                  <a:cubicBezTo>
                    <a:pt x="19856" y="3927"/>
                    <a:pt x="21421" y="6241"/>
                    <a:pt x="20638" y="8084"/>
                  </a:cubicBezTo>
                  <a:cubicBezTo>
                    <a:pt x="19856" y="9927"/>
                    <a:pt x="16725" y="11298"/>
                    <a:pt x="14378" y="12155"/>
                  </a:cubicBezTo>
                  <a:cubicBezTo>
                    <a:pt x="12030" y="13012"/>
                    <a:pt x="10464" y="13355"/>
                    <a:pt x="8899" y="13527"/>
                  </a:cubicBezTo>
                  <a:cubicBezTo>
                    <a:pt x="7334" y="13698"/>
                    <a:pt x="5769" y="13698"/>
                    <a:pt x="4673" y="13441"/>
                  </a:cubicBezTo>
                  <a:cubicBezTo>
                    <a:pt x="3578" y="13184"/>
                    <a:pt x="2951" y="12669"/>
                    <a:pt x="2325" y="121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8" name="Line"/>
            <p:cNvSpPr/>
            <p:nvPr/>
          </p:nvSpPr>
          <p:spPr>
            <a:xfrm>
              <a:off x="2038350" y="192850"/>
              <a:ext cx="100654" cy="558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600" fill="norm" stroke="1" extrusionOk="0">
                  <a:moveTo>
                    <a:pt x="17550" y="0"/>
                  </a:moveTo>
                  <a:cubicBezTo>
                    <a:pt x="19350" y="3109"/>
                    <a:pt x="21150" y="6218"/>
                    <a:pt x="21375" y="9082"/>
                  </a:cubicBezTo>
                  <a:cubicBezTo>
                    <a:pt x="21600" y="11945"/>
                    <a:pt x="20250" y="14564"/>
                    <a:pt x="16425" y="16609"/>
                  </a:cubicBezTo>
                  <a:cubicBezTo>
                    <a:pt x="12600" y="18655"/>
                    <a:pt x="6300" y="2012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9" name="Line"/>
            <p:cNvSpPr/>
            <p:nvPr/>
          </p:nvSpPr>
          <p:spPr>
            <a:xfrm>
              <a:off x="2584450" y="491300"/>
              <a:ext cx="2032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25" y="16200"/>
                    <a:pt x="7650" y="10800"/>
                    <a:pt x="11250" y="7200"/>
                  </a:cubicBezTo>
                  <a:cubicBezTo>
                    <a:pt x="14850" y="3600"/>
                    <a:pt x="18225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0" name="Line"/>
            <p:cNvSpPr/>
            <p:nvPr/>
          </p:nvSpPr>
          <p:spPr>
            <a:xfrm>
              <a:off x="2570618" y="700850"/>
              <a:ext cx="223382" cy="10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600" fill="norm" stroke="1" extrusionOk="0">
                  <a:moveTo>
                    <a:pt x="1943" y="0"/>
                  </a:moveTo>
                  <a:cubicBezTo>
                    <a:pt x="924" y="4320"/>
                    <a:pt x="-95" y="8640"/>
                    <a:pt x="7" y="12960"/>
                  </a:cubicBezTo>
                  <a:cubicBezTo>
                    <a:pt x="109" y="17280"/>
                    <a:pt x="1331" y="21600"/>
                    <a:pt x="5101" y="21600"/>
                  </a:cubicBezTo>
                  <a:cubicBezTo>
                    <a:pt x="8871" y="21600"/>
                    <a:pt x="15188" y="17280"/>
                    <a:pt x="21505" y="129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1" name="Line"/>
            <p:cNvSpPr/>
            <p:nvPr/>
          </p:nvSpPr>
          <p:spPr>
            <a:xfrm>
              <a:off x="3486791" y="376521"/>
              <a:ext cx="168341" cy="737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1498" fill="norm" stroke="1" extrusionOk="0">
                  <a:moveTo>
                    <a:pt x="710" y="9826"/>
                  </a:moveTo>
                  <a:cubicBezTo>
                    <a:pt x="1764" y="11801"/>
                    <a:pt x="2818" y="13776"/>
                    <a:pt x="3344" y="15627"/>
                  </a:cubicBezTo>
                  <a:cubicBezTo>
                    <a:pt x="3871" y="17479"/>
                    <a:pt x="3871" y="19207"/>
                    <a:pt x="3740" y="20225"/>
                  </a:cubicBezTo>
                  <a:cubicBezTo>
                    <a:pt x="3608" y="21243"/>
                    <a:pt x="3344" y="21552"/>
                    <a:pt x="2949" y="21490"/>
                  </a:cubicBezTo>
                  <a:cubicBezTo>
                    <a:pt x="2554" y="21429"/>
                    <a:pt x="2027" y="20997"/>
                    <a:pt x="1500" y="19762"/>
                  </a:cubicBezTo>
                  <a:cubicBezTo>
                    <a:pt x="974" y="18528"/>
                    <a:pt x="447" y="16491"/>
                    <a:pt x="183" y="14146"/>
                  </a:cubicBezTo>
                  <a:cubicBezTo>
                    <a:pt x="-80" y="11801"/>
                    <a:pt x="-80" y="9147"/>
                    <a:pt x="315" y="7049"/>
                  </a:cubicBezTo>
                  <a:cubicBezTo>
                    <a:pt x="710" y="4951"/>
                    <a:pt x="1500" y="3408"/>
                    <a:pt x="2291" y="2421"/>
                  </a:cubicBezTo>
                  <a:cubicBezTo>
                    <a:pt x="3081" y="1433"/>
                    <a:pt x="3871" y="1001"/>
                    <a:pt x="4793" y="662"/>
                  </a:cubicBezTo>
                  <a:cubicBezTo>
                    <a:pt x="5715" y="322"/>
                    <a:pt x="6769" y="75"/>
                    <a:pt x="8086" y="14"/>
                  </a:cubicBezTo>
                  <a:cubicBezTo>
                    <a:pt x="9403" y="-48"/>
                    <a:pt x="10983" y="75"/>
                    <a:pt x="13091" y="785"/>
                  </a:cubicBezTo>
                  <a:cubicBezTo>
                    <a:pt x="15198" y="1495"/>
                    <a:pt x="17832" y="2791"/>
                    <a:pt x="19413" y="4241"/>
                  </a:cubicBezTo>
                  <a:cubicBezTo>
                    <a:pt x="20993" y="5691"/>
                    <a:pt x="21520" y="7296"/>
                    <a:pt x="20203" y="8499"/>
                  </a:cubicBezTo>
                  <a:cubicBezTo>
                    <a:pt x="18886" y="9703"/>
                    <a:pt x="15725" y="10505"/>
                    <a:pt x="12300" y="10752"/>
                  </a:cubicBezTo>
                  <a:cubicBezTo>
                    <a:pt x="8876" y="10999"/>
                    <a:pt x="5188" y="10690"/>
                    <a:pt x="3740" y="10166"/>
                  </a:cubicBezTo>
                  <a:cubicBezTo>
                    <a:pt x="2291" y="9641"/>
                    <a:pt x="3081" y="8901"/>
                    <a:pt x="3871" y="81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2" name="Line"/>
            <p:cNvSpPr/>
            <p:nvPr/>
          </p:nvSpPr>
          <p:spPr>
            <a:xfrm>
              <a:off x="3710106" y="65850"/>
              <a:ext cx="195144" cy="262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438" fill="norm" stroke="1" extrusionOk="0">
                  <a:moveTo>
                    <a:pt x="18626" y="0"/>
                  </a:moveTo>
                  <a:cubicBezTo>
                    <a:pt x="13052" y="2938"/>
                    <a:pt x="7478" y="5875"/>
                    <a:pt x="4226" y="7862"/>
                  </a:cubicBezTo>
                  <a:cubicBezTo>
                    <a:pt x="974" y="9850"/>
                    <a:pt x="45" y="10886"/>
                    <a:pt x="45" y="11664"/>
                  </a:cubicBezTo>
                  <a:cubicBezTo>
                    <a:pt x="45" y="12442"/>
                    <a:pt x="974" y="12960"/>
                    <a:pt x="2019" y="13219"/>
                  </a:cubicBezTo>
                  <a:cubicBezTo>
                    <a:pt x="3065" y="13478"/>
                    <a:pt x="4226" y="13478"/>
                    <a:pt x="5387" y="13565"/>
                  </a:cubicBezTo>
                  <a:cubicBezTo>
                    <a:pt x="6548" y="13651"/>
                    <a:pt x="7710" y="13824"/>
                    <a:pt x="8174" y="14342"/>
                  </a:cubicBezTo>
                  <a:cubicBezTo>
                    <a:pt x="8639" y="14861"/>
                    <a:pt x="8407" y="15725"/>
                    <a:pt x="7710" y="16416"/>
                  </a:cubicBezTo>
                  <a:cubicBezTo>
                    <a:pt x="7013" y="17107"/>
                    <a:pt x="5852" y="17626"/>
                    <a:pt x="4690" y="18058"/>
                  </a:cubicBezTo>
                  <a:cubicBezTo>
                    <a:pt x="3529" y="18490"/>
                    <a:pt x="2368" y="18835"/>
                    <a:pt x="1439" y="19354"/>
                  </a:cubicBezTo>
                  <a:cubicBezTo>
                    <a:pt x="510" y="19872"/>
                    <a:pt x="-187" y="20563"/>
                    <a:pt x="45" y="20995"/>
                  </a:cubicBezTo>
                  <a:cubicBezTo>
                    <a:pt x="278" y="21427"/>
                    <a:pt x="1439" y="21600"/>
                    <a:pt x="5155" y="21254"/>
                  </a:cubicBezTo>
                  <a:cubicBezTo>
                    <a:pt x="8871" y="20909"/>
                    <a:pt x="15142" y="20045"/>
                    <a:pt x="21413" y="191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3" name="Line"/>
            <p:cNvSpPr/>
            <p:nvPr/>
          </p:nvSpPr>
          <p:spPr>
            <a:xfrm>
              <a:off x="3962400" y="97600"/>
              <a:ext cx="19050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3086"/>
                    <a:pt x="2880" y="6171"/>
                    <a:pt x="5400" y="9257"/>
                  </a:cubicBezTo>
                  <a:cubicBezTo>
                    <a:pt x="7920" y="12343"/>
                    <a:pt x="11520" y="15429"/>
                    <a:pt x="14400" y="17486"/>
                  </a:cubicBezTo>
                  <a:cubicBezTo>
                    <a:pt x="17280" y="19543"/>
                    <a:pt x="19440" y="2057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4" name="Line"/>
            <p:cNvSpPr/>
            <p:nvPr/>
          </p:nvSpPr>
          <p:spPr>
            <a:xfrm>
              <a:off x="3994150" y="84900"/>
              <a:ext cx="13970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18" y="4160"/>
                    <a:pt x="12436" y="8320"/>
                    <a:pt x="9164" y="11200"/>
                  </a:cubicBezTo>
                  <a:cubicBezTo>
                    <a:pt x="5891" y="14080"/>
                    <a:pt x="3927" y="15680"/>
                    <a:pt x="2455" y="16800"/>
                  </a:cubicBezTo>
                  <a:cubicBezTo>
                    <a:pt x="982" y="17920"/>
                    <a:pt x="0" y="18560"/>
                    <a:pt x="0" y="19280"/>
                  </a:cubicBezTo>
                  <a:cubicBezTo>
                    <a:pt x="0" y="20000"/>
                    <a:pt x="982" y="20800"/>
                    <a:pt x="196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5" name="Line"/>
            <p:cNvSpPr/>
            <p:nvPr/>
          </p:nvSpPr>
          <p:spPr>
            <a:xfrm>
              <a:off x="4178300" y="281750"/>
              <a:ext cx="190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6" name="Line"/>
            <p:cNvSpPr/>
            <p:nvPr/>
          </p:nvSpPr>
          <p:spPr>
            <a:xfrm>
              <a:off x="4216400" y="180150"/>
              <a:ext cx="12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7" name="Line"/>
            <p:cNvSpPr/>
            <p:nvPr/>
          </p:nvSpPr>
          <p:spPr>
            <a:xfrm>
              <a:off x="4466664" y="354335"/>
              <a:ext cx="168836" cy="391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345" fill="norm" stroke="1" extrusionOk="0">
                  <a:moveTo>
                    <a:pt x="21271" y="2970"/>
                  </a:moveTo>
                  <a:cubicBezTo>
                    <a:pt x="19938" y="1930"/>
                    <a:pt x="18604" y="891"/>
                    <a:pt x="17271" y="371"/>
                  </a:cubicBezTo>
                  <a:cubicBezTo>
                    <a:pt x="15938" y="-149"/>
                    <a:pt x="14604" y="-149"/>
                    <a:pt x="12604" y="544"/>
                  </a:cubicBezTo>
                  <a:cubicBezTo>
                    <a:pt x="10604" y="1237"/>
                    <a:pt x="7938" y="2623"/>
                    <a:pt x="5671" y="5280"/>
                  </a:cubicBezTo>
                  <a:cubicBezTo>
                    <a:pt x="3404" y="7937"/>
                    <a:pt x="1538" y="11864"/>
                    <a:pt x="604" y="14463"/>
                  </a:cubicBezTo>
                  <a:cubicBezTo>
                    <a:pt x="-329" y="17062"/>
                    <a:pt x="-329" y="18332"/>
                    <a:pt x="1671" y="19430"/>
                  </a:cubicBezTo>
                  <a:cubicBezTo>
                    <a:pt x="3671" y="20527"/>
                    <a:pt x="7671" y="21451"/>
                    <a:pt x="11138" y="21335"/>
                  </a:cubicBezTo>
                  <a:cubicBezTo>
                    <a:pt x="14604" y="21220"/>
                    <a:pt x="17538" y="20065"/>
                    <a:pt x="20471" y="189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8" name="Line"/>
            <p:cNvSpPr/>
            <p:nvPr/>
          </p:nvSpPr>
          <p:spPr>
            <a:xfrm>
              <a:off x="4775149" y="421450"/>
              <a:ext cx="25452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5024" y="0"/>
                  </a:moveTo>
                  <a:cubicBezTo>
                    <a:pt x="1701" y="3940"/>
                    <a:pt x="-1622" y="7879"/>
                    <a:pt x="870" y="11479"/>
                  </a:cubicBezTo>
                  <a:cubicBezTo>
                    <a:pt x="3363" y="15079"/>
                    <a:pt x="11670" y="18340"/>
                    <a:pt x="1997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9" name="Line"/>
            <p:cNvSpPr/>
            <p:nvPr/>
          </p:nvSpPr>
          <p:spPr>
            <a:xfrm>
              <a:off x="4914899" y="573850"/>
              <a:ext cx="2095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55" y="16800"/>
                    <a:pt x="1309" y="12000"/>
                    <a:pt x="4909" y="8400"/>
                  </a:cubicBezTo>
                  <a:cubicBezTo>
                    <a:pt x="8509" y="4800"/>
                    <a:pt x="15055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0" name="Line"/>
            <p:cNvSpPr/>
            <p:nvPr/>
          </p:nvSpPr>
          <p:spPr>
            <a:xfrm>
              <a:off x="5156464" y="410451"/>
              <a:ext cx="177673" cy="589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2" h="21502" fill="norm" stroke="1" extrusionOk="0">
                  <a:moveTo>
                    <a:pt x="9011" y="6649"/>
                  </a:moveTo>
                  <a:cubicBezTo>
                    <a:pt x="6750" y="8732"/>
                    <a:pt x="4490" y="10815"/>
                    <a:pt x="3109" y="13168"/>
                  </a:cubicBezTo>
                  <a:cubicBezTo>
                    <a:pt x="1727" y="15521"/>
                    <a:pt x="1225" y="18144"/>
                    <a:pt x="848" y="19648"/>
                  </a:cubicBezTo>
                  <a:cubicBezTo>
                    <a:pt x="471" y="21152"/>
                    <a:pt x="220" y="21538"/>
                    <a:pt x="95" y="21499"/>
                  </a:cubicBezTo>
                  <a:cubicBezTo>
                    <a:pt x="-31" y="21461"/>
                    <a:pt x="-31" y="20998"/>
                    <a:pt x="95" y="19417"/>
                  </a:cubicBezTo>
                  <a:cubicBezTo>
                    <a:pt x="220" y="17835"/>
                    <a:pt x="471" y="15135"/>
                    <a:pt x="1350" y="12358"/>
                  </a:cubicBezTo>
                  <a:cubicBezTo>
                    <a:pt x="2229" y="9581"/>
                    <a:pt x="3736" y="6727"/>
                    <a:pt x="4867" y="4798"/>
                  </a:cubicBezTo>
                  <a:cubicBezTo>
                    <a:pt x="5997" y="2869"/>
                    <a:pt x="6750" y="1867"/>
                    <a:pt x="7629" y="1211"/>
                  </a:cubicBezTo>
                  <a:cubicBezTo>
                    <a:pt x="8509" y="555"/>
                    <a:pt x="9513" y="247"/>
                    <a:pt x="10769" y="92"/>
                  </a:cubicBezTo>
                  <a:cubicBezTo>
                    <a:pt x="12025" y="-62"/>
                    <a:pt x="13532" y="-62"/>
                    <a:pt x="15290" y="401"/>
                  </a:cubicBezTo>
                  <a:cubicBezTo>
                    <a:pt x="17048" y="864"/>
                    <a:pt x="19057" y="1789"/>
                    <a:pt x="20188" y="2947"/>
                  </a:cubicBezTo>
                  <a:cubicBezTo>
                    <a:pt x="21318" y="4104"/>
                    <a:pt x="21569" y="5492"/>
                    <a:pt x="19811" y="6611"/>
                  </a:cubicBezTo>
                  <a:cubicBezTo>
                    <a:pt x="18053" y="7729"/>
                    <a:pt x="14285" y="8578"/>
                    <a:pt x="11774" y="8964"/>
                  </a:cubicBezTo>
                  <a:cubicBezTo>
                    <a:pt x="9262" y="9349"/>
                    <a:pt x="8006" y="9272"/>
                    <a:pt x="7253" y="9157"/>
                  </a:cubicBezTo>
                  <a:cubicBezTo>
                    <a:pt x="6499" y="9041"/>
                    <a:pt x="6248" y="8887"/>
                    <a:pt x="5997" y="87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1" name="Line"/>
            <p:cNvSpPr/>
            <p:nvPr/>
          </p:nvSpPr>
          <p:spPr>
            <a:xfrm>
              <a:off x="5353049" y="364300"/>
              <a:ext cx="141979" cy="335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8" h="21386" fill="norm" stroke="1" extrusionOk="0">
                  <a:moveTo>
                    <a:pt x="13148" y="0"/>
                  </a:moveTo>
                  <a:cubicBezTo>
                    <a:pt x="16591" y="1890"/>
                    <a:pt x="20035" y="3780"/>
                    <a:pt x="20817" y="6818"/>
                  </a:cubicBezTo>
                  <a:cubicBezTo>
                    <a:pt x="21600" y="9855"/>
                    <a:pt x="19722" y="14040"/>
                    <a:pt x="17374" y="16740"/>
                  </a:cubicBezTo>
                  <a:cubicBezTo>
                    <a:pt x="15026" y="19440"/>
                    <a:pt x="12209" y="20655"/>
                    <a:pt x="9235" y="21128"/>
                  </a:cubicBezTo>
                  <a:cubicBezTo>
                    <a:pt x="6261" y="21600"/>
                    <a:pt x="3130" y="21330"/>
                    <a:pt x="0" y="210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2" name="Line"/>
            <p:cNvSpPr/>
            <p:nvPr/>
          </p:nvSpPr>
          <p:spPr>
            <a:xfrm>
              <a:off x="5553868" y="110039"/>
              <a:ext cx="97632" cy="190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392" fill="norm" stroke="1" extrusionOk="0">
                  <a:moveTo>
                    <a:pt x="6032" y="4302"/>
                  </a:moveTo>
                  <a:cubicBezTo>
                    <a:pt x="4194" y="5014"/>
                    <a:pt x="2355" y="5726"/>
                    <a:pt x="1436" y="8100"/>
                  </a:cubicBezTo>
                  <a:cubicBezTo>
                    <a:pt x="517" y="10473"/>
                    <a:pt x="517" y="14508"/>
                    <a:pt x="517" y="17238"/>
                  </a:cubicBezTo>
                  <a:cubicBezTo>
                    <a:pt x="517" y="19968"/>
                    <a:pt x="517" y="21392"/>
                    <a:pt x="287" y="21392"/>
                  </a:cubicBezTo>
                  <a:cubicBezTo>
                    <a:pt x="58" y="21392"/>
                    <a:pt x="-402" y="19968"/>
                    <a:pt x="747" y="16526"/>
                  </a:cubicBezTo>
                  <a:cubicBezTo>
                    <a:pt x="1896" y="13084"/>
                    <a:pt x="4653" y="7625"/>
                    <a:pt x="6951" y="4302"/>
                  </a:cubicBezTo>
                  <a:cubicBezTo>
                    <a:pt x="9249" y="979"/>
                    <a:pt x="11087" y="-208"/>
                    <a:pt x="12926" y="29"/>
                  </a:cubicBezTo>
                  <a:cubicBezTo>
                    <a:pt x="14764" y="267"/>
                    <a:pt x="16602" y="1928"/>
                    <a:pt x="17981" y="5370"/>
                  </a:cubicBezTo>
                  <a:cubicBezTo>
                    <a:pt x="19360" y="8812"/>
                    <a:pt x="20279" y="14034"/>
                    <a:pt x="21198" y="192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3" name="Line"/>
            <p:cNvSpPr/>
            <p:nvPr/>
          </p:nvSpPr>
          <p:spPr>
            <a:xfrm>
              <a:off x="5778499" y="154750"/>
              <a:ext cx="1270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80" y="15840"/>
                    <a:pt x="2160" y="10080"/>
                    <a:pt x="5760" y="6480"/>
                  </a:cubicBezTo>
                  <a:cubicBezTo>
                    <a:pt x="9360" y="2880"/>
                    <a:pt x="15480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4" name="Line"/>
            <p:cNvSpPr/>
            <p:nvPr/>
          </p:nvSpPr>
          <p:spPr>
            <a:xfrm>
              <a:off x="5951675" y="0"/>
              <a:ext cx="195125" cy="243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434" fill="norm" stroke="1" extrusionOk="0">
                  <a:moveTo>
                    <a:pt x="21411" y="1882"/>
                  </a:moveTo>
                  <a:cubicBezTo>
                    <a:pt x="20714" y="1137"/>
                    <a:pt x="20017" y="393"/>
                    <a:pt x="19088" y="113"/>
                  </a:cubicBezTo>
                  <a:cubicBezTo>
                    <a:pt x="18159" y="-166"/>
                    <a:pt x="16998" y="20"/>
                    <a:pt x="14676" y="1231"/>
                  </a:cubicBezTo>
                  <a:cubicBezTo>
                    <a:pt x="12353" y="2441"/>
                    <a:pt x="8869" y="4675"/>
                    <a:pt x="7011" y="6258"/>
                  </a:cubicBezTo>
                  <a:cubicBezTo>
                    <a:pt x="5153" y="7841"/>
                    <a:pt x="4921" y="8772"/>
                    <a:pt x="5385" y="9424"/>
                  </a:cubicBezTo>
                  <a:cubicBezTo>
                    <a:pt x="5850" y="10075"/>
                    <a:pt x="7011" y="10448"/>
                    <a:pt x="8172" y="10727"/>
                  </a:cubicBezTo>
                  <a:cubicBezTo>
                    <a:pt x="9334" y="11006"/>
                    <a:pt x="10495" y="11193"/>
                    <a:pt x="10959" y="11751"/>
                  </a:cubicBezTo>
                  <a:cubicBezTo>
                    <a:pt x="11424" y="12310"/>
                    <a:pt x="11192" y="13241"/>
                    <a:pt x="9450" y="14451"/>
                  </a:cubicBezTo>
                  <a:cubicBezTo>
                    <a:pt x="7708" y="15662"/>
                    <a:pt x="4456" y="17151"/>
                    <a:pt x="2482" y="18268"/>
                  </a:cubicBezTo>
                  <a:cubicBezTo>
                    <a:pt x="508" y="19386"/>
                    <a:pt x="-189" y="20131"/>
                    <a:pt x="43" y="20596"/>
                  </a:cubicBezTo>
                  <a:cubicBezTo>
                    <a:pt x="276" y="21062"/>
                    <a:pt x="1437" y="21248"/>
                    <a:pt x="4572" y="21341"/>
                  </a:cubicBezTo>
                  <a:cubicBezTo>
                    <a:pt x="7708" y="21434"/>
                    <a:pt x="12817" y="21434"/>
                    <a:pt x="17927" y="214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5" name="Line"/>
            <p:cNvSpPr/>
            <p:nvPr/>
          </p:nvSpPr>
          <p:spPr>
            <a:xfrm>
              <a:off x="6273799" y="59500"/>
              <a:ext cx="1206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32" y="5280"/>
                    <a:pt x="6063" y="10560"/>
                    <a:pt x="9095" y="14160"/>
                  </a:cubicBezTo>
                  <a:cubicBezTo>
                    <a:pt x="12126" y="17760"/>
                    <a:pt x="15158" y="19680"/>
                    <a:pt x="17242" y="20640"/>
                  </a:cubicBezTo>
                  <a:cubicBezTo>
                    <a:pt x="19326" y="21600"/>
                    <a:pt x="20463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6" name="Line"/>
            <p:cNvSpPr/>
            <p:nvPr/>
          </p:nvSpPr>
          <p:spPr>
            <a:xfrm>
              <a:off x="6261099" y="34100"/>
              <a:ext cx="2032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75" y="171"/>
                    <a:pt x="19350" y="343"/>
                    <a:pt x="17550" y="1886"/>
                  </a:cubicBezTo>
                  <a:cubicBezTo>
                    <a:pt x="15750" y="3429"/>
                    <a:pt x="13275" y="6343"/>
                    <a:pt x="10238" y="9857"/>
                  </a:cubicBezTo>
                  <a:cubicBezTo>
                    <a:pt x="7200" y="13371"/>
                    <a:pt x="3600" y="1748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7" name="Line"/>
            <p:cNvSpPr/>
            <p:nvPr/>
          </p:nvSpPr>
          <p:spPr>
            <a:xfrm>
              <a:off x="6445249" y="230950"/>
              <a:ext cx="254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273"/>
                    <a:pt x="7200" y="6545"/>
                    <a:pt x="3600" y="10145"/>
                  </a:cubicBezTo>
                  <a:cubicBezTo>
                    <a:pt x="0" y="13745"/>
                    <a:pt x="0" y="1767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8" name="Line"/>
            <p:cNvSpPr/>
            <p:nvPr/>
          </p:nvSpPr>
          <p:spPr>
            <a:xfrm>
              <a:off x="6534149" y="154750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9" name="Line"/>
            <p:cNvSpPr/>
            <p:nvPr/>
          </p:nvSpPr>
          <p:spPr>
            <a:xfrm>
              <a:off x="441589" y="1588187"/>
              <a:ext cx="275961" cy="653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439" fill="norm" stroke="1" extrusionOk="0">
                  <a:moveTo>
                    <a:pt x="16550" y="13390"/>
                  </a:moveTo>
                  <a:cubicBezTo>
                    <a:pt x="14407" y="12695"/>
                    <a:pt x="12263" y="12001"/>
                    <a:pt x="10779" y="11654"/>
                  </a:cubicBezTo>
                  <a:cubicBezTo>
                    <a:pt x="9295" y="11306"/>
                    <a:pt x="8471" y="11306"/>
                    <a:pt x="6987" y="11966"/>
                  </a:cubicBezTo>
                  <a:cubicBezTo>
                    <a:pt x="5503" y="12626"/>
                    <a:pt x="3360" y="13946"/>
                    <a:pt x="2041" y="15369"/>
                  </a:cubicBezTo>
                  <a:cubicBezTo>
                    <a:pt x="721" y="16793"/>
                    <a:pt x="227" y="18321"/>
                    <a:pt x="62" y="19293"/>
                  </a:cubicBezTo>
                  <a:cubicBezTo>
                    <a:pt x="-103" y="20266"/>
                    <a:pt x="62" y="20683"/>
                    <a:pt x="557" y="20995"/>
                  </a:cubicBezTo>
                  <a:cubicBezTo>
                    <a:pt x="1051" y="21308"/>
                    <a:pt x="1876" y="21516"/>
                    <a:pt x="3112" y="21412"/>
                  </a:cubicBezTo>
                  <a:cubicBezTo>
                    <a:pt x="4349" y="21308"/>
                    <a:pt x="5998" y="20891"/>
                    <a:pt x="7729" y="19537"/>
                  </a:cubicBezTo>
                  <a:cubicBezTo>
                    <a:pt x="9460" y="18182"/>
                    <a:pt x="11274" y="15890"/>
                    <a:pt x="12593" y="13633"/>
                  </a:cubicBezTo>
                  <a:cubicBezTo>
                    <a:pt x="13912" y="11376"/>
                    <a:pt x="14737" y="9153"/>
                    <a:pt x="15149" y="7070"/>
                  </a:cubicBezTo>
                  <a:cubicBezTo>
                    <a:pt x="15561" y="4986"/>
                    <a:pt x="15561" y="3041"/>
                    <a:pt x="15396" y="1826"/>
                  </a:cubicBezTo>
                  <a:cubicBezTo>
                    <a:pt x="15231" y="611"/>
                    <a:pt x="14902" y="124"/>
                    <a:pt x="14489" y="20"/>
                  </a:cubicBezTo>
                  <a:cubicBezTo>
                    <a:pt x="14077" y="-84"/>
                    <a:pt x="13582" y="194"/>
                    <a:pt x="12841" y="1548"/>
                  </a:cubicBezTo>
                  <a:cubicBezTo>
                    <a:pt x="12099" y="2902"/>
                    <a:pt x="11109" y="5333"/>
                    <a:pt x="10779" y="7834"/>
                  </a:cubicBezTo>
                  <a:cubicBezTo>
                    <a:pt x="10450" y="10334"/>
                    <a:pt x="10779" y="12904"/>
                    <a:pt x="11357" y="14675"/>
                  </a:cubicBezTo>
                  <a:cubicBezTo>
                    <a:pt x="11934" y="16446"/>
                    <a:pt x="12758" y="17418"/>
                    <a:pt x="14489" y="18043"/>
                  </a:cubicBezTo>
                  <a:cubicBezTo>
                    <a:pt x="16221" y="18668"/>
                    <a:pt x="18859" y="18946"/>
                    <a:pt x="21497" y="192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0" name="Line"/>
            <p:cNvSpPr/>
            <p:nvPr/>
          </p:nvSpPr>
          <p:spPr>
            <a:xfrm>
              <a:off x="921600" y="1647705"/>
              <a:ext cx="202350" cy="500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445" fill="norm" stroke="1" extrusionOk="0">
                  <a:moveTo>
                    <a:pt x="5310" y="242"/>
                  </a:moveTo>
                  <a:cubicBezTo>
                    <a:pt x="4185" y="61"/>
                    <a:pt x="3060" y="-121"/>
                    <a:pt x="2497" y="106"/>
                  </a:cubicBezTo>
                  <a:cubicBezTo>
                    <a:pt x="1935" y="333"/>
                    <a:pt x="1935" y="968"/>
                    <a:pt x="1822" y="2965"/>
                  </a:cubicBezTo>
                  <a:cubicBezTo>
                    <a:pt x="1710" y="4961"/>
                    <a:pt x="1485" y="8319"/>
                    <a:pt x="1147" y="11405"/>
                  </a:cubicBezTo>
                  <a:cubicBezTo>
                    <a:pt x="810" y="14491"/>
                    <a:pt x="360" y="17304"/>
                    <a:pt x="135" y="18938"/>
                  </a:cubicBezTo>
                  <a:cubicBezTo>
                    <a:pt x="-90" y="20571"/>
                    <a:pt x="-90" y="21025"/>
                    <a:pt x="585" y="21252"/>
                  </a:cubicBezTo>
                  <a:cubicBezTo>
                    <a:pt x="1260" y="21479"/>
                    <a:pt x="2610" y="21479"/>
                    <a:pt x="6210" y="21388"/>
                  </a:cubicBezTo>
                  <a:cubicBezTo>
                    <a:pt x="9810" y="21297"/>
                    <a:pt x="15660" y="21116"/>
                    <a:pt x="21510" y="209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1" name="Line"/>
            <p:cNvSpPr/>
            <p:nvPr/>
          </p:nvSpPr>
          <p:spPr>
            <a:xfrm>
              <a:off x="1188397" y="1609842"/>
              <a:ext cx="132403" cy="513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560" fill="norm" stroke="1" extrusionOk="0">
                  <a:moveTo>
                    <a:pt x="21446" y="493"/>
                  </a:moveTo>
                  <a:cubicBezTo>
                    <a:pt x="20075" y="227"/>
                    <a:pt x="18703" y="-40"/>
                    <a:pt x="17332" y="4"/>
                  </a:cubicBezTo>
                  <a:cubicBezTo>
                    <a:pt x="15960" y="49"/>
                    <a:pt x="14589" y="404"/>
                    <a:pt x="12189" y="1560"/>
                  </a:cubicBezTo>
                  <a:cubicBezTo>
                    <a:pt x="9789" y="2716"/>
                    <a:pt x="6360" y="4671"/>
                    <a:pt x="3960" y="7160"/>
                  </a:cubicBezTo>
                  <a:cubicBezTo>
                    <a:pt x="1560" y="9649"/>
                    <a:pt x="189" y="12671"/>
                    <a:pt x="17" y="15027"/>
                  </a:cubicBezTo>
                  <a:cubicBezTo>
                    <a:pt x="-154" y="17382"/>
                    <a:pt x="875" y="19071"/>
                    <a:pt x="4475" y="20049"/>
                  </a:cubicBezTo>
                  <a:cubicBezTo>
                    <a:pt x="8075" y="21027"/>
                    <a:pt x="14246" y="21293"/>
                    <a:pt x="20417" y="215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2" name="Line"/>
            <p:cNvSpPr/>
            <p:nvPr/>
          </p:nvSpPr>
          <p:spPr>
            <a:xfrm>
              <a:off x="1406677" y="1761060"/>
              <a:ext cx="180688" cy="542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3" h="21280" fill="norm" stroke="1" extrusionOk="0">
                  <a:moveTo>
                    <a:pt x="1824" y="7237"/>
                  </a:moveTo>
                  <a:cubicBezTo>
                    <a:pt x="1087" y="9646"/>
                    <a:pt x="351" y="12055"/>
                    <a:pt x="105" y="14049"/>
                  </a:cubicBezTo>
                  <a:cubicBezTo>
                    <a:pt x="-140" y="16043"/>
                    <a:pt x="105" y="17621"/>
                    <a:pt x="228" y="18868"/>
                  </a:cubicBezTo>
                  <a:cubicBezTo>
                    <a:pt x="351" y="20114"/>
                    <a:pt x="351" y="21028"/>
                    <a:pt x="351" y="21235"/>
                  </a:cubicBezTo>
                  <a:cubicBezTo>
                    <a:pt x="351" y="21443"/>
                    <a:pt x="351" y="20945"/>
                    <a:pt x="596" y="19200"/>
                  </a:cubicBezTo>
                  <a:cubicBezTo>
                    <a:pt x="842" y="17455"/>
                    <a:pt x="1333" y="14465"/>
                    <a:pt x="2069" y="11515"/>
                  </a:cubicBezTo>
                  <a:cubicBezTo>
                    <a:pt x="2805" y="8566"/>
                    <a:pt x="3787" y="5658"/>
                    <a:pt x="5015" y="3748"/>
                  </a:cubicBezTo>
                  <a:cubicBezTo>
                    <a:pt x="6242" y="1837"/>
                    <a:pt x="7715" y="923"/>
                    <a:pt x="9187" y="425"/>
                  </a:cubicBezTo>
                  <a:cubicBezTo>
                    <a:pt x="10660" y="-74"/>
                    <a:pt x="12133" y="-157"/>
                    <a:pt x="14219" y="300"/>
                  </a:cubicBezTo>
                  <a:cubicBezTo>
                    <a:pt x="16305" y="757"/>
                    <a:pt x="19005" y="1754"/>
                    <a:pt x="20233" y="3083"/>
                  </a:cubicBezTo>
                  <a:cubicBezTo>
                    <a:pt x="21460" y="4412"/>
                    <a:pt x="21215" y="6074"/>
                    <a:pt x="18760" y="7528"/>
                  </a:cubicBezTo>
                  <a:cubicBezTo>
                    <a:pt x="16305" y="8981"/>
                    <a:pt x="11642" y="10228"/>
                    <a:pt x="8696" y="10851"/>
                  </a:cubicBezTo>
                  <a:cubicBezTo>
                    <a:pt x="5751" y="11474"/>
                    <a:pt x="4524" y="11474"/>
                    <a:pt x="3542" y="10975"/>
                  </a:cubicBezTo>
                  <a:cubicBezTo>
                    <a:pt x="2560" y="10477"/>
                    <a:pt x="1824" y="9480"/>
                    <a:pt x="1087" y="84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1631949" y="1564450"/>
              <a:ext cx="97368" cy="584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226" y="0"/>
                  </a:moveTo>
                  <a:cubicBezTo>
                    <a:pt x="7513" y="1643"/>
                    <a:pt x="10800" y="3287"/>
                    <a:pt x="14322" y="5439"/>
                  </a:cubicBezTo>
                  <a:cubicBezTo>
                    <a:pt x="17843" y="7591"/>
                    <a:pt x="21600" y="10252"/>
                    <a:pt x="21600" y="12835"/>
                  </a:cubicBezTo>
                  <a:cubicBezTo>
                    <a:pt x="21600" y="15417"/>
                    <a:pt x="17843" y="17922"/>
                    <a:pt x="13617" y="19370"/>
                  </a:cubicBezTo>
                  <a:cubicBezTo>
                    <a:pt x="9391" y="20817"/>
                    <a:pt x="4696" y="2120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4" name="Line"/>
            <p:cNvSpPr/>
            <p:nvPr/>
          </p:nvSpPr>
          <p:spPr>
            <a:xfrm>
              <a:off x="552449" y="2370900"/>
              <a:ext cx="10604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93" y="20229"/>
                    <a:pt x="2587" y="18857"/>
                    <a:pt x="4010" y="17314"/>
                  </a:cubicBezTo>
                  <a:cubicBezTo>
                    <a:pt x="5432" y="15771"/>
                    <a:pt x="6984" y="14057"/>
                    <a:pt x="8601" y="12686"/>
                  </a:cubicBezTo>
                  <a:cubicBezTo>
                    <a:pt x="10218" y="11314"/>
                    <a:pt x="11899" y="10286"/>
                    <a:pt x="13624" y="8743"/>
                  </a:cubicBezTo>
                  <a:cubicBezTo>
                    <a:pt x="15349" y="7200"/>
                    <a:pt x="17116" y="5143"/>
                    <a:pt x="18431" y="3600"/>
                  </a:cubicBezTo>
                  <a:cubicBezTo>
                    <a:pt x="19746" y="2057"/>
                    <a:pt x="20608" y="1029"/>
                    <a:pt x="21061" y="514"/>
                  </a:cubicBezTo>
                  <a:cubicBezTo>
                    <a:pt x="21514" y="0"/>
                    <a:pt x="21557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5" name="Line"/>
            <p:cNvSpPr/>
            <p:nvPr/>
          </p:nvSpPr>
          <p:spPr>
            <a:xfrm>
              <a:off x="849702" y="2525044"/>
              <a:ext cx="217098" cy="567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359" fill="norm" stroke="1" extrusionOk="0">
                  <a:moveTo>
                    <a:pt x="18187" y="14042"/>
                  </a:moveTo>
                  <a:cubicBezTo>
                    <a:pt x="16733" y="13404"/>
                    <a:pt x="15279" y="12766"/>
                    <a:pt x="13202" y="12527"/>
                  </a:cubicBezTo>
                  <a:cubicBezTo>
                    <a:pt x="11125" y="12288"/>
                    <a:pt x="8425" y="12448"/>
                    <a:pt x="6037" y="13524"/>
                  </a:cubicBezTo>
                  <a:cubicBezTo>
                    <a:pt x="3648" y="14600"/>
                    <a:pt x="1571" y="16592"/>
                    <a:pt x="637" y="18027"/>
                  </a:cubicBezTo>
                  <a:cubicBezTo>
                    <a:pt x="-298" y="19462"/>
                    <a:pt x="-90" y="20338"/>
                    <a:pt x="533" y="20857"/>
                  </a:cubicBezTo>
                  <a:cubicBezTo>
                    <a:pt x="1156" y="21375"/>
                    <a:pt x="2194" y="21534"/>
                    <a:pt x="4479" y="21135"/>
                  </a:cubicBezTo>
                  <a:cubicBezTo>
                    <a:pt x="6764" y="20737"/>
                    <a:pt x="10294" y="19780"/>
                    <a:pt x="12994" y="18147"/>
                  </a:cubicBezTo>
                  <a:cubicBezTo>
                    <a:pt x="15694" y="16513"/>
                    <a:pt x="17564" y="14201"/>
                    <a:pt x="18498" y="11451"/>
                  </a:cubicBezTo>
                  <a:cubicBezTo>
                    <a:pt x="19433" y="8702"/>
                    <a:pt x="19433" y="5513"/>
                    <a:pt x="19225" y="3680"/>
                  </a:cubicBezTo>
                  <a:cubicBezTo>
                    <a:pt x="19017" y="1847"/>
                    <a:pt x="18602" y="1369"/>
                    <a:pt x="18083" y="930"/>
                  </a:cubicBezTo>
                  <a:cubicBezTo>
                    <a:pt x="17564" y="492"/>
                    <a:pt x="16940" y="93"/>
                    <a:pt x="16110" y="14"/>
                  </a:cubicBezTo>
                  <a:cubicBezTo>
                    <a:pt x="15279" y="-66"/>
                    <a:pt x="14240" y="173"/>
                    <a:pt x="13202" y="1289"/>
                  </a:cubicBezTo>
                  <a:cubicBezTo>
                    <a:pt x="12164" y="2405"/>
                    <a:pt x="11125" y="4397"/>
                    <a:pt x="10917" y="6988"/>
                  </a:cubicBezTo>
                  <a:cubicBezTo>
                    <a:pt x="10710" y="9578"/>
                    <a:pt x="11333" y="12766"/>
                    <a:pt x="13202" y="15158"/>
                  </a:cubicBezTo>
                  <a:cubicBezTo>
                    <a:pt x="15071" y="17549"/>
                    <a:pt x="18187" y="19143"/>
                    <a:pt x="21302" y="207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6" name="Line"/>
            <p:cNvSpPr/>
            <p:nvPr/>
          </p:nvSpPr>
          <p:spPr>
            <a:xfrm>
              <a:off x="1168399" y="2718715"/>
              <a:ext cx="130424" cy="564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321" fill="norm" stroke="1" extrusionOk="0">
                  <a:moveTo>
                    <a:pt x="3086" y="6774"/>
                  </a:moveTo>
                  <a:cubicBezTo>
                    <a:pt x="2743" y="9494"/>
                    <a:pt x="2400" y="12214"/>
                    <a:pt x="2229" y="14534"/>
                  </a:cubicBezTo>
                  <a:cubicBezTo>
                    <a:pt x="2057" y="16854"/>
                    <a:pt x="2057" y="18774"/>
                    <a:pt x="2229" y="19934"/>
                  </a:cubicBezTo>
                  <a:cubicBezTo>
                    <a:pt x="2400" y="21094"/>
                    <a:pt x="2743" y="21494"/>
                    <a:pt x="3257" y="21254"/>
                  </a:cubicBezTo>
                  <a:cubicBezTo>
                    <a:pt x="3771" y="21014"/>
                    <a:pt x="4457" y="20134"/>
                    <a:pt x="4629" y="18094"/>
                  </a:cubicBezTo>
                  <a:cubicBezTo>
                    <a:pt x="4800" y="16054"/>
                    <a:pt x="4457" y="12854"/>
                    <a:pt x="3943" y="9894"/>
                  </a:cubicBezTo>
                  <a:cubicBezTo>
                    <a:pt x="3429" y="6934"/>
                    <a:pt x="2743" y="4214"/>
                    <a:pt x="2571" y="2614"/>
                  </a:cubicBezTo>
                  <a:cubicBezTo>
                    <a:pt x="2400" y="1014"/>
                    <a:pt x="2743" y="534"/>
                    <a:pt x="3771" y="254"/>
                  </a:cubicBezTo>
                  <a:cubicBezTo>
                    <a:pt x="4800" y="-26"/>
                    <a:pt x="6514" y="-106"/>
                    <a:pt x="8571" y="174"/>
                  </a:cubicBezTo>
                  <a:cubicBezTo>
                    <a:pt x="10629" y="454"/>
                    <a:pt x="13029" y="1094"/>
                    <a:pt x="15429" y="2654"/>
                  </a:cubicBezTo>
                  <a:cubicBezTo>
                    <a:pt x="17829" y="4214"/>
                    <a:pt x="20229" y="6694"/>
                    <a:pt x="20914" y="8334"/>
                  </a:cubicBezTo>
                  <a:cubicBezTo>
                    <a:pt x="21600" y="9974"/>
                    <a:pt x="20571" y="10774"/>
                    <a:pt x="18514" y="11334"/>
                  </a:cubicBezTo>
                  <a:cubicBezTo>
                    <a:pt x="16457" y="11894"/>
                    <a:pt x="13371" y="12214"/>
                    <a:pt x="10114" y="12214"/>
                  </a:cubicBezTo>
                  <a:cubicBezTo>
                    <a:pt x="6857" y="12214"/>
                    <a:pt x="3429" y="11894"/>
                    <a:pt x="0" y="115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7" name="Line"/>
            <p:cNvSpPr/>
            <p:nvPr/>
          </p:nvSpPr>
          <p:spPr>
            <a:xfrm>
              <a:off x="2393950" y="2288350"/>
              <a:ext cx="2794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36" y="16200"/>
                    <a:pt x="10473" y="10800"/>
                    <a:pt x="14073" y="7200"/>
                  </a:cubicBezTo>
                  <a:cubicBezTo>
                    <a:pt x="17673" y="3600"/>
                    <a:pt x="19636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8" name="Line"/>
            <p:cNvSpPr/>
            <p:nvPr/>
          </p:nvSpPr>
          <p:spPr>
            <a:xfrm>
              <a:off x="2444750" y="2491550"/>
              <a:ext cx="330200" cy="18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7200"/>
                  </a:moveTo>
                  <a:cubicBezTo>
                    <a:pt x="3185" y="14400"/>
                    <a:pt x="6369" y="21600"/>
                    <a:pt x="9969" y="20400"/>
                  </a:cubicBezTo>
                  <a:cubicBezTo>
                    <a:pt x="13569" y="19200"/>
                    <a:pt x="17585" y="9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9" name="Line"/>
            <p:cNvSpPr/>
            <p:nvPr/>
          </p:nvSpPr>
          <p:spPr>
            <a:xfrm>
              <a:off x="3069246" y="2189806"/>
              <a:ext cx="288064" cy="313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068" fill="norm" stroke="1" extrusionOk="0">
                  <a:moveTo>
                    <a:pt x="14395" y="1927"/>
                  </a:moveTo>
                  <a:cubicBezTo>
                    <a:pt x="13925" y="1358"/>
                    <a:pt x="13455" y="790"/>
                    <a:pt x="12751" y="506"/>
                  </a:cubicBezTo>
                  <a:cubicBezTo>
                    <a:pt x="12047" y="221"/>
                    <a:pt x="11108" y="221"/>
                    <a:pt x="9464" y="1500"/>
                  </a:cubicBezTo>
                  <a:cubicBezTo>
                    <a:pt x="7821" y="2779"/>
                    <a:pt x="5473" y="5337"/>
                    <a:pt x="3751" y="7753"/>
                  </a:cubicBezTo>
                  <a:cubicBezTo>
                    <a:pt x="2029" y="10169"/>
                    <a:pt x="934" y="12442"/>
                    <a:pt x="386" y="14290"/>
                  </a:cubicBezTo>
                  <a:cubicBezTo>
                    <a:pt x="-162" y="16137"/>
                    <a:pt x="-162" y="17558"/>
                    <a:pt x="621" y="18695"/>
                  </a:cubicBezTo>
                  <a:cubicBezTo>
                    <a:pt x="1403" y="19832"/>
                    <a:pt x="2968" y="20685"/>
                    <a:pt x="5395" y="20969"/>
                  </a:cubicBezTo>
                  <a:cubicBezTo>
                    <a:pt x="7821" y="21253"/>
                    <a:pt x="11108" y="20969"/>
                    <a:pt x="13925" y="19548"/>
                  </a:cubicBezTo>
                  <a:cubicBezTo>
                    <a:pt x="16742" y="18127"/>
                    <a:pt x="19090" y="15569"/>
                    <a:pt x="20264" y="12300"/>
                  </a:cubicBezTo>
                  <a:cubicBezTo>
                    <a:pt x="21438" y="9032"/>
                    <a:pt x="21438" y="5053"/>
                    <a:pt x="21125" y="2708"/>
                  </a:cubicBezTo>
                  <a:cubicBezTo>
                    <a:pt x="20812" y="364"/>
                    <a:pt x="20186" y="-347"/>
                    <a:pt x="18073" y="150"/>
                  </a:cubicBezTo>
                  <a:cubicBezTo>
                    <a:pt x="15960" y="648"/>
                    <a:pt x="12360" y="2353"/>
                    <a:pt x="10325" y="3561"/>
                  </a:cubicBezTo>
                  <a:cubicBezTo>
                    <a:pt x="8290" y="4769"/>
                    <a:pt x="7821" y="5479"/>
                    <a:pt x="7351" y="61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0" name="Line"/>
            <p:cNvSpPr/>
            <p:nvPr/>
          </p:nvSpPr>
          <p:spPr>
            <a:xfrm>
              <a:off x="4013200" y="2279006"/>
              <a:ext cx="22860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6000" y="11918"/>
                    <a:pt x="12000" y="3818"/>
                    <a:pt x="15600" y="1118"/>
                  </a:cubicBezTo>
                  <a:cubicBezTo>
                    <a:pt x="19200" y="-1582"/>
                    <a:pt x="20400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1" name="Line"/>
            <p:cNvSpPr/>
            <p:nvPr/>
          </p:nvSpPr>
          <p:spPr>
            <a:xfrm>
              <a:off x="4064000" y="2421700"/>
              <a:ext cx="241300" cy="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84" y="10800"/>
                    <a:pt x="11368" y="21600"/>
                    <a:pt x="14968" y="21600"/>
                  </a:cubicBezTo>
                  <a:cubicBezTo>
                    <a:pt x="18568" y="21600"/>
                    <a:pt x="20084" y="10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2" name="Line"/>
            <p:cNvSpPr/>
            <p:nvPr/>
          </p:nvSpPr>
          <p:spPr>
            <a:xfrm>
              <a:off x="5019415" y="1882462"/>
              <a:ext cx="263785" cy="613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434" fill="norm" stroke="1" extrusionOk="0">
                  <a:moveTo>
                    <a:pt x="14277" y="15516"/>
                  </a:moveTo>
                  <a:cubicBezTo>
                    <a:pt x="12895" y="14776"/>
                    <a:pt x="11513" y="14037"/>
                    <a:pt x="10389" y="13667"/>
                  </a:cubicBezTo>
                  <a:cubicBezTo>
                    <a:pt x="9266" y="13297"/>
                    <a:pt x="8402" y="13297"/>
                    <a:pt x="6847" y="14185"/>
                  </a:cubicBezTo>
                  <a:cubicBezTo>
                    <a:pt x="5292" y="15072"/>
                    <a:pt x="3045" y="16848"/>
                    <a:pt x="1749" y="18031"/>
                  </a:cubicBezTo>
                  <a:cubicBezTo>
                    <a:pt x="453" y="19215"/>
                    <a:pt x="108" y="19807"/>
                    <a:pt x="21" y="20287"/>
                  </a:cubicBezTo>
                  <a:cubicBezTo>
                    <a:pt x="-65" y="20768"/>
                    <a:pt x="108" y="21138"/>
                    <a:pt x="626" y="21323"/>
                  </a:cubicBezTo>
                  <a:cubicBezTo>
                    <a:pt x="1145" y="21508"/>
                    <a:pt x="2009" y="21508"/>
                    <a:pt x="3564" y="20953"/>
                  </a:cubicBezTo>
                  <a:cubicBezTo>
                    <a:pt x="5119" y="20398"/>
                    <a:pt x="7365" y="19289"/>
                    <a:pt x="9612" y="17440"/>
                  </a:cubicBezTo>
                  <a:cubicBezTo>
                    <a:pt x="11858" y="15590"/>
                    <a:pt x="14105" y="13001"/>
                    <a:pt x="15314" y="10338"/>
                  </a:cubicBezTo>
                  <a:cubicBezTo>
                    <a:pt x="16524" y="7675"/>
                    <a:pt x="16697" y="4938"/>
                    <a:pt x="16524" y="3237"/>
                  </a:cubicBezTo>
                  <a:cubicBezTo>
                    <a:pt x="16351" y="1535"/>
                    <a:pt x="15833" y="870"/>
                    <a:pt x="15141" y="463"/>
                  </a:cubicBezTo>
                  <a:cubicBezTo>
                    <a:pt x="14450" y="56"/>
                    <a:pt x="13586" y="-92"/>
                    <a:pt x="12895" y="56"/>
                  </a:cubicBezTo>
                  <a:cubicBezTo>
                    <a:pt x="12204" y="204"/>
                    <a:pt x="11685" y="648"/>
                    <a:pt x="11167" y="2312"/>
                  </a:cubicBezTo>
                  <a:cubicBezTo>
                    <a:pt x="10649" y="3976"/>
                    <a:pt x="10130" y="6861"/>
                    <a:pt x="10476" y="9303"/>
                  </a:cubicBezTo>
                  <a:cubicBezTo>
                    <a:pt x="10821" y="11744"/>
                    <a:pt x="12031" y="13741"/>
                    <a:pt x="14018" y="15072"/>
                  </a:cubicBezTo>
                  <a:cubicBezTo>
                    <a:pt x="16005" y="16404"/>
                    <a:pt x="18770" y="17070"/>
                    <a:pt x="21535" y="177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3" name="Line"/>
            <p:cNvSpPr/>
            <p:nvPr/>
          </p:nvSpPr>
          <p:spPr>
            <a:xfrm>
              <a:off x="5003799" y="2605850"/>
              <a:ext cx="412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12" y="16800"/>
                    <a:pt x="6425" y="12000"/>
                    <a:pt x="10025" y="8400"/>
                  </a:cubicBezTo>
                  <a:cubicBezTo>
                    <a:pt x="13625" y="4800"/>
                    <a:pt x="17612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4" name="Line"/>
            <p:cNvSpPr/>
            <p:nvPr/>
          </p:nvSpPr>
          <p:spPr>
            <a:xfrm>
              <a:off x="4999557" y="2718033"/>
              <a:ext cx="245544" cy="538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396" fill="norm" stroke="1" extrusionOk="0">
                  <a:moveTo>
                    <a:pt x="19038" y="11935"/>
                  </a:moveTo>
                  <a:cubicBezTo>
                    <a:pt x="16842" y="11346"/>
                    <a:pt x="14645" y="10758"/>
                    <a:pt x="12449" y="10632"/>
                  </a:cubicBezTo>
                  <a:cubicBezTo>
                    <a:pt x="10252" y="10506"/>
                    <a:pt x="8055" y="10842"/>
                    <a:pt x="5859" y="12061"/>
                  </a:cubicBezTo>
                  <a:cubicBezTo>
                    <a:pt x="3662" y="13279"/>
                    <a:pt x="1466" y="15381"/>
                    <a:pt x="550" y="17061"/>
                  </a:cubicBezTo>
                  <a:cubicBezTo>
                    <a:pt x="-365" y="18742"/>
                    <a:pt x="1" y="20003"/>
                    <a:pt x="642" y="20718"/>
                  </a:cubicBezTo>
                  <a:cubicBezTo>
                    <a:pt x="1282" y="21432"/>
                    <a:pt x="2198" y="21600"/>
                    <a:pt x="4028" y="21138"/>
                  </a:cubicBezTo>
                  <a:cubicBezTo>
                    <a:pt x="5859" y="20675"/>
                    <a:pt x="8604" y="19583"/>
                    <a:pt x="10618" y="17524"/>
                  </a:cubicBezTo>
                  <a:cubicBezTo>
                    <a:pt x="12632" y="15465"/>
                    <a:pt x="13913" y="12439"/>
                    <a:pt x="14554" y="9707"/>
                  </a:cubicBezTo>
                  <a:cubicBezTo>
                    <a:pt x="15194" y="6976"/>
                    <a:pt x="15194" y="4539"/>
                    <a:pt x="15011" y="3110"/>
                  </a:cubicBezTo>
                  <a:cubicBezTo>
                    <a:pt x="14828" y="1681"/>
                    <a:pt x="14462" y="1261"/>
                    <a:pt x="14004" y="840"/>
                  </a:cubicBezTo>
                  <a:cubicBezTo>
                    <a:pt x="13547" y="420"/>
                    <a:pt x="12998" y="0"/>
                    <a:pt x="12449" y="0"/>
                  </a:cubicBezTo>
                  <a:cubicBezTo>
                    <a:pt x="11899" y="0"/>
                    <a:pt x="11350" y="420"/>
                    <a:pt x="11076" y="1933"/>
                  </a:cubicBezTo>
                  <a:cubicBezTo>
                    <a:pt x="10801" y="3446"/>
                    <a:pt x="10801" y="6051"/>
                    <a:pt x="11716" y="8489"/>
                  </a:cubicBezTo>
                  <a:cubicBezTo>
                    <a:pt x="12632" y="10926"/>
                    <a:pt x="14462" y="13195"/>
                    <a:pt x="16201" y="14708"/>
                  </a:cubicBezTo>
                  <a:cubicBezTo>
                    <a:pt x="17940" y="16221"/>
                    <a:pt x="19588" y="16977"/>
                    <a:pt x="21235" y="177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5" name="Line"/>
            <p:cNvSpPr/>
            <p:nvPr/>
          </p:nvSpPr>
          <p:spPr>
            <a:xfrm>
              <a:off x="5333999" y="2839407"/>
              <a:ext cx="113804" cy="546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356" fill="norm" stroke="1" extrusionOk="0">
                  <a:moveTo>
                    <a:pt x="0" y="7503"/>
                  </a:moveTo>
                  <a:cubicBezTo>
                    <a:pt x="0" y="9820"/>
                    <a:pt x="0" y="12137"/>
                    <a:pt x="393" y="14165"/>
                  </a:cubicBezTo>
                  <a:cubicBezTo>
                    <a:pt x="785" y="16192"/>
                    <a:pt x="1571" y="17930"/>
                    <a:pt x="2160" y="19172"/>
                  </a:cubicBezTo>
                  <a:cubicBezTo>
                    <a:pt x="2749" y="20413"/>
                    <a:pt x="3142" y="21158"/>
                    <a:pt x="3338" y="21323"/>
                  </a:cubicBezTo>
                  <a:cubicBezTo>
                    <a:pt x="3535" y="21489"/>
                    <a:pt x="3535" y="21075"/>
                    <a:pt x="3535" y="19089"/>
                  </a:cubicBezTo>
                  <a:cubicBezTo>
                    <a:pt x="3535" y="17103"/>
                    <a:pt x="3535" y="13544"/>
                    <a:pt x="3731" y="10317"/>
                  </a:cubicBezTo>
                  <a:cubicBezTo>
                    <a:pt x="3927" y="7089"/>
                    <a:pt x="4320" y="4192"/>
                    <a:pt x="5105" y="2496"/>
                  </a:cubicBezTo>
                  <a:cubicBezTo>
                    <a:pt x="5891" y="799"/>
                    <a:pt x="7069" y="303"/>
                    <a:pt x="8640" y="96"/>
                  </a:cubicBezTo>
                  <a:cubicBezTo>
                    <a:pt x="10211" y="-111"/>
                    <a:pt x="12175" y="-28"/>
                    <a:pt x="14727" y="799"/>
                  </a:cubicBezTo>
                  <a:cubicBezTo>
                    <a:pt x="17280" y="1627"/>
                    <a:pt x="20422" y="3199"/>
                    <a:pt x="21011" y="4979"/>
                  </a:cubicBezTo>
                  <a:cubicBezTo>
                    <a:pt x="21600" y="6758"/>
                    <a:pt x="19636" y="8744"/>
                    <a:pt x="16495" y="9903"/>
                  </a:cubicBezTo>
                  <a:cubicBezTo>
                    <a:pt x="13353" y="11061"/>
                    <a:pt x="9033" y="11392"/>
                    <a:pt x="4713" y="117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6" name="Line"/>
            <p:cNvSpPr/>
            <p:nvPr/>
          </p:nvSpPr>
          <p:spPr>
            <a:xfrm>
              <a:off x="5802213" y="2073820"/>
              <a:ext cx="249337" cy="728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430" fill="norm" stroke="1" extrusionOk="0">
                  <a:moveTo>
                    <a:pt x="12125" y="520"/>
                  </a:moveTo>
                  <a:cubicBezTo>
                    <a:pt x="11217" y="333"/>
                    <a:pt x="10310" y="147"/>
                    <a:pt x="9402" y="53"/>
                  </a:cubicBezTo>
                  <a:cubicBezTo>
                    <a:pt x="8495" y="-40"/>
                    <a:pt x="7587" y="-40"/>
                    <a:pt x="6498" y="302"/>
                  </a:cubicBezTo>
                  <a:cubicBezTo>
                    <a:pt x="5409" y="645"/>
                    <a:pt x="4138" y="1329"/>
                    <a:pt x="2958" y="2730"/>
                  </a:cubicBezTo>
                  <a:cubicBezTo>
                    <a:pt x="1779" y="4131"/>
                    <a:pt x="690" y="6247"/>
                    <a:pt x="236" y="8581"/>
                  </a:cubicBezTo>
                  <a:cubicBezTo>
                    <a:pt x="-218" y="10916"/>
                    <a:pt x="-36" y="13468"/>
                    <a:pt x="962" y="15584"/>
                  </a:cubicBezTo>
                  <a:cubicBezTo>
                    <a:pt x="1960" y="17701"/>
                    <a:pt x="3775" y="19381"/>
                    <a:pt x="6770" y="20346"/>
                  </a:cubicBezTo>
                  <a:cubicBezTo>
                    <a:pt x="9765" y="21311"/>
                    <a:pt x="13940" y="21560"/>
                    <a:pt x="16572" y="21373"/>
                  </a:cubicBezTo>
                  <a:cubicBezTo>
                    <a:pt x="19204" y="21187"/>
                    <a:pt x="20293" y="20564"/>
                    <a:pt x="21382" y="199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7" name="Line"/>
            <p:cNvSpPr/>
            <p:nvPr/>
          </p:nvSpPr>
          <p:spPr>
            <a:xfrm>
              <a:off x="6064249" y="2332289"/>
              <a:ext cx="177805" cy="544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0716" fill="norm" stroke="1" extrusionOk="0">
                  <a:moveTo>
                    <a:pt x="3014" y="9691"/>
                  </a:moveTo>
                  <a:cubicBezTo>
                    <a:pt x="2763" y="9288"/>
                    <a:pt x="2512" y="8885"/>
                    <a:pt x="2135" y="8926"/>
                  </a:cubicBezTo>
                  <a:cubicBezTo>
                    <a:pt x="1758" y="8966"/>
                    <a:pt x="1256" y="9450"/>
                    <a:pt x="879" y="11303"/>
                  </a:cubicBezTo>
                  <a:cubicBezTo>
                    <a:pt x="502" y="13157"/>
                    <a:pt x="251" y="16381"/>
                    <a:pt x="377" y="18436"/>
                  </a:cubicBezTo>
                  <a:cubicBezTo>
                    <a:pt x="502" y="20491"/>
                    <a:pt x="1005" y="21378"/>
                    <a:pt x="1130" y="20169"/>
                  </a:cubicBezTo>
                  <a:cubicBezTo>
                    <a:pt x="1256" y="18960"/>
                    <a:pt x="1005" y="15656"/>
                    <a:pt x="753" y="12633"/>
                  </a:cubicBezTo>
                  <a:cubicBezTo>
                    <a:pt x="502" y="9611"/>
                    <a:pt x="251" y="6871"/>
                    <a:pt x="879" y="4856"/>
                  </a:cubicBezTo>
                  <a:cubicBezTo>
                    <a:pt x="1507" y="2841"/>
                    <a:pt x="3014" y="1551"/>
                    <a:pt x="5526" y="785"/>
                  </a:cubicBezTo>
                  <a:cubicBezTo>
                    <a:pt x="8037" y="20"/>
                    <a:pt x="11553" y="-222"/>
                    <a:pt x="14567" y="221"/>
                  </a:cubicBezTo>
                  <a:cubicBezTo>
                    <a:pt x="17581" y="665"/>
                    <a:pt x="20093" y="1793"/>
                    <a:pt x="20847" y="3365"/>
                  </a:cubicBezTo>
                  <a:cubicBezTo>
                    <a:pt x="21600" y="4936"/>
                    <a:pt x="20595" y="6951"/>
                    <a:pt x="18712" y="8523"/>
                  </a:cubicBezTo>
                  <a:cubicBezTo>
                    <a:pt x="16828" y="10094"/>
                    <a:pt x="14065" y="11223"/>
                    <a:pt x="11051" y="11948"/>
                  </a:cubicBezTo>
                  <a:cubicBezTo>
                    <a:pt x="8037" y="12674"/>
                    <a:pt x="4772" y="12996"/>
                    <a:pt x="2888" y="12835"/>
                  </a:cubicBezTo>
                  <a:cubicBezTo>
                    <a:pt x="1005" y="12674"/>
                    <a:pt x="502" y="12029"/>
                    <a:pt x="0" y="113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8" name="Line"/>
            <p:cNvSpPr/>
            <p:nvPr/>
          </p:nvSpPr>
          <p:spPr>
            <a:xfrm>
              <a:off x="6262022" y="2015300"/>
              <a:ext cx="145129" cy="208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488" fill="norm" stroke="1" extrusionOk="0">
                  <a:moveTo>
                    <a:pt x="18380" y="0"/>
                  </a:moveTo>
                  <a:cubicBezTo>
                    <a:pt x="15294" y="655"/>
                    <a:pt x="12208" y="1309"/>
                    <a:pt x="9277" y="2509"/>
                  </a:cubicBezTo>
                  <a:cubicBezTo>
                    <a:pt x="6346" y="3709"/>
                    <a:pt x="3568" y="5455"/>
                    <a:pt x="1871" y="6982"/>
                  </a:cubicBezTo>
                  <a:cubicBezTo>
                    <a:pt x="174" y="8509"/>
                    <a:pt x="-443" y="9818"/>
                    <a:pt x="328" y="10691"/>
                  </a:cubicBezTo>
                  <a:cubicBezTo>
                    <a:pt x="1100" y="11564"/>
                    <a:pt x="3260" y="12000"/>
                    <a:pt x="5111" y="12218"/>
                  </a:cubicBezTo>
                  <a:cubicBezTo>
                    <a:pt x="6963" y="12436"/>
                    <a:pt x="8506" y="12436"/>
                    <a:pt x="9123" y="12982"/>
                  </a:cubicBezTo>
                  <a:cubicBezTo>
                    <a:pt x="9740" y="13527"/>
                    <a:pt x="9431" y="14618"/>
                    <a:pt x="8660" y="15491"/>
                  </a:cubicBezTo>
                  <a:cubicBezTo>
                    <a:pt x="7888" y="16364"/>
                    <a:pt x="6654" y="17018"/>
                    <a:pt x="5420" y="18000"/>
                  </a:cubicBezTo>
                  <a:cubicBezTo>
                    <a:pt x="4186" y="18982"/>
                    <a:pt x="2951" y="20291"/>
                    <a:pt x="3260" y="20945"/>
                  </a:cubicBezTo>
                  <a:cubicBezTo>
                    <a:pt x="3568" y="21600"/>
                    <a:pt x="5420" y="21600"/>
                    <a:pt x="8660" y="21273"/>
                  </a:cubicBezTo>
                  <a:cubicBezTo>
                    <a:pt x="11900" y="20945"/>
                    <a:pt x="16528" y="20291"/>
                    <a:pt x="21157" y="196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9" name="Line"/>
            <p:cNvSpPr/>
            <p:nvPr/>
          </p:nvSpPr>
          <p:spPr>
            <a:xfrm>
              <a:off x="6464299" y="2047050"/>
              <a:ext cx="1841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66" y="4533"/>
                    <a:pt x="9931" y="9067"/>
                    <a:pt x="13531" y="12667"/>
                  </a:cubicBezTo>
                  <a:cubicBezTo>
                    <a:pt x="17131" y="16267"/>
                    <a:pt x="19366" y="1893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0" name="Line"/>
            <p:cNvSpPr/>
            <p:nvPr/>
          </p:nvSpPr>
          <p:spPr>
            <a:xfrm>
              <a:off x="6534149" y="1989900"/>
              <a:ext cx="1143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00" y="4140"/>
                    <a:pt x="11200" y="8280"/>
                    <a:pt x="7600" y="11880"/>
                  </a:cubicBezTo>
                  <a:cubicBezTo>
                    <a:pt x="4000" y="15480"/>
                    <a:pt x="2000" y="1854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1" name="Line"/>
            <p:cNvSpPr/>
            <p:nvPr/>
          </p:nvSpPr>
          <p:spPr>
            <a:xfrm>
              <a:off x="6711949" y="2167700"/>
              <a:ext cx="127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2" name="Line"/>
            <p:cNvSpPr/>
            <p:nvPr/>
          </p:nvSpPr>
          <p:spPr>
            <a:xfrm>
              <a:off x="6724649" y="2072450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3" name="Line"/>
            <p:cNvSpPr/>
            <p:nvPr/>
          </p:nvSpPr>
          <p:spPr>
            <a:xfrm>
              <a:off x="6775449" y="2021650"/>
              <a:ext cx="157807" cy="667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487" fill="norm" stroke="1" extrusionOk="0">
                  <a:moveTo>
                    <a:pt x="12960" y="0"/>
                  </a:moveTo>
                  <a:cubicBezTo>
                    <a:pt x="15264" y="2317"/>
                    <a:pt x="17568" y="4633"/>
                    <a:pt x="19152" y="7155"/>
                  </a:cubicBezTo>
                  <a:cubicBezTo>
                    <a:pt x="20736" y="9676"/>
                    <a:pt x="21600" y="12401"/>
                    <a:pt x="21456" y="14548"/>
                  </a:cubicBezTo>
                  <a:cubicBezTo>
                    <a:pt x="21312" y="16694"/>
                    <a:pt x="20160" y="18261"/>
                    <a:pt x="17136" y="19420"/>
                  </a:cubicBezTo>
                  <a:cubicBezTo>
                    <a:pt x="14112" y="20578"/>
                    <a:pt x="9216" y="21327"/>
                    <a:pt x="6048" y="21464"/>
                  </a:cubicBezTo>
                  <a:cubicBezTo>
                    <a:pt x="2880" y="21600"/>
                    <a:pt x="1440" y="21123"/>
                    <a:pt x="0" y="206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" name="Line"/>
            <p:cNvSpPr/>
            <p:nvPr/>
          </p:nvSpPr>
          <p:spPr>
            <a:xfrm>
              <a:off x="7111999" y="2574100"/>
              <a:ext cx="63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5" name="Line"/>
            <p:cNvSpPr/>
            <p:nvPr/>
          </p:nvSpPr>
          <p:spPr>
            <a:xfrm>
              <a:off x="7304968" y="2143711"/>
              <a:ext cx="181682" cy="527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8" h="21365" fill="norm" stroke="1" extrusionOk="0">
                  <a:moveTo>
                    <a:pt x="21068" y="714"/>
                  </a:moveTo>
                  <a:cubicBezTo>
                    <a:pt x="20086" y="457"/>
                    <a:pt x="19104" y="200"/>
                    <a:pt x="17754" y="72"/>
                  </a:cubicBezTo>
                  <a:cubicBezTo>
                    <a:pt x="16404" y="-57"/>
                    <a:pt x="14686" y="-57"/>
                    <a:pt x="12968" y="457"/>
                  </a:cubicBezTo>
                  <a:cubicBezTo>
                    <a:pt x="11250" y="972"/>
                    <a:pt x="9532" y="2000"/>
                    <a:pt x="7445" y="3929"/>
                  </a:cubicBezTo>
                  <a:cubicBezTo>
                    <a:pt x="5359" y="5857"/>
                    <a:pt x="2904" y="8686"/>
                    <a:pt x="1432" y="11343"/>
                  </a:cubicBezTo>
                  <a:cubicBezTo>
                    <a:pt x="-41" y="14000"/>
                    <a:pt x="-532" y="16486"/>
                    <a:pt x="695" y="18200"/>
                  </a:cubicBezTo>
                  <a:cubicBezTo>
                    <a:pt x="1923" y="19914"/>
                    <a:pt x="4868" y="20857"/>
                    <a:pt x="7568" y="21200"/>
                  </a:cubicBezTo>
                  <a:cubicBezTo>
                    <a:pt x="10268" y="21543"/>
                    <a:pt x="12723" y="21286"/>
                    <a:pt x="15177" y="210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6" name="Line"/>
            <p:cNvSpPr/>
            <p:nvPr/>
          </p:nvSpPr>
          <p:spPr>
            <a:xfrm>
              <a:off x="7543799" y="2307400"/>
              <a:ext cx="381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950"/>
                    <a:pt x="9600" y="9900"/>
                    <a:pt x="13200" y="13500"/>
                  </a:cubicBezTo>
                  <a:cubicBezTo>
                    <a:pt x="16800" y="17100"/>
                    <a:pt x="19200" y="1935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7" name="Line"/>
            <p:cNvSpPr/>
            <p:nvPr/>
          </p:nvSpPr>
          <p:spPr>
            <a:xfrm>
              <a:off x="7619999" y="2428050"/>
              <a:ext cx="2222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09" y="18000"/>
                    <a:pt x="7817" y="14400"/>
                    <a:pt x="11417" y="10800"/>
                  </a:cubicBezTo>
                  <a:cubicBezTo>
                    <a:pt x="15017" y="7200"/>
                    <a:pt x="18309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>
              <a:off x="7861299" y="2235649"/>
              <a:ext cx="116418" cy="502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3" fill="norm" stroke="1" extrusionOk="0">
                  <a:moveTo>
                    <a:pt x="4713" y="6692"/>
                  </a:moveTo>
                  <a:cubicBezTo>
                    <a:pt x="4713" y="10042"/>
                    <a:pt x="4713" y="13392"/>
                    <a:pt x="4909" y="16257"/>
                  </a:cubicBezTo>
                  <a:cubicBezTo>
                    <a:pt x="5105" y="19123"/>
                    <a:pt x="5498" y="21503"/>
                    <a:pt x="5695" y="20798"/>
                  </a:cubicBezTo>
                  <a:cubicBezTo>
                    <a:pt x="5891" y="20092"/>
                    <a:pt x="5891" y="16301"/>
                    <a:pt x="5891" y="12731"/>
                  </a:cubicBezTo>
                  <a:cubicBezTo>
                    <a:pt x="5891" y="9160"/>
                    <a:pt x="5891" y="5810"/>
                    <a:pt x="6087" y="3914"/>
                  </a:cubicBezTo>
                  <a:cubicBezTo>
                    <a:pt x="6284" y="2019"/>
                    <a:pt x="6676" y="1578"/>
                    <a:pt x="7658" y="1137"/>
                  </a:cubicBezTo>
                  <a:cubicBezTo>
                    <a:pt x="8640" y="696"/>
                    <a:pt x="10211" y="256"/>
                    <a:pt x="11978" y="79"/>
                  </a:cubicBezTo>
                  <a:cubicBezTo>
                    <a:pt x="13745" y="-97"/>
                    <a:pt x="15709" y="-9"/>
                    <a:pt x="17673" y="652"/>
                  </a:cubicBezTo>
                  <a:cubicBezTo>
                    <a:pt x="19636" y="1314"/>
                    <a:pt x="21600" y="2548"/>
                    <a:pt x="21600" y="4223"/>
                  </a:cubicBezTo>
                  <a:cubicBezTo>
                    <a:pt x="21600" y="5898"/>
                    <a:pt x="19636" y="8014"/>
                    <a:pt x="17673" y="9292"/>
                  </a:cubicBezTo>
                  <a:cubicBezTo>
                    <a:pt x="15709" y="10571"/>
                    <a:pt x="13745" y="11012"/>
                    <a:pt x="10800" y="11100"/>
                  </a:cubicBezTo>
                  <a:cubicBezTo>
                    <a:pt x="7855" y="11188"/>
                    <a:pt x="3927" y="10923"/>
                    <a:pt x="0" y="106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>
              <a:off x="8032749" y="2167700"/>
              <a:ext cx="132355" cy="420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59" fill="norm" stroke="1" extrusionOk="0">
                  <a:moveTo>
                    <a:pt x="7200" y="0"/>
                  </a:moveTo>
                  <a:cubicBezTo>
                    <a:pt x="10629" y="648"/>
                    <a:pt x="14057" y="1296"/>
                    <a:pt x="16800" y="3024"/>
                  </a:cubicBezTo>
                  <a:cubicBezTo>
                    <a:pt x="19543" y="4752"/>
                    <a:pt x="21600" y="7560"/>
                    <a:pt x="21429" y="10584"/>
                  </a:cubicBezTo>
                  <a:cubicBezTo>
                    <a:pt x="21257" y="13608"/>
                    <a:pt x="18857" y="16848"/>
                    <a:pt x="16114" y="18846"/>
                  </a:cubicBezTo>
                  <a:cubicBezTo>
                    <a:pt x="13371" y="20844"/>
                    <a:pt x="10286" y="21600"/>
                    <a:pt x="7543" y="21438"/>
                  </a:cubicBezTo>
                  <a:cubicBezTo>
                    <a:pt x="4800" y="21276"/>
                    <a:pt x="2400" y="20196"/>
                    <a:pt x="0" y="191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0" name="Line"/>
            <p:cNvSpPr/>
            <p:nvPr/>
          </p:nvSpPr>
          <p:spPr>
            <a:xfrm>
              <a:off x="8127999" y="1846938"/>
              <a:ext cx="76201" cy="181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7200" y="2648"/>
                  </a:moveTo>
                  <a:cubicBezTo>
                    <a:pt x="4800" y="3401"/>
                    <a:pt x="2400" y="4155"/>
                    <a:pt x="1200" y="6792"/>
                  </a:cubicBezTo>
                  <a:cubicBezTo>
                    <a:pt x="0" y="9429"/>
                    <a:pt x="0" y="13950"/>
                    <a:pt x="0" y="16838"/>
                  </a:cubicBezTo>
                  <a:cubicBezTo>
                    <a:pt x="0" y="19727"/>
                    <a:pt x="0" y="20983"/>
                    <a:pt x="0" y="20983"/>
                  </a:cubicBezTo>
                  <a:cubicBezTo>
                    <a:pt x="0" y="20983"/>
                    <a:pt x="0" y="19727"/>
                    <a:pt x="600" y="16336"/>
                  </a:cubicBezTo>
                  <a:cubicBezTo>
                    <a:pt x="1200" y="12945"/>
                    <a:pt x="2400" y="7420"/>
                    <a:pt x="3900" y="4155"/>
                  </a:cubicBezTo>
                  <a:cubicBezTo>
                    <a:pt x="5400" y="890"/>
                    <a:pt x="7200" y="-115"/>
                    <a:pt x="9300" y="11"/>
                  </a:cubicBezTo>
                  <a:cubicBezTo>
                    <a:pt x="11400" y="136"/>
                    <a:pt x="13800" y="1392"/>
                    <a:pt x="15900" y="5159"/>
                  </a:cubicBezTo>
                  <a:cubicBezTo>
                    <a:pt x="18000" y="8927"/>
                    <a:pt x="19800" y="15206"/>
                    <a:pt x="21600" y="214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1" name="Line"/>
            <p:cNvSpPr/>
            <p:nvPr/>
          </p:nvSpPr>
          <p:spPr>
            <a:xfrm>
              <a:off x="8299449" y="1926400"/>
              <a:ext cx="889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14400"/>
                    <a:pt x="2057" y="7200"/>
                    <a:pt x="5657" y="3600"/>
                  </a:cubicBezTo>
                  <a:cubicBezTo>
                    <a:pt x="9257" y="0"/>
                    <a:pt x="15429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2" name="Line"/>
            <p:cNvSpPr/>
            <p:nvPr/>
          </p:nvSpPr>
          <p:spPr>
            <a:xfrm>
              <a:off x="8485981" y="1754950"/>
              <a:ext cx="156369" cy="213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600" fill="norm" stroke="1" extrusionOk="0">
                  <a:moveTo>
                    <a:pt x="21276" y="0"/>
                  </a:moveTo>
                  <a:cubicBezTo>
                    <a:pt x="16668" y="642"/>
                    <a:pt x="12060" y="1283"/>
                    <a:pt x="8892" y="1925"/>
                  </a:cubicBezTo>
                  <a:cubicBezTo>
                    <a:pt x="5724" y="2566"/>
                    <a:pt x="3996" y="3208"/>
                    <a:pt x="2988" y="4063"/>
                  </a:cubicBezTo>
                  <a:cubicBezTo>
                    <a:pt x="1980" y="4919"/>
                    <a:pt x="1692" y="5988"/>
                    <a:pt x="3276" y="6737"/>
                  </a:cubicBezTo>
                  <a:cubicBezTo>
                    <a:pt x="4860" y="7485"/>
                    <a:pt x="8316" y="7913"/>
                    <a:pt x="10620" y="8448"/>
                  </a:cubicBezTo>
                  <a:cubicBezTo>
                    <a:pt x="12924" y="8982"/>
                    <a:pt x="14076" y="9624"/>
                    <a:pt x="14076" y="10265"/>
                  </a:cubicBezTo>
                  <a:cubicBezTo>
                    <a:pt x="14076" y="10907"/>
                    <a:pt x="12924" y="11549"/>
                    <a:pt x="10620" y="12832"/>
                  </a:cubicBezTo>
                  <a:cubicBezTo>
                    <a:pt x="8316" y="14115"/>
                    <a:pt x="4860" y="16040"/>
                    <a:pt x="2700" y="17537"/>
                  </a:cubicBezTo>
                  <a:cubicBezTo>
                    <a:pt x="540" y="19034"/>
                    <a:pt x="-324" y="20103"/>
                    <a:pt x="108" y="20745"/>
                  </a:cubicBezTo>
                  <a:cubicBezTo>
                    <a:pt x="540" y="21386"/>
                    <a:pt x="2268" y="21600"/>
                    <a:pt x="5436" y="21600"/>
                  </a:cubicBezTo>
                  <a:cubicBezTo>
                    <a:pt x="8604" y="21600"/>
                    <a:pt x="13212" y="21386"/>
                    <a:pt x="17820" y="211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8683536" y="1790056"/>
              <a:ext cx="149314" cy="193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462" fill="norm" stroke="1" extrusionOk="0">
                  <a:moveTo>
                    <a:pt x="3207" y="332"/>
                  </a:moveTo>
                  <a:cubicBezTo>
                    <a:pt x="1686" y="97"/>
                    <a:pt x="165" y="-138"/>
                    <a:pt x="13" y="97"/>
                  </a:cubicBezTo>
                  <a:cubicBezTo>
                    <a:pt x="-139" y="332"/>
                    <a:pt x="1078" y="1036"/>
                    <a:pt x="3664" y="3619"/>
                  </a:cubicBezTo>
                  <a:cubicBezTo>
                    <a:pt x="6250" y="6201"/>
                    <a:pt x="10205" y="10662"/>
                    <a:pt x="13399" y="13949"/>
                  </a:cubicBezTo>
                  <a:cubicBezTo>
                    <a:pt x="16593" y="17236"/>
                    <a:pt x="19027" y="19349"/>
                    <a:pt x="21461" y="214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8699499" y="1710500"/>
              <a:ext cx="2159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541" y="0"/>
                    <a:pt x="19482" y="0"/>
                    <a:pt x="18000" y="785"/>
                  </a:cubicBezTo>
                  <a:cubicBezTo>
                    <a:pt x="16518" y="1571"/>
                    <a:pt x="14612" y="3142"/>
                    <a:pt x="12176" y="6022"/>
                  </a:cubicBezTo>
                  <a:cubicBezTo>
                    <a:pt x="9741" y="8902"/>
                    <a:pt x="6776" y="13091"/>
                    <a:pt x="4659" y="15905"/>
                  </a:cubicBezTo>
                  <a:cubicBezTo>
                    <a:pt x="2541" y="18720"/>
                    <a:pt x="1271" y="2016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5" name="Line"/>
            <p:cNvSpPr/>
            <p:nvPr/>
          </p:nvSpPr>
          <p:spPr>
            <a:xfrm>
              <a:off x="8864599" y="1951800"/>
              <a:ext cx="127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6" name="Line"/>
            <p:cNvSpPr/>
            <p:nvPr/>
          </p:nvSpPr>
          <p:spPr>
            <a:xfrm>
              <a:off x="8925655" y="1834470"/>
              <a:ext cx="27845" cy="41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19986" fill="norm" stroke="1" extrusionOk="0">
                  <a:moveTo>
                    <a:pt x="1782" y="19986"/>
                  </a:moveTo>
                  <a:cubicBezTo>
                    <a:pt x="239" y="11757"/>
                    <a:pt x="-1304" y="3529"/>
                    <a:pt x="1782" y="957"/>
                  </a:cubicBezTo>
                  <a:cubicBezTo>
                    <a:pt x="4867" y="-1614"/>
                    <a:pt x="12582" y="1472"/>
                    <a:pt x="20296" y="45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7" name="Line"/>
            <p:cNvSpPr/>
            <p:nvPr/>
          </p:nvSpPr>
          <p:spPr>
            <a:xfrm>
              <a:off x="9016999" y="2580450"/>
              <a:ext cx="3556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29" y="16457"/>
                    <a:pt x="5657" y="11314"/>
                    <a:pt x="9257" y="7714"/>
                  </a:cubicBezTo>
                  <a:cubicBezTo>
                    <a:pt x="12857" y="4114"/>
                    <a:pt x="17229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8" name="Line"/>
            <p:cNvSpPr/>
            <p:nvPr/>
          </p:nvSpPr>
          <p:spPr>
            <a:xfrm>
              <a:off x="9228103" y="2440750"/>
              <a:ext cx="42897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5" h="21600" fill="norm" stroke="1" extrusionOk="0">
                  <a:moveTo>
                    <a:pt x="20845" y="0"/>
                  </a:moveTo>
                  <a:cubicBezTo>
                    <a:pt x="13645" y="1371"/>
                    <a:pt x="6445" y="2743"/>
                    <a:pt x="2845" y="5143"/>
                  </a:cubicBezTo>
                  <a:cubicBezTo>
                    <a:pt x="-755" y="7543"/>
                    <a:pt x="-755" y="10971"/>
                    <a:pt x="1816" y="13886"/>
                  </a:cubicBezTo>
                  <a:cubicBezTo>
                    <a:pt x="4388" y="16800"/>
                    <a:pt x="9531" y="19200"/>
                    <a:pt x="1467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9" name="Line"/>
            <p:cNvSpPr/>
            <p:nvPr/>
          </p:nvSpPr>
          <p:spPr>
            <a:xfrm>
              <a:off x="9481558" y="2119308"/>
              <a:ext cx="233943" cy="603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396" fill="norm" stroke="1" extrusionOk="0">
                  <a:moveTo>
                    <a:pt x="21507" y="14990"/>
                  </a:moveTo>
                  <a:cubicBezTo>
                    <a:pt x="21507" y="14615"/>
                    <a:pt x="21507" y="14240"/>
                    <a:pt x="20923" y="13940"/>
                  </a:cubicBezTo>
                  <a:cubicBezTo>
                    <a:pt x="20339" y="13640"/>
                    <a:pt x="19172" y="13415"/>
                    <a:pt x="17129" y="13227"/>
                  </a:cubicBezTo>
                  <a:cubicBezTo>
                    <a:pt x="15085" y="13040"/>
                    <a:pt x="12166" y="12890"/>
                    <a:pt x="9442" y="13340"/>
                  </a:cubicBezTo>
                  <a:cubicBezTo>
                    <a:pt x="6718" y="13790"/>
                    <a:pt x="4188" y="14840"/>
                    <a:pt x="2631" y="16040"/>
                  </a:cubicBezTo>
                  <a:cubicBezTo>
                    <a:pt x="1075" y="17240"/>
                    <a:pt x="491" y="18590"/>
                    <a:pt x="199" y="19452"/>
                  </a:cubicBezTo>
                  <a:cubicBezTo>
                    <a:pt x="-93" y="20315"/>
                    <a:pt x="-93" y="20690"/>
                    <a:pt x="393" y="20990"/>
                  </a:cubicBezTo>
                  <a:cubicBezTo>
                    <a:pt x="880" y="21290"/>
                    <a:pt x="1853" y="21515"/>
                    <a:pt x="3993" y="21327"/>
                  </a:cubicBezTo>
                  <a:cubicBezTo>
                    <a:pt x="6134" y="21140"/>
                    <a:pt x="9442" y="20540"/>
                    <a:pt x="12264" y="19115"/>
                  </a:cubicBezTo>
                  <a:cubicBezTo>
                    <a:pt x="15085" y="17690"/>
                    <a:pt x="17421" y="15440"/>
                    <a:pt x="18588" y="12853"/>
                  </a:cubicBezTo>
                  <a:cubicBezTo>
                    <a:pt x="19756" y="10265"/>
                    <a:pt x="19756" y="7340"/>
                    <a:pt x="19464" y="5202"/>
                  </a:cubicBezTo>
                  <a:cubicBezTo>
                    <a:pt x="19172" y="3065"/>
                    <a:pt x="18588" y="1715"/>
                    <a:pt x="17907" y="927"/>
                  </a:cubicBezTo>
                  <a:cubicBezTo>
                    <a:pt x="17226" y="140"/>
                    <a:pt x="16448" y="-85"/>
                    <a:pt x="15766" y="27"/>
                  </a:cubicBezTo>
                  <a:cubicBezTo>
                    <a:pt x="15085" y="140"/>
                    <a:pt x="14502" y="590"/>
                    <a:pt x="13626" y="2127"/>
                  </a:cubicBezTo>
                  <a:cubicBezTo>
                    <a:pt x="12750" y="3665"/>
                    <a:pt x="11583" y="6290"/>
                    <a:pt x="11388" y="8652"/>
                  </a:cubicBezTo>
                  <a:cubicBezTo>
                    <a:pt x="11193" y="11015"/>
                    <a:pt x="11972" y="13115"/>
                    <a:pt x="13626" y="14878"/>
                  </a:cubicBezTo>
                  <a:cubicBezTo>
                    <a:pt x="15280" y="16640"/>
                    <a:pt x="17810" y="18065"/>
                    <a:pt x="20339" y="194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0" name="Line"/>
            <p:cNvSpPr/>
            <p:nvPr/>
          </p:nvSpPr>
          <p:spPr>
            <a:xfrm>
              <a:off x="9423399" y="2851056"/>
              <a:ext cx="39370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3716" y="12582"/>
                    <a:pt x="7432" y="4867"/>
                    <a:pt x="11032" y="1782"/>
                  </a:cubicBezTo>
                  <a:cubicBezTo>
                    <a:pt x="14632" y="-1304"/>
                    <a:pt x="18116" y="239"/>
                    <a:pt x="21600" y="1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1" name="Line"/>
            <p:cNvSpPr/>
            <p:nvPr/>
          </p:nvSpPr>
          <p:spPr>
            <a:xfrm>
              <a:off x="9339791" y="2929442"/>
              <a:ext cx="267760" cy="530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485" fill="norm" stroke="1" extrusionOk="0">
                  <a:moveTo>
                    <a:pt x="21347" y="11839"/>
                  </a:moveTo>
                  <a:cubicBezTo>
                    <a:pt x="18478" y="11154"/>
                    <a:pt x="15609" y="10468"/>
                    <a:pt x="12909" y="10254"/>
                  </a:cubicBezTo>
                  <a:cubicBezTo>
                    <a:pt x="10209" y="10039"/>
                    <a:pt x="7678" y="10296"/>
                    <a:pt x="5484" y="11411"/>
                  </a:cubicBezTo>
                  <a:cubicBezTo>
                    <a:pt x="3291" y="12525"/>
                    <a:pt x="1434" y="14496"/>
                    <a:pt x="591" y="16168"/>
                  </a:cubicBezTo>
                  <a:cubicBezTo>
                    <a:pt x="-253" y="17839"/>
                    <a:pt x="-84" y="19211"/>
                    <a:pt x="422" y="20111"/>
                  </a:cubicBezTo>
                  <a:cubicBezTo>
                    <a:pt x="928" y="21011"/>
                    <a:pt x="1772" y="21439"/>
                    <a:pt x="3122" y="21482"/>
                  </a:cubicBezTo>
                  <a:cubicBezTo>
                    <a:pt x="4472" y="21525"/>
                    <a:pt x="6328" y="21182"/>
                    <a:pt x="8269" y="19811"/>
                  </a:cubicBezTo>
                  <a:cubicBezTo>
                    <a:pt x="10209" y="18439"/>
                    <a:pt x="12234" y="16039"/>
                    <a:pt x="13163" y="13254"/>
                  </a:cubicBezTo>
                  <a:cubicBezTo>
                    <a:pt x="14091" y="10468"/>
                    <a:pt x="13922" y="7296"/>
                    <a:pt x="13669" y="5239"/>
                  </a:cubicBezTo>
                  <a:cubicBezTo>
                    <a:pt x="13416" y="3182"/>
                    <a:pt x="13078" y="2239"/>
                    <a:pt x="12656" y="1468"/>
                  </a:cubicBezTo>
                  <a:cubicBezTo>
                    <a:pt x="12234" y="696"/>
                    <a:pt x="11728" y="96"/>
                    <a:pt x="11222" y="11"/>
                  </a:cubicBezTo>
                  <a:cubicBezTo>
                    <a:pt x="10716" y="-75"/>
                    <a:pt x="10209" y="354"/>
                    <a:pt x="9788" y="1811"/>
                  </a:cubicBezTo>
                  <a:cubicBezTo>
                    <a:pt x="9366" y="3268"/>
                    <a:pt x="9028" y="5754"/>
                    <a:pt x="9872" y="8325"/>
                  </a:cubicBezTo>
                  <a:cubicBezTo>
                    <a:pt x="10716" y="10896"/>
                    <a:pt x="12741" y="13554"/>
                    <a:pt x="14259" y="15096"/>
                  </a:cubicBezTo>
                  <a:cubicBezTo>
                    <a:pt x="15778" y="16639"/>
                    <a:pt x="16791" y="17068"/>
                    <a:pt x="17803" y="174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2" name="Line"/>
            <p:cNvSpPr/>
            <p:nvPr/>
          </p:nvSpPr>
          <p:spPr>
            <a:xfrm>
              <a:off x="9601563" y="3119721"/>
              <a:ext cx="132307" cy="381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7" h="20912" fill="norm" stroke="1" extrusionOk="0">
                  <a:moveTo>
                    <a:pt x="1908" y="7691"/>
                  </a:moveTo>
                  <a:cubicBezTo>
                    <a:pt x="1253" y="11987"/>
                    <a:pt x="599" y="16284"/>
                    <a:pt x="271" y="18665"/>
                  </a:cubicBezTo>
                  <a:cubicBezTo>
                    <a:pt x="-56" y="21045"/>
                    <a:pt x="-56" y="21510"/>
                    <a:pt x="108" y="20175"/>
                  </a:cubicBezTo>
                  <a:cubicBezTo>
                    <a:pt x="271" y="18839"/>
                    <a:pt x="599" y="15704"/>
                    <a:pt x="1417" y="12568"/>
                  </a:cubicBezTo>
                  <a:cubicBezTo>
                    <a:pt x="2235" y="9433"/>
                    <a:pt x="3544" y="6297"/>
                    <a:pt x="4526" y="4381"/>
                  </a:cubicBezTo>
                  <a:cubicBezTo>
                    <a:pt x="5508" y="2465"/>
                    <a:pt x="6162" y="1768"/>
                    <a:pt x="7471" y="1187"/>
                  </a:cubicBezTo>
                  <a:cubicBezTo>
                    <a:pt x="8780" y="607"/>
                    <a:pt x="10744" y="142"/>
                    <a:pt x="12544" y="26"/>
                  </a:cubicBezTo>
                  <a:cubicBezTo>
                    <a:pt x="14344" y="-90"/>
                    <a:pt x="15980" y="142"/>
                    <a:pt x="17780" y="1478"/>
                  </a:cubicBezTo>
                  <a:cubicBezTo>
                    <a:pt x="19580" y="2813"/>
                    <a:pt x="21544" y="5252"/>
                    <a:pt x="19744" y="7458"/>
                  </a:cubicBezTo>
                  <a:cubicBezTo>
                    <a:pt x="17944" y="9665"/>
                    <a:pt x="12380" y="11639"/>
                    <a:pt x="8780" y="12684"/>
                  </a:cubicBezTo>
                  <a:cubicBezTo>
                    <a:pt x="5180" y="13729"/>
                    <a:pt x="3544" y="13845"/>
                    <a:pt x="1908" y="139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3" name="Line"/>
            <p:cNvSpPr/>
            <p:nvPr/>
          </p:nvSpPr>
          <p:spPr>
            <a:xfrm>
              <a:off x="9971146" y="2360628"/>
              <a:ext cx="163454" cy="495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1343" fill="norm" stroke="1" extrusionOk="0">
                  <a:moveTo>
                    <a:pt x="21114" y="1262"/>
                  </a:moveTo>
                  <a:cubicBezTo>
                    <a:pt x="21114" y="715"/>
                    <a:pt x="21114" y="168"/>
                    <a:pt x="20430" y="32"/>
                  </a:cubicBezTo>
                  <a:cubicBezTo>
                    <a:pt x="19747" y="-105"/>
                    <a:pt x="18380" y="168"/>
                    <a:pt x="15919" y="1353"/>
                  </a:cubicBezTo>
                  <a:cubicBezTo>
                    <a:pt x="13458" y="2538"/>
                    <a:pt x="9904" y="4634"/>
                    <a:pt x="6896" y="7232"/>
                  </a:cubicBezTo>
                  <a:cubicBezTo>
                    <a:pt x="3889" y="9829"/>
                    <a:pt x="1428" y="12928"/>
                    <a:pt x="471" y="15298"/>
                  </a:cubicBezTo>
                  <a:cubicBezTo>
                    <a:pt x="-486" y="17667"/>
                    <a:pt x="61" y="19308"/>
                    <a:pt x="1701" y="20265"/>
                  </a:cubicBezTo>
                  <a:cubicBezTo>
                    <a:pt x="3342" y="21222"/>
                    <a:pt x="6076" y="21495"/>
                    <a:pt x="8810" y="21267"/>
                  </a:cubicBezTo>
                  <a:cubicBezTo>
                    <a:pt x="11544" y="21039"/>
                    <a:pt x="14279" y="20310"/>
                    <a:pt x="17013" y="195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4" name="Line"/>
            <p:cNvSpPr/>
            <p:nvPr/>
          </p:nvSpPr>
          <p:spPr>
            <a:xfrm>
              <a:off x="10156586" y="2486525"/>
              <a:ext cx="136765" cy="314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379" fill="norm" stroke="1" extrusionOk="0">
                  <a:moveTo>
                    <a:pt x="21146" y="1206"/>
                  </a:moveTo>
                  <a:cubicBezTo>
                    <a:pt x="19837" y="774"/>
                    <a:pt x="18528" y="342"/>
                    <a:pt x="17055" y="126"/>
                  </a:cubicBezTo>
                  <a:cubicBezTo>
                    <a:pt x="15582" y="-90"/>
                    <a:pt x="13946" y="-90"/>
                    <a:pt x="11982" y="630"/>
                  </a:cubicBezTo>
                  <a:cubicBezTo>
                    <a:pt x="10019" y="1350"/>
                    <a:pt x="7728" y="2790"/>
                    <a:pt x="5437" y="5742"/>
                  </a:cubicBezTo>
                  <a:cubicBezTo>
                    <a:pt x="3146" y="8694"/>
                    <a:pt x="855" y="13158"/>
                    <a:pt x="201" y="16038"/>
                  </a:cubicBezTo>
                  <a:cubicBezTo>
                    <a:pt x="-454" y="18918"/>
                    <a:pt x="528" y="20214"/>
                    <a:pt x="2655" y="20862"/>
                  </a:cubicBezTo>
                  <a:cubicBezTo>
                    <a:pt x="4782" y="21510"/>
                    <a:pt x="8055" y="21510"/>
                    <a:pt x="10510" y="21078"/>
                  </a:cubicBezTo>
                  <a:cubicBezTo>
                    <a:pt x="12964" y="20646"/>
                    <a:pt x="14601" y="19782"/>
                    <a:pt x="16237" y="189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5" name="Line"/>
            <p:cNvSpPr/>
            <p:nvPr/>
          </p:nvSpPr>
          <p:spPr>
            <a:xfrm>
              <a:off x="10296434" y="2536000"/>
              <a:ext cx="22316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600" fill="norm" stroke="1" extrusionOk="0">
                  <a:moveTo>
                    <a:pt x="14811" y="0"/>
                  </a:moveTo>
                  <a:cubicBezTo>
                    <a:pt x="6957" y="2945"/>
                    <a:pt x="-898" y="5891"/>
                    <a:pt x="84" y="9491"/>
                  </a:cubicBezTo>
                  <a:cubicBezTo>
                    <a:pt x="1066" y="13091"/>
                    <a:pt x="10884" y="17345"/>
                    <a:pt x="2070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6" name="Line"/>
            <p:cNvSpPr/>
            <p:nvPr/>
          </p:nvSpPr>
          <p:spPr>
            <a:xfrm>
              <a:off x="10356849" y="2682050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7" name="Line"/>
            <p:cNvSpPr/>
            <p:nvPr/>
          </p:nvSpPr>
          <p:spPr>
            <a:xfrm>
              <a:off x="10509249" y="2520981"/>
              <a:ext cx="87740" cy="371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2" h="20484" fill="norm" stroke="1" extrusionOk="0">
                  <a:moveTo>
                    <a:pt x="7535" y="8535"/>
                  </a:moveTo>
                  <a:cubicBezTo>
                    <a:pt x="6530" y="11570"/>
                    <a:pt x="5526" y="14606"/>
                    <a:pt x="5274" y="17058"/>
                  </a:cubicBezTo>
                  <a:cubicBezTo>
                    <a:pt x="5023" y="19510"/>
                    <a:pt x="5526" y="21378"/>
                    <a:pt x="5777" y="20035"/>
                  </a:cubicBezTo>
                  <a:cubicBezTo>
                    <a:pt x="6028" y="18693"/>
                    <a:pt x="6028" y="14139"/>
                    <a:pt x="6028" y="10695"/>
                  </a:cubicBezTo>
                  <a:cubicBezTo>
                    <a:pt x="6028" y="7250"/>
                    <a:pt x="6028" y="4915"/>
                    <a:pt x="6530" y="3222"/>
                  </a:cubicBezTo>
                  <a:cubicBezTo>
                    <a:pt x="7033" y="1529"/>
                    <a:pt x="8037" y="479"/>
                    <a:pt x="9795" y="128"/>
                  </a:cubicBezTo>
                  <a:cubicBezTo>
                    <a:pt x="11553" y="-222"/>
                    <a:pt x="14065" y="128"/>
                    <a:pt x="16577" y="1413"/>
                  </a:cubicBezTo>
                  <a:cubicBezTo>
                    <a:pt x="19088" y="2697"/>
                    <a:pt x="21600" y="4915"/>
                    <a:pt x="20595" y="6959"/>
                  </a:cubicBezTo>
                  <a:cubicBezTo>
                    <a:pt x="19591" y="9002"/>
                    <a:pt x="15070" y="10870"/>
                    <a:pt x="11302" y="11862"/>
                  </a:cubicBezTo>
                  <a:cubicBezTo>
                    <a:pt x="7535" y="12855"/>
                    <a:pt x="4521" y="12972"/>
                    <a:pt x="2763" y="12738"/>
                  </a:cubicBezTo>
                  <a:cubicBezTo>
                    <a:pt x="1005" y="12504"/>
                    <a:pt x="502" y="11921"/>
                    <a:pt x="0" y="113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8" name="Line"/>
            <p:cNvSpPr/>
            <p:nvPr/>
          </p:nvSpPr>
          <p:spPr>
            <a:xfrm>
              <a:off x="10623549" y="2477476"/>
              <a:ext cx="73327" cy="220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5" h="21231" fill="norm" stroke="1" extrusionOk="0">
                  <a:moveTo>
                    <a:pt x="0" y="133"/>
                  </a:moveTo>
                  <a:cubicBezTo>
                    <a:pt x="3600" y="-71"/>
                    <a:pt x="7200" y="-275"/>
                    <a:pt x="11100" y="1457"/>
                  </a:cubicBezTo>
                  <a:cubicBezTo>
                    <a:pt x="15000" y="3189"/>
                    <a:pt x="19200" y="6857"/>
                    <a:pt x="20400" y="10219"/>
                  </a:cubicBezTo>
                  <a:cubicBezTo>
                    <a:pt x="21600" y="13582"/>
                    <a:pt x="19800" y="16638"/>
                    <a:pt x="17700" y="18574"/>
                  </a:cubicBezTo>
                  <a:cubicBezTo>
                    <a:pt x="15600" y="20510"/>
                    <a:pt x="13200" y="21325"/>
                    <a:pt x="10800" y="21223"/>
                  </a:cubicBezTo>
                  <a:cubicBezTo>
                    <a:pt x="8400" y="21121"/>
                    <a:pt x="6000" y="20102"/>
                    <a:pt x="3600" y="190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9" name="Line"/>
            <p:cNvSpPr/>
            <p:nvPr/>
          </p:nvSpPr>
          <p:spPr>
            <a:xfrm>
              <a:off x="10687520" y="2266864"/>
              <a:ext cx="53787" cy="148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342" fill="norm" stroke="1" extrusionOk="0">
                  <a:moveTo>
                    <a:pt x="2307" y="4914"/>
                  </a:moveTo>
                  <a:cubicBezTo>
                    <a:pt x="2307" y="8260"/>
                    <a:pt x="2307" y="11607"/>
                    <a:pt x="1892" y="14345"/>
                  </a:cubicBezTo>
                  <a:cubicBezTo>
                    <a:pt x="1477" y="17083"/>
                    <a:pt x="646" y="19212"/>
                    <a:pt x="230" y="19060"/>
                  </a:cubicBezTo>
                  <a:cubicBezTo>
                    <a:pt x="-185" y="18908"/>
                    <a:pt x="-185" y="16474"/>
                    <a:pt x="1477" y="13280"/>
                  </a:cubicBezTo>
                  <a:cubicBezTo>
                    <a:pt x="3138" y="10086"/>
                    <a:pt x="6461" y="6131"/>
                    <a:pt x="9369" y="3545"/>
                  </a:cubicBezTo>
                  <a:cubicBezTo>
                    <a:pt x="12277" y="959"/>
                    <a:pt x="14769" y="-258"/>
                    <a:pt x="16846" y="46"/>
                  </a:cubicBezTo>
                  <a:cubicBezTo>
                    <a:pt x="18923" y="350"/>
                    <a:pt x="20584" y="2176"/>
                    <a:pt x="21000" y="5979"/>
                  </a:cubicBezTo>
                  <a:cubicBezTo>
                    <a:pt x="21415" y="9781"/>
                    <a:pt x="20584" y="15562"/>
                    <a:pt x="19753" y="213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0" name="Line"/>
            <p:cNvSpPr/>
            <p:nvPr/>
          </p:nvSpPr>
          <p:spPr>
            <a:xfrm>
              <a:off x="10807699" y="2320100"/>
              <a:ext cx="76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1" name="Line"/>
            <p:cNvSpPr/>
            <p:nvPr/>
          </p:nvSpPr>
          <p:spPr>
            <a:xfrm>
              <a:off x="10913138" y="2223627"/>
              <a:ext cx="116813" cy="171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3" h="21324" fill="norm" stroke="1" extrusionOk="0">
                  <a:moveTo>
                    <a:pt x="20913" y="943"/>
                  </a:moveTo>
                  <a:cubicBezTo>
                    <a:pt x="17124" y="416"/>
                    <a:pt x="13334" y="-111"/>
                    <a:pt x="10492" y="21"/>
                  </a:cubicBezTo>
                  <a:cubicBezTo>
                    <a:pt x="7650" y="152"/>
                    <a:pt x="5755" y="943"/>
                    <a:pt x="4808" y="2128"/>
                  </a:cubicBezTo>
                  <a:cubicBezTo>
                    <a:pt x="3860" y="3313"/>
                    <a:pt x="3860" y="4894"/>
                    <a:pt x="4618" y="6079"/>
                  </a:cubicBezTo>
                  <a:cubicBezTo>
                    <a:pt x="5376" y="7265"/>
                    <a:pt x="6892" y="8055"/>
                    <a:pt x="8597" y="8450"/>
                  </a:cubicBezTo>
                  <a:cubicBezTo>
                    <a:pt x="10302" y="8845"/>
                    <a:pt x="12197" y="8845"/>
                    <a:pt x="12576" y="9504"/>
                  </a:cubicBezTo>
                  <a:cubicBezTo>
                    <a:pt x="12955" y="10162"/>
                    <a:pt x="11818" y="11479"/>
                    <a:pt x="9734" y="12928"/>
                  </a:cubicBezTo>
                  <a:cubicBezTo>
                    <a:pt x="7650" y="14377"/>
                    <a:pt x="4618" y="15957"/>
                    <a:pt x="2534" y="17406"/>
                  </a:cubicBezTo>
                  <a:cubicBezTo>
                    <a:pt x="450" y="18855"/>
                    <a:pt x="-687" y="20172"/>
                    <a:pt x="450" y="20830"/>
                  </a:cubicBezTo>
                  <a:cubicBezTo>
                    <a:pt x="1587" y="21489"/>
                    <a:pt x="4997" y="21489"/>
                    <a:pt x="8408" y="20830"/>
                  </a:cubicBezTo>
                  <a:cubicBezTo>
                    <a:pt x="11818" y="20172"/>
                    <a:pt x="15229" y="18855"/>
                    <a:pt x="18639" y="175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2" name="Line"/>
            <p:cNvSpPr/>
            <p:nvPr/>
          </p:nvSpPr>
          <p:spPr>
            <a:xfrm>
              <a:off x="11069511" y="2224850"/>
              <a:ext cx="68389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6" h="21600" fill="norm" stroke="1" extrusionOk="0">
                  <a:moveTo>
                    <a:pt x="1467" y="0"/>
                  </a:moveTo>
                  <a:cubicBezTo>
                    <a:pt x="197" y="1440"/>
                    <a:pt x="-1074" y="2880"/>
                    <a:pt x="1467" y="5760"/>
                  </a:cubicBezTo>
                  <a:cubicBezTo>
                    <a:pt x="4008" y="8640"/>
                    <a:pt x="10361" y="12960"/>
                    <a:pt x="14173" y="15840"/>
                  </a:cubicBezTo>
                  <a:cubicBezTo>
                    <a:pt x="17985" y="18720"/>
                    <a:pt x="19255" y="20160"/>
                    <a:pt x="2052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11055349" y="2212150"/>
              <a:ext cx="1270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1059"/>
                    <a:pt x="15840" y="2118"/>
                    <a:pt x="12240" y="5718"/>
                  </a:cubicBezTo>
                  <a:cubicBezTo>
                    <a:pt x="8640" y="9318"/>
                    <a:pt x="4320" y="1545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11169649" y="2351850"/>
              <a:ext cx="127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11201399" y="2301050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11195049" y="2313750"/>
              <a:ext cx="104866" cy="584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600" fill="norm" stroke="1" extrusionOk="0">
                  <a:moveTo>
                    <a:pt x="11664" y="0"/>
                  </a:moveTo>
                  <a:cubicBezTo>
                    <a:pt x="13824" y="157"/>
                    <a:pt x="15984" y="313"/>
                    <a:pt x="17928" y="1291"/>
                  </a:cubicBezTo>
                  <a:cubicBezTo>
                    <a:pt x="19872" y="2270"/>
                    <a:pt x="21600" y="4070"/>
                    <a:pt x="21384" y="6378"/>
                  </a:cubicBezTo>
                  <a:cubicBezTo>
                    <a:pt x="21168" y="8687"/>
                    <a:pt x="19008" y="11504"/>
                    <a:pt x="15336" y="14009"/>
                  </a:cubicBezTo>
                  <a:cubicBezTo>
                    <a:pt x="11664" y="16513"/>
                    <a:pt x="6480" y="18704"/>
                    <a:pt x="3672" y="19917"/>
                  </a:cubicBezTo>
                  <a:cubicBezTo>
                    <a:pt x="864" y="21130"/>
                    <a:pt x="432" y="2136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7" name="Line"/>
            <p:cNvSpPr/>
            <p:nvPr/>
          </p:nvSpPr>
          <p:spPr>
            <a:xfrm>
              <a:off x="11379199" y="2770950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8" name="Line"/>
            <p:cNvSpPr/>
            <p:nvPr/>
          </p:nvSpPr>
          <p:spPr>
            <a:xfrm>
              <a:off x="11544299" y="2480596"/>
              <a:ext cx="124900" cy="664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460" fill="norm" stroke="1" extrusionOk="0">
                  <a:moveTo>
                    <a:pt x="1080" y="20860"/>
                  </a:moveTo>
                  <a:cubicBezTo>
                    <a:pt x="1080" y="21202"/>
                    <a:pt x="1080" y="21544"/>
                    <a:pt x="900" y="21441"/>
                  </a:cubicBezTo>
                  <a:cubicBezTo>
                    <a:pt x="720" y="21339"/>
                    <a:pt x="360" y="20792"/>
                    <a:pt x="180" y="19288"/>
                  </a:cubicBezTo>
                  <a:cubicBezTo>
                    <a:pt x="0" y="17785"/>
                    <a:pt x="0" y="15324"/>
                    <a:pt x="540" y="12897"/>
                  </a:cubicBezTo>
                  <a:cubicBezTo>
                    <a:pt x="1080" y="10471"/>
                    <a:pt x="2160" y="8078"/>
                    <a:pt x="3420" y="6062"/>
                  </a:cubicBezTo>
                  <a:cubicBezTo>
                    <a:pt x="4680" y="4045"/>
                    <a:pt x="6120" y="2405"/>
                    <a:pt x="7380" y="1414"/>
                  </a:cubicBezTo>
                  <a:cubicBezTo>
                    <a:pt x="8640" y="422"/>
                    <a:pt x="9720" y="81"/>
                    <a:pt x="10980" y="12"/>
                  </a:cubicBezTo>
                  <a:cubicBezTo>
                    <a:pt x="12240" y="-56"/>
                    <a:pt x="13680" y="149"/>
                    <a:pt x="15480" y="1140"/>
                  </a:cubicBezTo>
                  <a:cubicBezTo>
                    <a:pt x="17280" y="2131"/>
                    <a:pt x="19440" y="3909"/>
                    <a:pt x="20520" y="5378"/>
                  </a:cubicBezTo>
                  <a:cubicBezTo>
                    <a:pt x="21600" y="6848"/>
                    <a:pt x="21600" y="8010"/>
                    <a:pt x="19620" y="8864"/>
                  </a:cubicBezTo>
                  <a:cubicBezTo>
                    <a:pt x="17640" y="9719"/>
                    <a:pt x="13680" y="10266"/>
                    <a:pt x="10800" y="10505"/>
                  </a:cubicBezTo>
                  <a:cubicBezTo>
                    <a:pt x="7920" y="10744"/>
                    <a:pt x="6120" y="10676"/>
                    <a:pt x="4500" y="10163"/>
                  </a:cubicBezTo>
                  <a:cubicBezTo>
                    <a:pt x="2880" y="9650"/>
                    <a:pt x="1440" y="8693"/>
                    <a:pt x="0" y="77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9" name="Line"/>
            <p:cNvSpPr/>
            <p:nvPr/>
          </p:nvSpPr>
          <p:spPr>
            <a:xfrm>
              <a:off x="11577046" y="2142300"/>
              <a:ext cx="138705" cy="195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449" fill="norm" stroke="1" extrusionOk="0">
                  <a:moveTo>
                    <a:pt x="18501" y="0"/>
                  </a:moveTo>
                  <a:cubicBezTo>
                    <a:pt x="15555" y="697"/>
                    <a:pt x="12610" y="1394"/>
                    <a:pt x="10155" y="2206"/>
                  </a:cubicBezTo>
                  <a:cubicBezTo>
                    <a:pt x="7701" y="3019"/>
                    <a:pt x="5737" y="3948"/>
                    <a:pt x="3773" y="5226"/>
                  </a:cubicBezTo>
                  <a:cubicBezTo>
                    <a:pt x="1810" y="6503"/>
                    <a:pt x="-154" y="8129"/>
                    <a:pt x="10" y="9174"/>
                  </a:cubicBezTo>
                  <a:cubicBezTo>
                    <a:pt x="173" y="10219"/>
                    <a:pt x="2464" y="10684"/>
                    <a:pt x="4264" y="11265"/>
                  </a:cubicBezTo>
                  <a:cubicBezTo>
                    <a:pt x="6064" y="11845"/>
                    <a:pt x="7373" y="12542"/>
                    <a:pt x="7537" y="13471"/>
                  </a:cubicBezTo>
                  <a:cubicBezTo>
                    <a:pt x="7701" y="14400"/>
                    <a:pt x="6719" y="15561"/>
                    <a:pt x="5246" y="16955"/>
                  </a:cubicBezTo>
                  <a:cubicBezTo>
                    <a:pt x="3773" y="18348"/>
                    <a:pt x="1810" y="19974"/>
                    <a:pt x="2137" y="20787"/>
                  </a:cubicBezTo>
                  <a:cubicBezTo>
                    <a:pt x="2464" y="21600"/>
                    <a:pt x="5082" y="21600"/>
                    <a:pt x="8682" y="21135"/>
                  </a:cubicBezTo>
                  <a:cubicBezTo>
                    <a:pt x="12282" y="20671"/>
                    <a:pt x="16864" y="19742"/>
                    <a:pt x="21446" y="188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0" name="Line"/>
            <p:cNvSpPr/>
            <p:nvPr/>
          </p:nvSpPr>
          <p:spPr>
            <a:xfrm>
              <a:off x="11715749" y="2186750"/>
              <a:ext cx="825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1" name="Line"/>
            <p:cNvSpPr/>
            <p:nvPr/>
          </p:nvSpPr>
          <p:spPr>
            <a:xfrm>
              <a:off x="11709399" y="2142300"/>
              <a:ext cx="1270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600"/>
                    <a:pt x="14400" y="7200"/>
                    <a:pt x="10980" y="10376"/>
                  </a:cubicBezTo>
                  <a:cubicBezTo>
                    <a:pt x="7560" y="13553"/>
                    <a:pt x="4320" y="16306"/>
                    <a:pt x="2520" y="18106"/>
                  </a:cubicBezTo>
                  <a:cubicBezTo>
                    <a:pt x="720" y="19906"/>
                    <a:pt x="360" y="2075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2" name="Line"/>
            <p:cNvSpPr/>
            <p:nvPr/>
          </p:nvSpPr>
          <p:spPr>
            <a:xfrm>
              <a:off x="11785599" y="2326450"/>
              <a:ext cx="190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3" name="Line"/>
            <p:cNvSpPr/>
            <p:nvPr/>
          </p:nvSpPr>
          <p:spPr>
            <a:xfrm>
              <a:off x="11842749" y="2262950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4" name="Line"/>
            <p:cNvSpPr/>
            <p:nvPr/>
          </p:nvSpPr>
          <p:spPr>
            <a:xfrm>
              <a:off x="1898649" y="4225100"/>
              <a:ext cx="20320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0"/>
                  </a:moveTo>
                  <a:cubicBezTo>
                    <a:pt x="5850" y="7855"/>
                    <a:pt x="11700" y="15709"/>
                    <a:pt x="15300" y="18655"/>
                  </a:cubicBezTo>
                  <a:cubicBezTo>
                    <a:pt x="18900" y="21600"/>
                    <a:pt x="20250" y="19636"/>
                    <a:pt x="21600" y="176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5" name="Line"/>
            <p:cNvSpPr/>
            <p:nvPr/>
          </p:nvSpPr>
          <p:spPr>
            <a:xfrm>
              <a:off x="1873249" y="4447350"/>
              <a:ext cx="2540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0"/>
                  </a:moveTo>
                  <a:cubicBezTo>
                    <a:pt x="4860" y="8640"/>
                    <a:pt x="9720" y="17280"/>
                    <a:pt x="13320" y="19440"/>
                  </a:cubicBezTo>
                  <a:cubicBezTo>
                    <a:pt x="16920" y="21600"/>
                    <a:pt x="19260" y="17280"/>
                    <a:pt x="21600" y="129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6" name="Line"/>
            <p:cNvSpPr/>
            <p:nvPr/>
          </p:nvSpPr>
          <p:spPr>
            <a:xfrm>
              <a:off x="2694824" y="4084468"/>
              <a:ext cx="315076" cy="407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316" fill="norm" stroke="1" extrusionOk="0">
                  <a:moveTo>
                    <a:pt x="21435" y="1710"/>
                  </a:moveTo>
                  <a:cubicBezTo>
                    <a:pt x="21435" y="1156"/>
                    <a:pt x="21435" y="602"/>
                    <a:pt x="21075" y="270"/>
                  </a:cubicBezTo>
                  <a:cubicBezTo>
                    <a:pt x="20715" y="-62"/>
                    <a:pt x="19995" y="-173"/>
                    <a:pt x="17907" y="436"/>
                  </a:cubicBezTo>
                  <a:cubicBezTo>
                    <a:pt x="15819" y="1045"/>
                    <a:pt x="12363" y="2375"/>
                    <a:pt x="9555" y="3593"/>
                  </a:cubicBezTo>
                  <a:cubicBezTo>
                    <a:pt x="6747" y="4812"/>
                    <a:pt x="4587" y="5919"/>
                    <a:pt x="3291" y="6695"/>
                  </a:cubicBezTo>
                  <a:cubicBezTo>
                    <a:pt x="1995" y="7470"/>
                    <a:pt x="1563" y="7913"/>
                    <a:pt x="1275" y="8412"/>
                  </a:cubicBezTo>
                  <a:cubicBezTo>
                    <a:pt x="987" y="8910"/>
                    <a:pt x="843" y="9464"/>
                    <a:pt x="1347" y="9852"/>
                  </a:cubicBezTo>
                  <a:cubicBezTo>
                    <a:pt x="1851" y="10239"/>
                    <a:pt x="3003" y="10461"/>
                    <a:pt x="4371" y="10572"/>
                  </a:cubicBezTo>
                  <a:cubicBezTo>
                    <a:pt x="5739" y="10682"/>
                    <a:pt x="7323" y="10682"/>
                    <a:pt x="8475" y="10738"/>
                  </a:cubicBezTo>
                  <a:cubicBezTo>
                    <a:pt x="9627" y="10793"/>
                    <a:pt x="10347" y="10904"/>
                    <a:pt x="10851" y="11236"/>
                  </a:cubicBezTo>
                  <a:cubicBezTo>
                    <a:pt x="11355" y="11569"/>
                    <a:pt x="11643" y="12122"/>
                    <a:pt x="11499" y="12621"/>
                  </a:cubicBezTo>
                  <a:cubicBezTo>
                    <a:pt x="11355" y="13119"/>
                    <a:pt x="10779" y="13562"/>
                    <a:pt x="8907" y="14615"/>
                  </a:cubicBezTo>
                  <a:cubicBezTo>
                    <a:pt x="7035" y="15667"/>
                    <a:pt x="3867" y="17329"/>
                    <a:pt x="2067" y="18492"/>
                  </a:cubicBezTo>
                  <a:cubicBezTo>
                    <a:pt x="267" y="19655"/>
                    <a:pt x="-165" y="20319"/>
                    <a:pt x="51" y="20762"/>
                  </a:cubicBezTo>
                  <a:cubicBezTo>
                    <a:pt x="267" y="21205"/>
                    <a:pt x="1131" y="21427"/>
                    <a:pt x="3363" y="21261"/>
                  </a:cubicBezTo>
                  <a:cubicBezTo>
                    <a:pt x="5595" y="21095"/>
                    <a:pt x="9195" y="20541"/>
                    <a:pt x="12435" y="20042"/>
                  </a:cubicBezTo>
                  <a:cubicBezTo>
                    <a:pt x="15675" y="19544"/>
                    <a:pt x="18555" y="19101"/>
                    <a:pt x="21435" y="186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7" name="Line"/>
            <p:cNvSpPr/>
            <p:nvPr/>
          </p:nvSpPr>
          <p:spPr>
            <a:xfrm>
              <a:off x="3073400" y="4193350"/>
              <a:ext cx="27940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91" y="3516"/>
                    <a:pt x="8182" y="7033"/>
                    <a:pt x="11782" y="10633"/>
                  </a:cubicBezTo>
                  <a:cubicBezTo>
                    <a:pt x="15382" y="14233"/>
                    <a:pt x="18491" y="1791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8" name="Line"/>
            <p:cNvSpPr/>
            <p:nvPr/>
          </p:nvSpPr>
          <p:spPr>
            <a:xfrm>
              <a:off x="3145204" y="4135721"/>
              <a:ext cx="226646" cy="362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503" fill="norm" stroke="1" extrusionOk="0">
                  <a:moveTo>
                    <a:pt x="21415" y="1159"/>
                  </a:moveTo>
                  <a:cubicBezTo>
                    <a:pt x="20815" y="656"/>
                    <a:pt x="20215" y="154"/>
                    <a:pt x="19315" y="29"/>
                  </a:cubicBezTo>
                  <a:cubicBezTo>
                    <a:pt x="18415" y="-97"/>
                    <a:pt x="17215" y="154"/>
                    <a:pt x="15115" y="1598"/>
                  </a:cubicBezTo>
                  <a:cubicBezTo>
                    <a:pt x="13015" y="3043"/>
                    <a:pt x="10015" y="5680"/>
                    <a:pt x="7315" y="8756"/>
                  </a:cubicBezTo>
                  <a:cubicBezTo>
                    <a:pt x="4615" y="11833"/>
                    <a:pt x="2215" y="15350"/>
                    <a:pt x="1015" y="17547"/>
                  </a:cubicBezTo>
                  <a:cubicBezTo>
                    <a:pt x="-185" y="19745"/>
                    <a:pt x="-185" y="20624"/>
                    <a:pt x="315" y="21063"/>
                  </a:cubicBezTo>
                  <a:cubicBezTo>
                    <a:pt x="815" y="21503"/>
                    <a:pt x="1815" y="21503"/>
                    <a:pt x="2815" y="215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9" name="Line"/>
            <p:cNvSpPr/>
            <p:nvPr/>
          </p:nvSpPr>
          <p:spPr>
            <a:xfrm>
              <a:off x="3384550" y="4390200"/>
              <a:ext cx="2540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0" name="Line"/>
            <p:cNvSpPr/>
            <p:nvPr/>
          </p:nvSpPr>
          <p:spPr>
            <a:xfrm>
              <a:off x="3403600" y="4263200"/>
              <a:ext cx="63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3524250" y="4072700"/>
              <a:ext cx="132887" cy="584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3" h="21600" fill="norm" stroke="1" extrusionOk="0">
                  <a:moveTo>
                    <a:pt x="2991" y="0"/>
                  </a:moveTo>
                  <a:cubicBezTo>
                    <a:pt x="4652" y="0"/>
                    <a:pt x="6314" y="0"/>
                    <a:pt x="8972" y="665"/>
                  </a:cubicBezTo>
                  <a:cubicBezTo>
                    <a:pt x="11631" y="1330"/>
                    <a:pt x="15286" y="2661"/>
                    <a:pt x="17778" y="4774"/>
                  </a:cubicBezTo>
                  <a:cubicBezTo>
                    <a:pt x="20271" y="6887"/>
                    <a:pt x="21600" y="9783"/>
                    <a:pt x="20437" y="12326"/>
                  </a:cubicBezTo>
                  <a:cubicBezTo>
                    <a:pt x="19274" y="14870"/>
                    <a:pt x="15618" y="17061"/>
                    <a:pt x="11797" y="18548"/>
                  </a:cubicBezTo>
                  <a:cubicBezTo>
                    <a:pt x="7975" y="20035"/>
                    <a:pt x="3988" y="2081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2487293" y="4097555"/>
              <a:ext cx="205107" cy="533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3" h="21537" fill="norm" stroke="1" extrusionOk="0">
                  <a:moveTo>
                    <a:pt x="20723" y="1559"/>
                  </a:moveTo>
                  <a:cubicBezTo>
                    <a:pt x="20509" y="1132"/>
                    <a:pt x="20295" y="705"/>
                    <a:pt x="19654" y="407"/>
                  </a:cubicBezTo>
                  <a:cubicBezTo>
                    <a:pt x="19012" y="108"/>
                    <a:pt x="17943" y="-63"/>
                    <a:pt x="16446" y="22"/>
                  </a:cubicBezTo>
                  <a:cubicBezTo>
                    <a:pt x="14949" y="108"/>
                    <a:pt x="13024" y="449"/>
                    <a:pt x="10351" y="1858"/>
                  </a:cubicBezTo>
                  <a:cubicBezTo>
                    <a:pt x="7677" y="3267"/>
                    <a:pt x="4256" y="5743"/>
                    <a:pt x="2117" y="8176"/>
                  </a:cubicBezTo>
                  <a:cubicBezTo>
                    <a:pt x="-22" y="10609"/>
                    <a:pt x="-877" y="12999"/>
                    <a:pt x="1155" y="15177"/>
                  </a:cubicBezTo>
                  <a:cubicBezTo>
                    <a:pt x="3186" y="17354"/>
                    <a:pt x="8105" y="19317"/>
                    <a:pt x="11206" y="20342"/>
                  </a:cubicBezTo>
                  <a:cubicBezTo>
                    <a:pt x="14307" y="21366"/>
                    <a:pt x="15590" y="21452"/>
                    <a:pt x="16873" y="215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3892550" y="4523550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4019550" y="4150454"/>
              <a:ext cx="208553" cy="736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526" fill="norm" stroke="1" extrusionOk="0">
                  <a:moveTo>
                    <a:pt x="7200" y="6082"/>
                  </a:moveTo>
                  <a:cubicBezTo>
                    <a:pt x="6545" y="8187"/>
                    <a:pt x="5891" y="10291"/>
                    <a:pt x="5673" y="12550"/>
                  </a:cubicBezTo>
                  <a:cubicBezTo>
                    <a:pt x="5455" y="14809"/>
                    <a:pt x="5673" y="17223"/>
                    <a:pt x="5782" y="18646"/>
                  </a:cubicBezTo>
                  <a:cubicBezTo>
                    <a:pt x="5891" y="20070"/>
                    <a:pt x="5891" y="20503"/>
                    <a:pt x="5782" y="20874"/>
                  </a:cubicBezTo>
                  <a:cubicBezTo>
                    <a:pt x="5673" y="21246"/>
                    <a:pt x="5455" y="21555"/>
                    <a:pt x="5236" y="21524"/>
                  </a:cubicBezTo>
                  <a:cubicBezTo>
                    <a:pt x="5018" y="21493"/>
                    <a:pt x="4800" y="21122"/>
                    <a:pt x="4582" y="19822"/>
                  </a:cubicBezTo>
                  <a:cubicBezTo>
                    <a:pt x="4364" y="18522"/>
                    <a:pt x="4145" y="16294"/>
                    <a:pt x="3927" y="14004"/>
                  </a:cubicBezTo>
                  <a:cubicBezTo>
                    <a:pt x="3709" y="11714"/>
                    <a:pt x="3491" y="9362"/>
                    <a:pt x="3927" y="7165"/>
                  </a:cubicBezTo>
                  <a:cubicBezTo>
                    <a:pt x="4364" y="4968"/>
                    <a:pt x="5455" y="2926"/>
                    <a:pt x="6327" y="1750"/>
                  </a:cubicBezTo>
                  <a:cubicBezTo>
                    <a:pt x="7200" y="574"/>
                    <a:pt x="7855" y="264"/>
                    <a:pt x="8836" y="110"/>
                  </a:cubicBezTo>
                  <a:cubicBezTo>
                    <a:pt x="9818" y="-45"/>
                    <a:pt x="11127" y="-45"/>
                    <a:pt x="12764" y="172"/>
                  </a:cubicBezTo>
                  <a:cubicBezTo>
                    <a:pt x="14400" y="388"/>
                    <a:pt x="16364" y="821"/>
                    <a:pt x="18109" y="1781"/>
                  </a:cubicBezTo>
                  <a:cubicBezTo>
                    <a:pt x="19855" y="2740"/>
                    <a:pt x="21382" y="4225"/>
                    <a:pt x="21491" y="5432"/>
                  </a:cubicBezTo>
                  <a:cubicBezTo>
                    <a:pt x="21600" y="6639"/>
                    <a:pt x="20291" y="7568"/>
                    <a:pt x="16473" y="8156"/>
                  </a:cubicBezTo>
                  <a:cubicBezTo>
                    <a:pt x="12655" y="8744"/>
                    <a:pt x="6327" y="8991"/>
                    <a:pt x="0" y="92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4059993" y="3766291"/>
              <a:ext cx="194507" cy="275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157" fill="norm" stroke="1" extrusionOk="0">
                  <a:moveTo>
                    <a:pt x="19949" y="2560"/>
                  </a:moveTo>
                  <a:cubicBezTo>
                    <a:pt x="20414" y="1585"/>
                    <a:pt x="20878" y="611"/>
                    <a:pt x="20530" y="205"/>
                  </a:cubicBezTo>
                  <a:cubicBezTo>
                    <a:pt x="20182" y="-201"/>
                    <a:pt x="19020" y="-39"/>
                    <a:pt x="16233" y="1017"/>
                  </a:cubicBezTo>
                  <a:cubicBezTo>
                    <a:pt x="13446" y="2073"/>
                    <a:pt x="9033" y="4022"/>
                    <a:pt x="6246" y="5240"/>
                  </a:cubicBezTo>
                  <a:cubicBezTo>
                    <a:pt x="3459" y="6458"/>
                    <a:pt x="2298" y="6945"/>
                    <a:pt x="2066" y="7594"/>
                  </a:cubicBezTo>
                  <a:cubicBezTo>
                    <a:pt x="1833" y="8244"/>
                    <a:pt x="2530" y="9056"/>
                    <a:pt x="4272" y="9462"/>
                  </a:cubicBezTo>
                  <a:cubicBezTo>
                    <a:pt x="6014" y="9868"/>
                    <a:pt x="8801" y="9868"/>
                    <a:pt x="10775" y="9868"/>
                  </a:cubicBezTo>
                  <a:cubicBezTo>
                    <a:pt x="12749" y="9868"/>
                    <a:pt x="13911" y="9868"/>
                    <a:pt x="14259" y="10274"/>
                  </a:cubicBezTo>
                  <a:cubicBezTo>
                    <a:pt x="14608" y="10680"/>
                    <a:pt x="14143" y="11492"/>
                    <a:pt x="12401" y="12629"/>
                  </a:cubicBezTo>
                  <a:cubicBezTo>
                    <a:pt x="10659" y="13766"/>
                    <a:pt x="7640" y="15228"/>
                    <a:pt x="5549" y="16202"/>
                  </a:cubicBezTo>
                  <a:cubicBezTo>
                    <a:pt x="3459" y="17176"/>
                    <a:pt x="2298" y="17664"/>
                    <a:pt x="1369" y="18394"/>
                  </a:cubicBezTo>
                  <a:cubicBezTo>
                    <a:pt x="440" y="19125"/>
                    <a:pt x="-257" y="20100"/>
                    <a:pt x="91" y="20668"/>
                  </a:cubicBezTo>
                  <a:cubicBezTo>
                    <a:pt x="440" y="21237"/>
                    <a:pt x="1833" y="21399"/>
                    <a:pt x="5549" y="20668"/>
                  </a:cubicBezTo>
                  <a:cubicBezTo>
                    <a:pt x="9266" y="19937"/>
                    <a:pt x="15304" y="18313"/>
                    <a:pt x="21343" y="166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4286250" y="3793300"/>
              <a:ext cx="15875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72" y="5891"/>
                    <a:pt x="10944" y="11782"/>
                    <a:pt x="14544" y="15382"/>
                  </a:cubicBezTo>
                  <a:cubicBezTo>
                    <a:pt x="18144" y="18982"/>
                    <a:pt x="19872" y="2029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7" name="Line"/>
            <p:cNvSpPr/>
            <p:nvPr/>
          </p:nvSpPr>
          <p:spPr>
            <a:xfrm>
              <a:off x="4328437" y="3774250"/>
              <a:ext cx="129263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600" fill="norm" stroke="1" extrusionOk="0">
                  <a:moveTo>
                    <a:pt x="21276" y="0"/>
                  </a:moveTo>
                  <a:cubicBezTo>
                    <a:pt x="16050" y="2674"/>
                    <a:pt x="10824" y="5349"/>
                    <a:pt x="7166" y="8229"/>
                  </a:cubicBezTo>
                  <a:cubicBezTo>
                    <a:pt x="3508" y="11109"/>
                    <a:pt x="1418" y="14194"/>
                    <a:pt x="547" y="16457"/>
                  </a:cubicBezTo>
                  <a:cubicBezTo>
                    <a:pt x="-324" y="18720"/>
                    <a:pt x="24" y="20160"/>
                    <a:pt x="37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8" name="Line"/>
            <p:cNvSpPr/>
            <p:nvPr/>
          </p:nvSpPr>
          <p:spPr>
            <a:xfrm>
              <a:off x="4464050" y="3945700"/>
              <a:ext cx="63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9" name="Line"/>
            <p:cNvSpPr/>
            <p:nvPr/>
          </p:nvSpPr>
          <p:spPr>
            <a:xfrm>
              <a:off x="4464050" y="3844100"/>
              <a:ext cx="127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0" name="Line"/>
            <p:cNvSpPr/>
            <p:nvPr/>
          </p:nvSpPr>
          <p:spPr>
            <a:xfrm>
              <a:off x="4641849" y="3920300"/>
              <a:ext cx="127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4400"/>
                    <a:pt x="2880" y="7200"/>
                    <a:pt x="6480" y="3600"/>
                  </a:cubicBezTo>
                  <a:cubicBezTo>
                    <a:pt x="10080" y="0"/>
                    <a:pt x="1584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1" name="Line"/>
            <p:cNvSpPr/>
            <p:nvPr/>
          </p:nvSpPr>
          <p:spPr>
            <a:xfrm>
              <a:off x="4870449" y="3786950"/>
              <a:ext cx="190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6171"/>
                    <a:pt x="9600" y="12343"/>
                    <a:pt x="13200" y="15943"/>
                  </a:cubicBezTo>
                  <a:cubicBezTo>
                    <a:pt x="16800" y="19543"/>
                    <a:pt x="19200" y="2057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2" name="Line"/>
            <p:cNvSpPr/>
            <p:nvPr/>
          </p:nvSpPr>
          <p:spPr>
            <a:xfrm>
              <a:off x="4866962" y="4466400"/>
              <a:ext cx="35238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7" h="21600" fill="norm" stroke="1" extrusionOk="0">
                  <a:moveTo>
                    <a:pt x="5577" y="21600"/>
                  </a:moveTo>
                  <a:cubicBezTo>
                    <a:pt x="1977" y="17486"/>
                    <a:pt x="-1623" y="13371"/>
                    <a:pt x="777" y="9771"/>
                  </a:cubicBezTo>
                  <a:cubicBezTo>
                    <a:pt x="3177" y="6171"/>
                    <a:pt x="11577" y="3086"/>
                    <a:pt x="1997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5139977" y="4099898"/>
              <a:ext cx="168623" cy="414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457" fill="norm" stroke="1" extrusionOk="0">
                  <a:moveTo>
                    <a:pt x="21244" y="2867"/>
                  </a:moveTo>
                  <a:cubicBezTo>
                    <a:pt x="20977" y="2319"/>
                    <a:pt x="20711" y="1771"/>
                    <a:pt x="20044" y="1278"/>
                  </a:cubicBezTo>
                  <a:cubicBezTo>
                    <a:pt x="19377" y="784"/>
                    <a:pt x="18311" y="346"/>
                    <a:pt x="17111" y="126"/>
                  </a:cubicBezTo>
                  <a:cubicBezTo>
                    <a:pt x="15911" y="-93"/>
                    <a:pt x="14577" y="-93"/>
                    <a:pt x="12711" y="675"/>
                  </a:cubicBezTo>
                  <a:cubicBezTo>
                    <a:pt x="10844" y="1442"/>
                    <a:pt x="8444" y="2977"/>
                    <a:pt x="6177" y="5718"/>
                  </a:cubicBezTo>
                  <a:cubicBezTo>
                    <a:pt x="3911" y="8459"/>
                    <a:pt x="1777" y="12406"/>
                    <a:pt x="711" y="15038"/>
                  </a:cubicBezTo>
                  <a:cubicBezTo>
                    <a:pt x="-356" y="17669"/>
                    <a:pt x="-356" y="18985"/>
                    <a:pt x="1644" y="19917"/>
                  </a:cubicBezTo>
                  <a:cubicBezTo>
                    <a:pt x="3644" y="20849"/>
                    <a:pt x="7644" y="21397"/>
                    <a:pt x="10444" y="21452"/>
                  </a:cubicBezTo>
                  <a:cubicBezTo>
                    <a:pt x="13244" y="21507"/>
                    <a:pt x="14844" y="21068"/>
                    <a:pt x="16444" y="206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5410149" y="4199700"/>
              <a:ext cx="25452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5024" y="0"/>
                  </a:moveTo>
                  <a:cubicBezTo>
                    <a:pt x="1701" y="3529"/>
                    <a:pt x="-1622" y="7059"/>
                    <a:pt x="870" y="10659"/>
                  </a:cubicBezTo>
                  <a:cubicBezTo>
                    <a:pt x="3363" y="14259"/>
                    <a:pt x="11670" y="17929"/>
                    <a:pt x="1997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5467349" y="4358450"/>
              <a:ext cx="2540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8000"/>
                    <a:pt x="8640" y="14400"/>
                    <a:pt x="12240" y="10800"/>
                  </a:cubicBezTo>
                  <a:cubicBezTo>
                    <a:pt x="15840" y="7200"/>
                    <a:pt x="18720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5759812" y="4170634"/>
              <a:ext cx="140329" cy="681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1412" fill="norm" stroke="1" extrusionOk="0">
                  <a:moveTo>
                    <a:pt x="3757" y="5299"/>
                  </a:moveTo>
                  <a:cubicBezTo>
                    <a:pt x="2804" y="7692"/>
                    <a:pt x="1851" y="10085"/>
                    <a:pt x="1533" y="12378"/>
                  </a:cubicBezTo>
                  <a:cubicBezTo>
                    <a:pt x="1216" y="14670"/>
                    <a:pt x="1533" y="16864"/>
                    <a:pt x="1533" y="18259"/>
                  </a:cubicBezTo>
                  <a:cubicBezTo>
                    <a:pt x="1533" y="19655"/>
                    <a:pt x="1216" y="20253"/>
                    <a:pt x="898" y="20718"/>
                  </a:cubicBezTo>
                  <a:cubicBezTo>
                    <a:pt x="580" y="21184"/>
                    <a:pt x="263" y="21516"/>
                    <a:pt x="104" y="21383"/>
                  </a:cubicBezTo>
                  <a:cubicBezTo>
                    <a:pt x="-55" y="21250"/>
                    <a:pt x="-55" y="20652"/>
                    <a:pt x="263" y="19389"/>
                  </a:cubicBezTo>
                  <a:cubicBezTo>
                    <a:pt x="580" y="18126"/>
                    <a:pt x="1216" y="16199"/>
                    <a:pt x="1692" y="14039"/>
                  </a:cubicBezTo>
                  <a:cubicBezTo>
                    <a:pt x="2169" y="11879"/>
                    <a:pt x="2486" y="9486"/>
                    <a:pt x="3121" y="7326"/>
                  </a:cubicBezTo>
                  <a:cubicBezTo>
                    <a:pt x="3757" y="5166"/>
                    <a:pt x="4710" y="3239"/>
                    <a:pt x="5663" y="2043"/>
                  </a:cubicBezTo>
                  <a:cubicBezTo>
                    <a:pt x="6616" y="846"/>
                    <a:pt x="7569" y="381"/>
                    <a:pt x="8839" y="149"/>
                  </a:cubicBezTo>
                  <a:cubicBezTo>
                    <a:pt x="10110" y="-84"/>
                    <a:pt x="11698" y="-84"/>
                    <a:pt x="13921" y="448"/>
                  </a:cubicBezTo>
                  <a:cubicBezTo>
                    <a:pt x="16145" y="979"/>
                    <a:pt x="19004" y="2043"/>
                    <a:pt x="20274" y="3106"/>
                  </a:cubicBezTo>
                  <a:cubicBezTo>
                    <a:pt x="21545" y="4170"/>
                    <a:pt x="21227" y="5233"/>
                    <a:pt x="19639" y="6064"/>
                  </a:cubicBezTo>
                  <a:cubicBezTo>
                    <a:pt x="18051" y="6894"/>
                    <a:pt x="15192" y="7493"/>
                    <a:pt x="12174" y="7692"/>
                  </a:cubicBezTo>
                  <a:cubicBezTo>
                    <a:pt x="9157" y="7891"/>
                    <a:pt x="5980" y="7692"/>
                    <a:pt x="2804" y="74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7" name="Line"/>
            <p:cNvSpPr/>
            <p:nvPr/>
          </p:nvSpPr>
          <p:spPr>
            <a:xfrm>
              <a:off x="5937249" y="4129850"/>
              <a:ext cx="101106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600" fill="norm" stroke="1" extrusionOk="0">
                  <a:moveTo>
                    <a:pt x="3967" y="0"/>
                  </a:moveTo>
                  <a:cubicBezTo>
                    <a:pt x="8376" y="758"/>
                    <a:pt x="12784" y="1516"/>
                    <a:pt x="16090" y="3600"/>
                  </a:cubicBezTo>
                  <a:cubicBezTo>
                    <a:pt x="19396" y="5684"/>
                    <a:pt x="21600" y="9095"/>
                    <a:pt x="20939" y="12126"/>
                  </a:cubicBezTo>
                  <a:cubicBezTo>
                    <a:pt x="20278" y="15158"/>
                    <a:pt x="16751" y="17811"/>
                    <a:pt x="12784" y="19326"/>
                  </a:cubicBezTo>
                  <a:cubicBezTo>
                    <a:pt x="8816" y="20842"/>
                    <a:pt x="4408" y="2122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6026149" y="3859823"/>
              <a:ext cx="88901" cy="193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8" fill="norm" stroke="1" extrusionOk="0">
                  <a:moveTo>
                    <a:pt x="0" y="3152"/>
                  </a:moveTo>
                  <a:cubicBezTo>
                    <a:pt x="0" y="7333"/>
                    <a:pt x="0" y="11513"/>
                    <a:pt x="0" y="14184"/>
                  </a:cubicBezTo>
                  <a:cubicBezTo>
                    <a:pt x="0" y="16855"/>
                    <a:pt x="0" y="18016"/>
                    <a:pt x="257" y="18016"/>
                  </a:cubicBezTo>
                  <a:cubicBezTo>
                    <a:pt x="514" y="18016"/>
                    <a:pt x="1029" y="16855"/>
                    <a:pt x="2571" y="13836"/>
                  </a:cubicBezTo>
                  <a:cubicBezTo>
                    <a:pt x="4114" y="10816"/>
                    <a:pt x="6686" y="5939"/>
                    <a:pt x="9000" y="3152"/>
                  </a:cubicBezTo>
                  <a:cubicBezTo>
                    <a:pt x="11314" y="365"/>
                    <a:pt x="13371" y="-332"/>
                    <a:pt x="15171" y="133"/>
                  </a:cubicBezTo>
                  <a:cubicBezTo>
                    <a:pt x="16971" y="597"/>
                    <a:pt x="18514" y="2223"/>
                    <a:pt x="19543" y="5939"/>
                  </a:cubicBezTo>
                  <a:cubicBezTo>
                    <a:pt x="20571" y="9655"/>
                    <a:pt x="21086" y="15462"/>
                    <a:pt x="21600" y="212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9" name="Line"/>
            <p:cNvSpPr/>
            <p:nvPr/>
          </p:nvSpPr>
          <p:spPr>
            <a:xfrm>
              <a:off x="6197599" y="3926650"/>
              <a:ext cx="114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00" y="16200"/>
                    <a:pt x="10400" y="10800"/>
                    <a:pt x="14000" y="7200"/>
                  </a:cubicBezTo>
                  <a:cubicBezTo>
                    <a:pt x="17600" y="3600"/>
                    <a:pt x="19600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6381714" y="3768605"/>
              <a:ext cx="203236" cy="261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168" fill="norm" stroke="1" extrusionOk="0">
                  <a:moveTo>
                    <a:pt x="21381" y="457"/>
                  </a:moveTo>
                  <a:cubicBezTo>
                    <a:pt x="18709" y="114"/>
                    <a:pt x="16037" y="-229"/>
                    <a:pt x="13699" y="200"/>
                  </a:cubicBezTo>
                  <a:cubicBezTo>
                    <a:pt x="11360" y="628"/>
                    <a:pt x="9356" y="1828"/>
                    <a:pt x="8354" y="3285"/>
                  </a:cubicBezTo>
                  <a:cubicBezTo>
                    <a:pt x="7352" y="4742"/>
                    <a:pt x="7352" y="6457"/>
                    <a:pt x="8020" y="7400"/>
                  </a:cubicBezTo>
                  <a:cubicBezTo>
                    <a:pt x="8688" y="8342"/>
                    <a:pt x="10024" y="8514"/>
                    <a:pt x="11360" y="8771"/>
                  </a:cubicBezTo>
                  <a:cubicBezTo>
                    <a:pt x="12696" y="9028"/>
                    <a:pt x="14033" y="9371"/>
                    <a:pt x="14255" y="9885"/>
                  </a:cubicBezTo>
                  <a:cubicBezTo>
                    <a:pt x="14478" y="10400"/>
                    <a:pt x="13587" y="11085"/>
                    <a:pt x="11472" y="12200"/>
                  </a:cubicBezTo>
                  <a:cubicBezTo>
                    <a:pt x="9356" y="13314"/>
                    <a:pt x="6016" y="14857"/>
                    <a:pt x="4012" y="15971"/>
                  </a:cubicBezTo>
                  <a:cubicBezTo>
                    <a:pt x="2008" y="17085"/>
                    <a:pt x="1340" y="17771"/>
                    <a:pt x="783" y="18542"/>
                  </a:cubicBezTo>
                  <a:cubicBezTo>
                    <a:pt x="226" y="19314"/>
                    <a:pt x="-219" y="20171"/>
                    <a:pt x="115" y="20685"/>
                  </a:cubicBezTo>
                  <a:cubicBezTo>
                    <a:pt x="449" y="21200"/>
                    <a:pt x="1562" y="21371"/>
                    <a:pt x="4680" y="20857"/>
                  </a:cubicBezTo>
                  <a:cubicBezTo>
                    <a:pt x="7797" y="20342"/>
                    <a:pt x="12919" y="19142"/>
                    <a:pt x="18041" y="179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1" name="Line"/>
            <p:cNvSpPr/>
            <p:nvPr/>
          </p:nvSpPr>
          <p:spPr>
            <a:xfrm>
              <a:off x="6642099" y="3799650"/>
              <a:ext cx="952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80" y="6271"/>
                    <a:pt x="10560" y="12542"/>
                    <a:pt x="14160" y="16142"/>
                  </a:cubicBezTo>
                  <a:cubicBezTo>
                    <a:pt x="17760" y="19742"/>
                    <a:pt x="19680" y="2067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2" name="Line"/>
            <p:cNvSpPr/>
            <p:nvPr/>
          </p:nvSpPr>
          <p:spPr>
            <a:xfrm>
              <a:off x="6616699" y="3779173"/>
              <a:ext cx="203201" cy="299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1" fill="norm" stroke="1" extrusionOk="0">
                  <a:moveTo>
                    <a:pt x="21600" y="551"/>
                  </a:moveTo>
                  <a:cubicBezTo>
                    <a:pt x="20700" y="101"/>
                    <a:pt x="19800" y="-349"/>
                    <a:pt x="18113" y="401"/>
                  </a:cubicBezTo>
                  <a:cubicBezTo>
                    <a:pt x="16425" y="1151"/>
                    <a:pt x="13950" y="3101"/>
                    <a:pt x="10912" y="6176"/>
                  </a:cubicBezTo>
                  <a:cubicBezTo>
                    <a:pt x="7875" y="9251"/>
                    <a:pt x="4275" y="13451"/>
                    <a:pt x="2362" y="16151"/>
                  </a:cubicBezTo>
                  <a:cubicBezTo>
                    <a:pt x="450" y="18851"/>
                    <a:pt x="225" y="20051"/>
                    <a:pt x="0" y="212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3" name="Line"/>
            <p:cNvSpPr/>
            <p:nvPr/>
          </p:nvSpPr>
          <p:spPr>
            <a:xfrm>
              <a:off x="6762749" y="3977450"/>
              <a:ext cx="190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4" name="Line"/>
            <p:cNvSpPr/>
            <p:nvPr/>
          </p:nvSpPr>
          <p:spPr>
            <a:xfrm>
              <a:off x="6813549" y="3882200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6958494" y="4466825"/>
              <a:ext cx="356706" cy="18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118" fill="norm" stroke="1" extrusionOk="0">
                  <a:moveTo>
                    <a:pt x="1984" y="6718"/>
                  </a:moveTo>
                  <a:cubicBezTo>
                    <a:pt x="961" y="6718"/>
                    <a:pt x="-61" y="6718"/>
                    <a:pt x="3" y="5518"/>
                  </a:cubicBezTo>
                  <a:cubicBezTo>
                    <a:pt x="67" y="4318"/>
                    <a:pt x="1217" y="1918"/>
                    <a:pt x="4348" y="718"/>
                  </a:cubicBezTo>
                  <a:cubicBezTo>
                    <a:pt x="7480" y="-482"/>
                    <a:pt x="12592" y="-482"/>
                    <a:pt x="15788" y="3118"/>
                  </a:cubicBezTo>
                  <a:cubicBezTo>
                    <a:pt x="18983" y="6718"/>
                    <a:pt x="20261" y="13918"/>
                    <a:pt x="21539" y="211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7594334" y="4221019"/>
              <a:ext cx="165366" cy="405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334" fill="norm" stroke="1" extrusionOk="0">
                  <a:moveTo>
                    <a:pt x="21361" y="1551"/>
                  </a:moveTo>
                  <a:cubicBezTo>
                    <a:pt x="20541" y="994"/>
                    <a:pt x="19720" y="438"/>
                    <a:pt x="18353" y="159"/>
                  </a:cubicBezTo>
                  <a:cubicBezTo>
                    <a:pt x="16986" y="-119"/>
                    <a:pt x="15072" y="-119"/>
                    <a:pt x="12612" y="883"/>
                  </a:cubicBezTo>
                  <a:cubicBezTo>
                    <a:pt x="10151" y="1885"/>
                    <a:pt x="7143" y="3889"/>
                    <a:pt x="4683" y="6617"/>
                  </a:cubicBezTo>
                  <a:cubicBezTo>
                    <a:pt x="2222" y="9345"/>
                    <a:pt x="308" y="12796"/>
                    <a:pt x="34" y="15413"/>
                  </a:cubicBezTo>
                  <a:cubicBezTo>
                    <a:pt x="-239" y="18029"/>
                    <a:pt x="1128" y="19811"/>
                    <a:pt x="3999" y="20646"/>
                  </a:cubicBezTo>
                  <a:cubicBezTo>
                    <a:pt x="6870" y="21481"/>
                    <a:pt x="11245" y="21370"/>
                    <a:pt x="15619" y="212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7785525" y="4389660"/>
              <a:ext cx="120225" cy="203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434" fill="norm" stroke="1" extrusionOk="0">
                  <a:moveTo>
                    <a:pt x="1061" y="1393"/>
                  </a:moveTo>
                  <a:cubicBezTo>
                    <a:pt x="682" y="5846"/>
                    <a:pt x="303" y="10300"/>
                    <a:pt x="303" y="13195"/>
                  </a:cubicBezTo>
                  <a:cubicBezTo>
                    <a:pt x="303" y="16090"/>
                    <a:pt x="682" y="17426"/>
                    <a:pt x="871" y="18762"/>
                  </a:cubicBezTo>
                  <a:cubicBezTo>
                    <a:pt x="1061" y="20098"/>
                    <a:pt x="1061" y="21434"/>
                    <a:pt x="871" y="21434"/>
                  </a:cubicBezTo>
                  <a:cubicBezTo>
                    <a:pt x="682" y="21434"/>
                    <a:pt x="303" y="20098"/>
                    <a:pt x="113" y="17092"/>
                  </a:cubicBezTo>
                  <a:cubicBezTo>
                    <a:pt x="-76" y="14086"/>
                    <a:pt x="-76" y="9409"/>
                    <a:pt x="492" y="6403"/>
                  </a:cubicBezTo>
                  <a:cubicBezTo>
                    <a:pt x="1061" y="3397"/>
                    <a:pt x="2198" y="2061"/>
                    <a:pt x="3713" y="1170"/>
                  </a:cubicBezTo>
                  <a:cubicBezTo>
                    <a:pt x="5229" y="279"/>
                    <a:pt x="7124" y="-166"/>
                    <a:pt x="8640" y="57"/>
                  </a:cubicBezTo>
                  <a:cubicBezTo>
                    <a:pt x="10156" y="279"/>
                    <a:pt x="11292" y="1170"/>
                    <a:pt x="12808" y="4065"/>
                  </a:cubicBezTo>
                  <a:cubicBezTo>
                    <a:pt x="14324" y="6960"/>
                    <a:pt x="16219" y="11859"/>
                    <a:pt x="17735" y="14754"/>
                  </a:cubicBezTo>
                  <a:cubicBezTo>
                    <a:pt x="19250" y="17648"/>
                    <a:pt x="20387" y="18539"/>
                    <a:pt x="21524" y="194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7994649" y="4453700"/>
              <a:ext cx="165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8220805" y="4288600"/>
              <a:ext cx="231046" cy="262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431" fill="norm" stroke="1" extrusionOk="0">
                  <a:moveTo>
                    <a:pt x="19667" y="0"/>
                  </a:moveTo>
                  <a:cubicBezTo>
                    <a:pt x="16721" y="346"/>
                    <a:pt x="13776" y="691"/>
                    <a:pt x="11223" y="1296"/>
                  </a:cubicBezTo>
                  <a:cubicBezTo>
                    <a:pt x="8670" y="1901"/>
                    <a:pt x="6510" y="2765"/>
                    <a:pt x="5038" y="3456"/>
                  </a:cubicBezTo>
                  <a:cubicBezTo>
                    <a:pt x="3565" y="4147"/>
                    <a:pt x="2779" y="4666"/>
                    <a:pt x="2878" y="5184"/>
                  </a:cubicBezTo>
                  <a:cubicBezTo>
                    <a:pt x="2976" y="5702"/>
                    <a:pt x="3958" y="6221"/>
                    <a:pt x="5823" y="6739"/>
                  </a:cubicBezTo>
                  <a:cubicBezTo>
                    <a:pt x="7689" y="7258"/>
                    <a:pt x="10438" y="7776"/>
                    <a:pt x="12205" y="8294"/>
                  </a:cubicBezTo>
                  <a:cubicBezTo>
                    <a:pt x="13972" y="8813"/>
                    <a:pt x="14758" y="9331"/>
                    <a:pt x="14758" y="9936"/>
                  </a:cubicBezTo>
                  <a:cubicBezTo>
                    <a:pt x="14758" y="10541"/>
                    <a:pt x="13972" y="11232"/>
                    <a:pt x="12107" y="12355"/>
                  </a:cubicBezTo>
                  <a:cubicBezTo>
                    <a:pt x="10241" y="13478"/>
                    <a:pt x="7296" y="15034"/>
                    <a:pt x="5332" y="16070"/>
                  </a:cubicBezTo>
                  <a:cubicBezTo>
                    <a:pt x="3369" y="17107"/>
                    <a:pt x="2387" y="17626"/>
                    <a:pt x="1503" y="18403"/>
                  </a:cubicBezTo>
                  <a:cubicBezTo>
                    <a:pt x="619" y="19181"/>
                    <a:pt x="-166" y="20218"/>
                    <a:pt x="30" y="20822"/>
                  </a:cubicBezTo>
                  <a:cubicBezTo>
                    <a:pt x="227" y="21427"/>
                    <a:pt x="1405" y="21600"/>
                    <a:pt x="4154" y="21254"/>
                  </a:cubicBezTo>
                  <a:cubicBezTo>
                    <a:pt x="6903" y="20909"/>
                    <a:pt x="11223" y="20045"/>
                    <a:pt x="14365" y="19267"/>
                  </a:cubicBezTo>
                  <a:cubicBezTo>
                    <a:pt x="17507" y="18490"/>
                    <a:pt x="19470" y="17798"/>
                    <a:pt x="21434" y="171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8489949" y="4333050"/>
              <a:ext cx="1968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271" y="6429"/>
                    <a:pt x="12542" y="12857"/>
                    <a:pt x="16142" y="16457"/>
                  </a:cubicBezTo>
                  <a:cubicBezTo>
                    <a:pt x="19742" y="20057"/>
                    <a:pt x="20671" y="2082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8532947" y="4294950"/>
              <a:ext cx="191953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600" fill="norm" stroke="1" extrusionOk="0">
                  <a:moveTo>
                    <a:pt x="21291" y="0"/>
                  </a:moveTo>
                  <a:cubicBezTo>
                    <a:pt x="19882" y="0"/>
                    <a:pt x="18474" y="0"/>
                    <a:pt x="16713" y="878"/>
                  </a:cubicBezTo>
                  <a:cubicBezTo>
                    <a:pt x="14952" y="1756"/>
                    <a:pt x="12839" y="3512"/>
                    <a:pt x="9904" y="6234"/>
                  </a:cubicBezTo>
                  <a:cubicBezTo>
                    <a:pt x="6969" y="8956"/>
                    <a:pt x="3213" y="12644"/>
                    <a:pt x="1452" y="15366"/>
                  </a:cubicBezTo>
                  <a:cubicBezTo>
                    <a:pt x="-309" y="18088"/>
                    <a:pt x="-74" y="19844"/>
                    <a:pt x="16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8718549" y="4504500"/>
              <a:ext cx="127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8762999" y="4377500"/>
              <a:ext cx="1" cy="381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8813799" y="4231450"/>
              <a:ext cx="101352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5" h="21600" fill="norm" stroke="1" extrusionOk="0">
                  <a:moveTo>
                    <a:pt x="0" y="0"/>
                  </a:moveTo>
                  <a:cubicBezTo>
                    <a:pt x="7344" y="3423"/>
                    <a:pt x="14688" y="6846"/>
                    <a:pt x="18144" y="9974"/>
                  </a:cubicBezTo>
                  <a:cubicBezTo>
                    <a:pt x="21600" y="13102"/>
                    <a:pt x="21168" y="15934"/>
                    <a:pt x="19008" y="17823"/>
                  </a:cubicBezTo>
                  <a:cubicBezTo>
                    <a:pt x="16848" y="19711"/>
                    <a:pt x="12960" y="20656"/>
                    <a:pt x="907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9053527" y="4251624"/>
              <a:ext cx="109574" cy="378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7" h="21320" fill="norm" stroke="1" extrusionOk="0">
                  <a:moveTo>
                    <a:pt x="19497" y="2084"/>
                  </a:moveTo>
                  <a:cubicBezTo>
                    <a:pt x="20297" y="1249"/>
                    <a:pt x="21097" y="414"/>
                    <a:pt x="20497" y="115"/>
                  </a:cubicBezTo>
                  <a:cubicBezTo>
                    <a:pt x="19897" y="-183"/>
                    <a:pt x="17897" y="56"/>
                    <a:pt x="14297" y="1309"/>
                  </a:cubicBezTo>
                  <a:cubicBezTo>
                    <a:pt x="10697" y="2562"/>
                    <a:pt x="5497" y="4829"/>
                    <a:pt x="2697" y="7514"/>
                  </a:cubicBezTo>
                  <a:cubicBezTo>
                    <a:pt x="-103" y="10199"/>
                    <a:pt x="-503" y="13302"/>
                    <a:pt x="497" y="15569"/>
                  </a:cubicBezTo>
                  <a:cubicBezTo>
                    <a:pt x="1497" y="17837"/>
                    <a:pt x="3897" y="19269"/>
                    <a:pt x="6497" y="20164"/>
                  </a:cubicBezTo>
                  <a:cubicBezTo>
                    <a:pt x="9097" y="21059"/>
                    <a:pt x="11897" y="21417"/>
                    <a:pt x="14097" y="21298"/>
                  </a:cubicBezTo>
                  <a:cubicBezTo>
                    <a:pt x="16297" y="21178"/>
                    <a:pt x="17897" y="20582"/>
                    <a:pt x="19497" y="199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9245599" y="4320350"/>
              <a:ext cx="317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353"/>
                    <a:pt x="0" y="8707"/>
                    <a:pt x="3600" y="12307"/>
                  </a:cubicBezTo>
                  <a:cubicBezTo>
                    <a:pt x="7200" y="15907"/>
                    <a:pt x="14400" y="1875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Line"/>
            <p:cNvSpPr/>
            <p:nvPr/>
          </p:nvSpPr>
          <p:spPr>
            <a:xfrm>
              <a:off x="9296399" y="4447350"/>
              <a:ext cx="165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9500129" y="4262693"/>
              <a:ext cx="143278" cy="535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496" fill="norm" stroke="1" extrusionOk="0">
                  <a:moveTo>
                    <a:pt x="7435" y="4357"/>
                  </a:moveTo>
                  <a:cubicBezTo>
                    <a:pt x="6183" y="5548"/>
                    <a:pt x="4931" y="6738"/>
                    <a:pt x="4148" y="8949"/>
                  </a:cubicBezTo>
                  <a:cubicBezTo>
                    <a:pt x="3365" y="11160"/>
                    <a:pt x="3052" y="14392"/>
                    <a:pt x="2739" y="16475"/>
                  </a:cubicBezTo>
                  <a:cubicBezTo>
                    <a:pt x="2426" y="18559"/>
                    <a:pt x="2113" y="19494"/>
                    <a:pt x="1644" y="20217"/>
                  </a:cubicBezTo>
                  <a:cubicBezTo>
                    <a:pt x="1174" y="20940"/>
                    <a:pt x="548" y="21450"/>
                    <a:pt x="235" y="21492"/>
                  </a:cubicBezTo>
                  <a:cubicBezTo>
                    <a:pt x="-78" y="21535"/>
                    <a:pt x="-78" y="21110"/>
                    <a:pt x="235" y="19366"/>
                  </a:cubicBezTo>
                  <a:cubicBezTo>
                    <a:pt x="548" y="17623"/>
                    <a:pt x="1174" y="14562"/>
                    <a:pt x="1800" y="11713"/>
                  </a:cubicBezTo>
                  <a:cubicBezTo>
                    <a:pt x="2426" y="8864"/>
                    <a:pt x="3052" y="6228"/>
                    <a:pt x="3522" y="4442"/>
                  </a:cubicBezTo>
                  <a:cubicBezTo>
                    <a:pt x="3992" y="2656"/>
                    <a:pt x="4305" y="1721"/>
                    <a:pt x="4931" y="1083"/>
                  </a:cubicBezTo>
                  <a:cubicBezTo>
                    <a:pt x="5557" y="445"/>
                    <a:pt x="6496" y="105"/>
                    <a:pt x="7905" y="20"/>
                  </a:cubicBezTo>
                  <a:cubicBezTo>
                    <a:pt x="9313" y="-65"/>
                    <a:pt x="11192" y="105"/>
                    <a:pt x="13539" y="743"/>
                  </a:cubicBezTo>
                  <a:cubicBezTo>
                    <a:pt x="15887" y="1381"/>
                    <a:pt x="18705" y="2486"/>
                    <a:pt x="20113" y="3634"/>
                  </a:cubicBezTo>
                  <a:cubicBezTo>
                    <a:pt x="21522" y="4782"/>
                    <a:pt x="21522" y="5973"/>
                    <a:pt x="20270" y="6993"/>
                  </a:cubicBezTo>
                  <a:cubicBezTo>
                    <a:pt x="19018" y="8014"/>
                    <a:pt x="16513" y="8864"/>
                    <a:pt x="14479" y="9374"/>
                  </a:cubicBezTo>
                  <a:cubicBezTo>
                    <a:pt x="12444" y="9885"/>
                    <a:pt x="10879" y="10055"/>
                    <a:pt x="9000" y="10140"/>
                  </a:cubicBezTo>
                  <a:cubicBezTo>
                    <a:pt x="7122" y="10225"/>
                    <a:pt x="4931" y="10225"/>
                    <a:pt x="3679" y="10012"/>
                  </a:cubicBezTo>
                  <a:cubicBezTo>
                    <a:pt x="2426" y="9800"/>
                    <a:pt x="2113" y="9374"/>
                    <a:pt x="2270" y="8949"/>
                  </a:cubicBezTo>
                  <a:cubicBezTo>
                    <a:pt x="2426" y="8524"/>
                    <a:pt x="3052" y="8099"/>
                    <a:pt x="3679" y="76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9" name="Line"/>
            <p:cNvSpPr/>
            <p:nvPr/>
          </p:nvSpPr>
          <p:spPr>
            <a:xfrm>
              <a:off x="9677399" y="4156198"/>
              <a:ext cx="86039" cy="345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4" h="21364" fill="norm" stroke="1" extrusionOk="0">
                  <a:moveTo>
                    <a:pt x="1543" y="1119"/>
                  </a:moveTo>
                  <a:cubicBezTo>
                    <a:pt x="3086" y="596"/>
                    <a:pt x="4629" y="72"/>
                    <a:pt x="6429" y="6"/>
                  </a:cubicBezTo>
                  <a:cubicBezTo>
                    <a:pt x="8229" y="-59"/>
                    <a:pt x="10286" y="334"/>
                    <a:pt x="13114" y="1708"/>
                  </a:cubicBezTo>
                  <a:cubicBezTo>
                    <a:pt x="15943" y="3083"/>
                    <a:pt x="19543" y="5439"/>
                    <a:pt x="20571" y="8254"/>
                  </a:cubicBezTo>
                  <a:cubicBezTo>
                    <a:pt x="21600" y="11068"/>
                    <a:pt x="20057" y="14341"/>
                    <a:pt x="18514" y="16239"/>
                  </a:cubicBezTo>
                  <a:cubicBezTo>
                    <a:pt x="16971" y="18137"/>
                    <a:pt x="15429" y="18661"/>
                    <a:pt x="13371" y="19381"/>
                  </a:cubicBezTo>
                  <a:cubicBezTo>
                    <a:pt x="11314" y="20101"/>
                    <a:pt x="8743" y="21017"/>
                    <a:pt x="6429" y="21279"/>
                  </a:cubicBezTo>
                  <a:cubicBezTo>
                    <a:pt x="4114" y="21541"/>
                    <a:pt x="2057" y="21148"/>
                    <a:pt x="0" y="207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0" name="Line"/>
            <p:cNvSpPr/>
            <p:nvPr/>
          </p:nvSpPr>
          <p:spPr>
            <a:xfrm>
              <a:off x="9620249" y="3865493"/>
              <a:ext cx="82551" cy="164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7" fill="norm" stroke="1" extrusionOk="0">
                  <a:moveTo>
                    <a:pt x="0" y="7079"/>
                  </a:moveTo>
                  <a:cubicBezTo>
                    <a:pt x="1108" y="10907"/>
                    <a:pt x="2215" y="14735"/>
                    <a:pt x="2492" y="17332"/>
                  </a:cubicBezTo>
                  <a:cubicBezTo>
                    <a:pt x="2769" y="19930"/>
                    <a:pt x="2215" y="21297"/>
                    <a:pt x="1938" y="21297"/>
                  </a:cubicBezTo>
                  <a:cubicBezTo>
                    <a:pt x="1662" y="21297"/>
                    <a:pt x="1662" y="19930"/>
                    <a:pt x="1938" y="17059"/>
                  </a:cubicBezTo>
                  <a:cubicBezTo>
                    <a:pt x="2215" y="14188"/>
                    <a:pt x="2769" y="9813"/>
                    <a:pt x="3323" y="6943"/>
                  </a:cubicBezTo>
                  <a:cubicBezTo>
                    <a:pt x="3877" y="4072"/>
                    <a:pt x="4431" y="2705"/>
                    <a:pt x="6092" y="1611"/>
                  </a:cubicBezTo>
                  <a:cubicBezTo>
                    <a:pt x="7754" y="517"/>
                    <a:pt x="10523" y="-303"/>
                    <a:pt x="12738" y="107"/>
                  </a:cubicBezTo>
                  <a:cubicBezTo>
                    <a:pt x="14954" y="517"/>
                    <a:pt x="16615" y="2158"/>
                    <a:pt x="18000" y="5712"/>
                  </a:cubicBezTo>
                  <a:cubicBezTo>
                    <a:pt x="19385" y="9267"/>
                    <a:pt x="20492" y="14735"/>
                    <a:pt x="21600" y="202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1" name="Line"/>
            <p:cNvSpPr/>
            <p:nvPr/>
          </p:nvSpPr>
          <p:spPr>
            <a:xfrm>
              <a:off x="9766299" y="3933000"/>
              <a:ext cx="698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2" name="Line"/>
            <p:cNvSpPr/>
            <p:nvPr/>
          </p:nvSpPr>
          <p:spPr>
            <a:xfrm>
              <a:off x="9887384" y="3762545"/>
              <a:ext cx="151966" cy="201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149" fill="norm" stroke="1" extrusionOk="0">
                  <a:moveTo>
                    <a:pt x="21243" y="564"/>
                  </a:moveTo>
                  <a:cubicBezTo>
                    <a:pt x="19764" y="118"/>
                    <a:pt x="18284" y="-327"/>
                    <a:pt x="15917" y="341"/>
                  </a:cubicBezTo>
                  <a:cubicBezTo>
                    <a:pt x="13550" y="1009"/>
                    <a:pt x="10295" y="2791"/>
                    <a:pt x="8076" y="4127"/>
                  </a:cubicBezTo>
                  <a:cubicBezTo>
                    <a:pt x="5857" y="5463"/>
                    <a:pt x="4673" y="6353"/>
                    <a:pt x="3933" y="7355"/>
                  </a:cubicBezTo>
                  <a:cubicBezTo>
                    <a:pt x="3194" y="8358"/>
                    <a:pt x="2898" y="9471"/>
                    <a:pt x="3490" y="10139"/>
                  </a:cubicBezTo>
                  <a:cubicBezTo>
                    <a:pt x="4081" y="10807"/>
                    <a:pt x="5561" y="11030"/>
                    <a:pt x="7040" y="11141"/>
                  </a:cubicBezTo>
                  <a:cubicBezTo>
                    <a:pt x="8520" y="11252"/>
                    <a:pt x="9999" y="11252"/>
                    <a:pt x="10443" y="11809"/>
                  </a:cubicBezTo>
                  <a:cubicBezTo>
                    <a:pt x="10887" y="12366"/>
                    <a:pt x="10295" y="13479"/>
                    <a:pt x="9259" y="14370"/>
                  </a:cubicBezTo>
                  <a:cubicBezTo>
                    <a:pt x="8224" y="15261"/>
                    <a:pt x="6744" y="15929"/>
                    <a:pt x="5265" y="16485"/>
                  </a:cubicBezTo>
                  <a:cubicBezTo>
                    <a:pt x="3785" y="17042"/>
                    <a:pt x="2306" y="17487"/>
                    <a:pt x="1270" y="18267"/>
                  </a:cubicBezTo>
                  <a:cubicBezTo>
                    <a:pt x="235" y="19046"/>
                    <a:pt x="-357" y="20160"/>
                    <a:pt x="235" y="20716"/>
                  </a:cubicBezTo>
                  <a:cubicBezTo>
                    <a:pt x="827" y="21273"/>
                    <a:pt x="2602" y="21273"/>
                    <a:pt x="5561" y="20828"/>
                  </a:cubicBezTo>
                  <a:cubicBezTo>
                    <a:pt x="8520" y="20382"/>
                    <a:pt x="12662" y="19492"/>
                    <a:pt x="16805" y="186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3" name="Line"/>
            <p:cNvSpPr/>
            <p:nvPr/>
          </p:nvSpPr>
          <p:spPr>
            <a:xfrm>
              <a:off x="10063339" y="3774250"/>
              <a:ext cx="103012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4" h="21600" fill="norm" stroke="1" extrusionOk="0">
                  <a:moveTo>
                    <a:pt x="288" y="0"/>
                  </a:moveTo>
                  <a:cubicBezTo>
                    <a:pt x="-144" y="1500"/>
                    <a:pt x="-576" y="3000"/>
                    <a:pt x="2880" y="6600"/>
                  </a:cubicBezTo>
                  <a:cubicBezTo>
                    <a:pt x="6336" y="10200"/>
                    <a:pt x="13680" y="15900"/>
                    <a:pt x="2102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4" name="Line"/>
            <p:cNvSpPr/>
            <p:nvPr/>
          </p:nvSpPr>
          <p:spPr>
            <a:xfrm>
              <a:off x="10045699" y="3723450"/>
              <a:ext cx="1651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782"/>
                    <a:pt x="14400" y="5564"/>
                    <a:pt x="10800" y="9164"/>
                  </a:cubicBezTo>
                  <a:cubicBezTo>
                    <a:pt x="7200" y="12764"/>
                    <a:pt x="3600" y="1718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5" name="Line"/>
            <p:cNvSpPr/>
            <p:nvPr/>
          </p:nvSpPr>
          <p:spPr>
            <a:xfrm>
              <a:off x="10166349" y="3926650"/>
              <a:ext cx="12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6" name="Line"/>
            <p:cNvSpPr/>
            <p:nvPr/>
          </p:nvSpPr>
          <p:spPr>
            <a:xfrm>
              <a:off x="10191749" y="3818700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10306049" y="3926650"/>
              <a:ext cx="88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10462355" y="3786950"/>
              <a:ext cx="27845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5929"/>
                    <a:pt x="4867" y="11859"/>
                    <a:pt x="1782" y="15459"/>
                  </a:cubicBezTo>
                  <a:cubicBezTo>
                    <a:pt x="-1304" y="19059"/>
                    <a:pt x="239" y="20329"/>
                    <a:pt x="178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10667999" y="4580700"/>
              <a:ext cx="571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>
              <a:off x="10909299" y="4268337"/>
              <a:ext cx="153532" cy="610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475" fill="norm" stroke="1" extrusionOk="0">
                  <a:moveTo>
                    <a:pt x="3551" y="8310"/>
                  </a:moveTo>
                  <a:cubicBezTo>
                    <a:pt x="3847" y="10619"/>
                    <a:pt x="4142" y="12928"/>
                    <a:pt x="4438" y="15014"/>
                  </a:cubicBezTo>
                  <a:cubicBezTo>
                    <a:pt x="4734" y="17099"/>
                    <a:pt x="5030" y="18961"/>
                    <a:pt x="4882" y="20078"/>
                  </a:cubicBezTo>
                  <a:cubicBezTo>
                    <a:pt x="4734" y="21196"/>
                    <a:pt x="4142" y="21568"/>
                    <a:pt x="3699" y="21456"/>
                  </a:cubicBezTo>
                  <a:cubicBezTo>
                    <a:pt x="3255" y="21345"/>
                    <a:pt x="2959" y="20749"/>
                    <a:pt x="2811" y="18849"/>
                  </a:cubicBezTo>
                  <a:cubicBezTo>
                    <a:pt x="2663" y="16950"/>
                    <a:pt x="2663" y="13747"/>
                    <a:pt x="3255" y="10805"/>
                  </a:cubicBezTo>
                  <a:cubicBezTo>
                    <a:pt x="3847" y="7863"/>
                    <a:pt x="5030" y="5182"/>
                    <a:pt x="6214" y="3506"/>
                  </a:cubicBezTo>
                  <a:cubicBezTo>
                    <a:pt x="7397" y="1830"/>
                    <a:pt x="8581" y="1160"/>
                    <a:pt x="9764" y="713"/>
                  </a:cubicBezTo>
                  <a:cubicBezTo>
                    <a:pt x="10948" y="266"/>
                    <a:pt x="12132" y="42"/>
                    <a:pt x="13463" y="5"/>
                  </a:cubicBezTo>
                  <a:cubicBezTo>
                    <a:pt x="14795" y="-32"/>
                    <a:pt x="16274" y="117"/>
                    <a:pt x="17901" y="638"/>
                  </a:cubicBezTo>
                  <a:cubicBezTo>
                    <a:pt x="19529" y="1160"/>
                    <a:pt x="21304" y="2054"/>
                    <a:pt x="21452" y="3394"/>
                  </a:cubicBezTo>
                  <a:cubicBezTo>
                    <a:pt x="21600" y="4735"/>
                    <a:pt x="20121" y="6522"/>
                    <a:pt x="17901" y="7714"/>
                  </a:cubicBezTo>
                  <a:cubicBezTo>
                    <a:pt x="15682" y="8906"/>
                    <a:pt x="12723" y="9502"/>
                    <a:pt x="10208" y="9837"/>
                  </a:cubicBezTo>
                  <a:cubicBezTo>
                    <a:pt x="7693" y="10172"/>
                    <a:pt x="5622" y="10247"/>
                    <a:pt x="3995" y="10023"/>
                  </a:cubicBezTo>
                  <a:cubicBezTo>
                    <a:pt x="2367" y="9800"/>
                    <a:pt x="1184" y="9278"/>
                    <a:pt x="0" y="87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11059583" y="3924280"/>
              <a:ext cx="215681" cy="251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365" fill="norm" stroke="1" extrusionOk="0">
                  <a:moveTo>
                    <a:pt x="17825" y="3981"/>
                  </a:moveTo>
                  <a:cubicBezTo>
                    <a:pt x="18664" y="3261"/>
                    <a:pt x="19503" y="2541"/>
                    <a:pt x="20237" y="1821"/>
                  </a:cubicBezTo>
                  <a:cubicBezTo>
                    <a:pt x="20971" y="1101"/>
                    <a:pt x="21600" y="381"/>
                    <a:pt x="21285" y="111"/>
                  </a:cubicBezTo>
                  <a:cubicBezTo>
                    <a:pt x="20971" y="-159"/>
                    <a:pt x="19713" y="21"/>
                    <a:pt x="16986" y="1101"/>
                  </a:cubicBezTo>
                  <a:cubicBezTo>
                    <a:pt x="14260" y="2181"/>
                    <a:pt x="10066" y="4161"/>
                    <a:pt x="7550" y="5421"/>
                  </a:cubicBezTo>
                  <a:cubicBezTo>
                    <a:pt x="5033" y="6681"/>
                    <a:pt x="4194" y="7221"/>
                    <a:pt x="4299" y="7761"/>
                  </a:cubicBezTo>
                  <a:cubicBezTo>
                    <a:pt x="4404" y="8301"/>
                    <a:pt x="5452" y="8841"/>
                    <a:pt x="6606" y="9201"/>
                  </a:cubicBezTo>
                  <a:cubicBezTo>
                    <a:pt x="7759" y="9561"/>
                    <a:pt x="9017" y="9741"/>
                    <a:pt x="10381" y="10101"/>
                  </a:cubicBezTo>
                  <a:cubicBezTo>
                    <a:pt x="11744" y="10461"/>
                    <a:pt x="13212" y="11001"/>
                    <a:pt x="13736" y="11721"/>
                  </a:cubicBezTo>
                  <a:cubicBezTo>
                    <a:pt x="14260" y="12441"/>
                    <a:pt x="13841" y="13341"/>
                    <a:pt x="11744" y="14511"/>
                  </a:cubicBezTo>
                  <a:cubicBezTo>
                    <a:pt x="9647" y="15681"/>
                    <a:pt x="5872" y="17121"/>
                    <a:pt x="3460" y="18201"/>
                  </a:cubicBezTo>
                  <a:cubicBezTo>
                    <a:pt x="1049" y="19281"/>
                    <a:pt x="0" y="20001"/>
                    <a:pt x="0" y="20541"/>
                  </a:cubicBezTo>
                  <a:cubicBezTo>
                    <a:pt x="0" y="21081"/>
                    <a:pt x="1049" y="21441"/>
                    <a:pt x="4718" y="21351"/>
                  </a:cubicBezTo>
                  <a:cubicBezTo>
                    <a:pt x="8388" y="21261"/>
                    <a:pt x="14680" y="20721"/>
                    <a:pt x="20971" y="201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11283949" y="3958400"/>
              <a:ext cx="1714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67" y="5294"/>
                    <a:pt x="8533" y="10588"/>
                    <a:pt x="12133" y="14188"/>
                  </a:cubicBezTo>
                  <a:cubicBezTo>
                    <a:pt x="15733" y="17788"/>
                    <a:pt x="18667" y="1969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3" name="Line"/>
            <p:cNvSpPr/>
            <p:nvPr/>
          </p:nvSpPr>
          <p:spPr>
            <a:xfrm>
              <a:off x="11290299" y="3920300"/>
              <a:ext cx="2095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09" y="1543"/>
                    <a:pt x="14618" y="3086"/>
                    <a:pt x="11236" y="5486"/>
                  </a:cubicBezTo>
                  <a:cubicBezTo>
                    <a:pt x="7855" y="7886"/>
                    <a:pt x="4582" y="11143"/>
                    <a:pt x="2618" y="13629"/>
                  </a:cubicBezTo>
                  <a:cubicBezTo>
                    <a:pt x="655" y="16114"/>
                    <a:pt x="0" y="17829"/>
                    <a:pt x="0" y="19029"/>
                  </a:cubicBezTo>
                  <a:cubicBezTo>
                    <a:pt x="0" y="20229"/>
                    <a:pt x="655" y="20914"/>
                    <a:pt x="130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4" name="Line"/>
            <p:cNvSpPr/>
            <p:nvPr/>
          </p:nvSpPr>
          <p:spPr>
            <a:xfrm>
              <a:off x="11474449" y="4129850"/>
              <a:ext cx="317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5" name="Line"/>
            <p:cNvSpPr/>
            <p:nvPr/>
          </p:nvSpPr>
          <p:spPr>
            <a:xfrm>
              <a:off x="11525249" y="4040950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926910" y="4150362"/>
              <a:ext cx="316102" cy="410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6" h="21270" fill="norm" stroke="1" extrusionOk="0">
                  <a:moveTo>
                    <a:pt x="16423" y="254"/>
                  </a:moveTo>
                  <a:cubicBezTo>
                    <a:pt x="14880" y="34"/>
                    <a:pt x="13337" y="-185"/>
                    <a:pt x="11584" y="254"/>
                  </a:cubicBezTo>
                  <a:cubicBezTo>
                    <a:pt x="9831" y="692"/>
                    <a:pt x="7867" y="1789"/>
                    <a:pt x="5903" y="3927"/>
                  </a:cubicBezTo>
                  <a:cubicBezTo>
                    <a:pt x="3940" y="6065"/>
                    <a:pt x="1976" y="9244"/>
                    <a:pt x="924" y="12040"/>
                  </a:cubicBezTo>
                  <a:cubicBezTo>
                    <a:pt x="-128" y="14836"/>
                    <a:pt x="-268" y="17249"/>
                    <a:pt x="433" y="18893"/>
                  </a:cubicBezTo>
                  <a:cubicBezTo>
                    <a:pt x="1135" y="20538"/>
                    <a:pt x="2677" y="21415"/>
                    <a:pt x="5062" y="21251"/>
                  </a:cubicBezTo>
                  <a:cubicBezTo>
                    <a:pt x="7446" y="21086"/>
                    <a:pt x="10672" y="19880"/>
                    <a:pt x="13548" y="17852"/>
                  </a:cubicBezTo>
                  <a:cubicBezTo>
                    <a:pt x="16423" y="15823"/>
                    <a:pt x="18948" y="12972"/>
                    <a:pt x="20140" y="10396"/>
                  </a:cubicBezTo>
                  <a:cubicBezTo>
                    <a:pt x="21332" y="7819"/>
                    <a:pt x="21192" y="5517"/>
                    <a:pt x="19789" y="4036"/>
                  </a:cubicBezTo>
                  <a:cubicBezTo>
                    <a:pt x="18387" y="2556"/>
                    <a:pt x="15722" y="1898"/>
                    <a:pt x="12987" y="2775"/>
                  </a:cubicBezTo>
                  <a:cubicBezTo>
                    <a:pt x="10251" y="3653"/>
                    <a:pt x="7446" y="6065"/>
                    <a:pt x="4641" y="84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0" y="5591292"/>
              <a:ext cx="374650" cy="68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9" fill="norm" stroke="1" extrusionOk="0">
                  <a:moveTo>
                    <a:pt x="0" y="3636"/>
                  </a:moveTo>
                  <a:cubicBezTo>
                    <a:pt x="4271" y="1673"/>
                    <a:pt x="8542" y="-291"/>
                    <a:pt x="11898" y="36"/>
                  </a:cubicBezTo>
                  <a:cubicBezTo>
                    <a:pt x="15254" y="364"/>
                    <a:pt x="17695" y="2982"/>
                    <a:pt x="19159" y="6909"/>
                  </a:cubicBezTo>
                  <a:cubicBezTo>
                    <a:pt x="20624" y="10836"/>
                    <a:pt x="21112" y="16073"/>
                    <a:pt x="21600" y="213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38100" y="5730050"/>
              <a:ext cx="3619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89" y="17600"/>
                    <a:pt x="7579" y="13600"/>
                    <a:pt x="11179" y="10000"/>
                  </a:cubicBezTo>
                  <a:cubicBezTo>
                    <a:pt x="14779" y="6400"/>
                    <a:pt x="18189" y="3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>
              <a:off x="318660" y="5509537"/>
              <a:ext cx="223517" cy="328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486" fill="norm" stroke="1" extrusionOk="0">
                  <a:moveTo>
                    <a:pt x="1690" y="1963"/>
                  </a:moveTo>
                  <a:cubicBezTo>
                    <a:pt x="690" y="1271"/>
                    <a:pt x="-310" y="578"/>
                    <a:pt x="90" y="232"/>
                  </a:cubicBezTo>
                  <a:cubicBezTo>
                    <a:pt x="490" y="-114"/>
                    <a:pt x="2290" y="-114"/>
                    <a:pt x="5590" y="509"/>
                  </a:cubicBezTo>
                  <a:cubicBezTo>
                    <a:pt x="8890" y="1132"/>
                    <a:pt x="13690" y="2378"/>
                    <a:pt x="16690" y="3417"/>
                  </a:cubicBezTo>
                  <a:cubicBezTo>
                    <a:pt x="19690" y="4455"/>
                    <a:pt x="20890" y="5286"/>
                    <a:pt x="21090" y="6601"/>
                  </a:cubicBezTo>
                  <a:cubicBezTo>
                    <a:pt x="21290" y="7917"/>
                    <a:pt x="20490" y="9717"/>
                    <a:pt x="17890" y="11794"/>
                  </a:cubicBezTo>
                  <a:cubicBezTo>
                    <a:pt x="15290" y="13871"/>
                    <a:pt x="10890" y="16224"/>
                    <a:pt x="7990" y="17886"/>
                  </a:cubicBezTo>
                  <a:cubicBezTo>
                    <a:pt x="5090" y="19548"/>
                    <a:pt x="3690" y="20517"/>
                    <a:pt x="2290" y="214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1373046" y="5453736"/>
              <a:ext cx="313938" cy="332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452" fill="norm" stroke="1" extrusionOk="0">
                  <a:moveTo>
                    <a:pt x="19471" y="1441"/>
                  </a:moveTo>
                  <a:cubicBezTo>
                    <a:pt x="20486" y="757"/>
                    <a:pt x="21501" y="74"/>
                    <a:pt x="21501" y="5"/>
                  </a:cubicBezTo>
                  <a:cubicBezTo>
                    <a:pt x="21501" y="-63"/>
                    <a:pt x="20486" y="484"/>
                    <a:pt x="17804" y="1646"/>
                  </a:cubicBezTo>
                  <a:cubicBezTo>
                    <a:pt x="15122" y="2808"/>
                    <a:pt x="10773" y="4585"/>
                    <a:pt x="7729" y="5884"/>
                  </a:cubicBezTo>
                  <a:cubicBezTo>
                    <a:pt x="4685" y="7183"/>
                    <a:pt x="2945" y="8003"/>
                    <a:pt x="1858" y="8686"/>
                  </a:cubicBezTo>
                  <a:cubicBezTo>
                    <a:pt x="771" y="9370"/>
                    <a:pt x="336" y="9917"/>
                    <a:pt x="481" y="10259"/>
                  </a:cubicBezTo>
                  <a:cubicBezTo>
                    <a:pt x="626" y="10600"/>
                    <a:pt x="1351" y="10737"/>
                    <a:pt x="3090" y="10942"/>
                  </a:cubicBezTo>
                  <a:cubicBezTo>
                    <a:pt x="4830" y="11147"/>
                    <a:pt x="7584" y="11421"/>
                    <a:pt x="9396" y="11762"/>
                  </a:cubicBezTo>
                  <a:cubicBezTo>
                    <a:pt x="11208" y="12104"/>
                    <a:pt x="12078" y="12514"/>
                    <a:pt x="12296" y="12993"/>
                  </a:cubicBezTo>
                  <a:cubicBezTo>
                    <a:pt x="12513" y="13471"/>
                    <a:pt x="12078" y="14018"/>
                    <a:pt x="10266" y="14907"/>
                  </a:cubicBezTo>
                  <a:cubicBezTo>
                    <a:pt x="8454" y="15795"/>
                    <a:pt x="5265" y="17026"/>
                    <a:pt x="3308" y="17846"/>
                  </a:cubicBezTo>
                  <a:cubicBezTo>
                    <a:pt x="1351" y="18666"/>
                    <a:pt x="626" y="19076"/>
                    <a:pt x="263" y="19623"/>
                  </a:cubicBezTo>
                  <a:cubicBezTo>
                    <a:pt x="-99" y="20170"/>
                    <a:pt x="-99" y="20853"/>
                    <a:pt x="336" y="21195"/>
                  </a:cubicBezTo>
                  <a:cubicBezTo>
                    <a:pt x="771" y="21537"/>
                    <a:pt x="1641" y="21537"/>
                    <a:pt x="5047" y="21195"/>
                  </a:cubicBezTo>
                  <a:cubicBezTo>
                    <a:pt x="8454" y="20853"/>
                    <a:pt x="14398" y="20170"/>
                    <a:pt x="20341" y="194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1746249" y="5540492"/>
              <a:ext cx="228601" cy="265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4" fill="norm" stroke="1" extrusionOk="0">
                  <a:moveTo>
                    <a:pt x="0" y="953"/>
                  </a:moveTo>
                  <a:cubicBezTo>
                    <a:pt x="800" y="438"/>
                    <a:pt x="1600" y="-76"/>
                    <a:pt x="2400" y="10"/>
                  </a:cubicBezTo>
                  <a:cubicBezTo>
                    <a:pt x="3200" y="95"/>
                    <a:pt x="4000" y="781"/>
                    <a:pt x="6300" y="3524"/>
                  </a:cubicBezTo>
                  <a:cubicBezTo>
                    <a:pt x="8600" y="6267"/>
                    <a:pt x="12400" y="11067"/>
                    <a:pt x="15200" y="14410"/>
                  </a:cubicBezTo>
                  <a:cubicBezTo>
                    <a:pt x="18000" y="17753"/>
                    <a:pt x="19800" y="19638"/>
                    <a:pt x="21600" y="215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1820849" y="5469700"/>
              <a:ext cx="19210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600" fill="norm" stroke="1" extrusionOk="0">
                  <a:moveTo>
                    <a:pt x="21308" y="0"/>
                  </a:moveTo>
                  <a:cubicBezTo>
                    <a:pt x="17082" y="2323"/>
                    <a:pt x="12856" y="4645"/>
                    <a:pt x="9217" y="7606"/>
                  </a:cubicBezTo>
                  <a:cubicBezTo>
                    <a:pt x="5578" y="10568"/>
                    <a:pt x="2525" y="14168"/>
                    <a:pt x="1117" y="16606"/>
                  </a:cubicBezTo>
                  <a:cubicBezTo>
                    <a:pt x="-292" y="19045"/>
                    <a:pt x="-57" y="20323"/>
                    <a:pt x="17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2089150" y="5717350"/>
              <a:ext cx="190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2120900" y="5584000"/>
              <a:ext cx="254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2165350" y="5395858"/>
              <a:ext cx="291800" cy="550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426" fill="norm" stroke="1" extrusionOk="0">
                  <a:moveTo>
                    <a:pt x="12960" y="156"/>
                  </a:moveTo>
                  <a:cubicBezTo>
                    <a:pt x="14194" y="-9"/>
                    <a:pt x="15429" y="-174"/>
                    <a:pt x="16894" y="403"/>
                  </a:cubicBezTo>
                  <a:cubicBezTo>
                    <a:pt x="18360" y="980"/>
                    <a:pt x="20057" y="2299"/>
                    <a:pt x="20829" y="4072"/>
                  </a:cubicBezTo>
                  <a:cubicBezTo>
                    <a:pt x="21600" y="5844"/>
                    <a:pt x="21446" y="8070"/>
                    <a:pt x="19671" y="10420"/>
                  </a:cubicBezTo>
                  <a:cubicBezTo>
                    <a:pt x="17897" y="12770"/>
                    <a:pt x="14503" y="15243"/>
                    <a:pt x="10954" y="17098"/>
                  </a:cubicBezTo>
                  <a:cubicBezTo>
                    <a:pt x="7406" y="18953"/>
                    <a:pt x="3703" y="20189"/>
                    <a:pt x="0" y="214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1229298" y="5431600"/>
              <a:ext cx="180402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5" h="21600" fill="norm" stroke="1" extrusionOk="0">
                  <a:moveTo>
                    <a:pt x="13255" y="0"/>
                  </a:moveTo>
                  <a:cubicBezTo>
                    <a:pt x="9415" y="1983"/>
                    <a:pt x="5575" y="3965"/>
                    <a:pt x="2935" y="6470"/>
                  </a:cubicBezTo>
                  <a:cubicBezTo>
                    <a:pt x="295" y="8974"/>
                    <a:pt x="-1145" y="12000"/>
                    <a:pt x="1135" y="14504"/>
                  </a:cubicBezTo>
                  <a:cubicBezTo>
                    <a:pt x="3415" y="17009"/>
                    <a:pt x="9415" y="18991"/>
                    <a:pt x="13255" y="20087"/>
                  </a:cubicBezTo>
                  <a:cubicBezTo>
                    <a:pt x="17095" y="21183"/>
                    <a:pt x="18775" y="21391"/>
                    <a:pt x="204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2673350" y="5787200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2927350" y="5503193"/>
              <a:ext cx="259847" cy="691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515" fill="norm" stroke="1" extrusionOk="0">
                  <a:moveTo>
                    <a:pt x="3658" y="3305"/>
                  </a:moveTo>
                  <a:cubicBezTo>
                    <a:pt x="3832" y="4622"/>
                    <a:pt x="4006" y="5939"/>
                    <a:pt x="4181" y="7914"/>
                  </a:cubicBezTo>
                  <a:cubicBezTo>
                    <a:pt x="4355" y="9890"/>
                    <a:pt x="4529" y="12524"/>
                    <a:pt x="4355" y="14796"/>
                  </a:cubicBezTo>
                  <a:cubicBezTo>
                    <a:pt x="4181" y="17068"/>
                    <a:pt x="3658" y="18978"/>
                    <a:pt x="3048" y="20097"/>
                  </a:cubicBezTo>
                  <a:cubicBezTo>
                    <a:pt x="2439" y="21217"/>
                    <a:pt x="1742" y="21546"/>
                    <a:pt x="1306" y="21513"/>
                  </a:cubicBezTo>
                  <a:cubicBezTo>
                    <a:pt x="871" y="21480"/>
                    <a:pt x="697" y="21085"/>
                    <a:pt x="610" y="19472"/>
                  </a:cubicBezTo>
                  <a:cubicBezTo>
                    <a:pt x="523" y="17858"/>
                    <a:pt x="523" y="15026"/>
                    <a:pt x="1045" y="12425"/>
                  </a:cubicBezTo>
                  <a:cubicBezTo>
                    <a:pt x="1568" y="9824"/>
                    <a:pt x="2613" y="7453"/>
                    <a:pt x="4094" y="5478"/>
                  </a:cubicBezTo>
                  <a:cubicBezTo>
                    <a:pt x="5574" y="3502"/>
                    <a:pt x="7490" y="1922"/>
                    <a:pt x="8884" y="1033"/>
                  </a:cubicBezTo>
                  <a:cubicBezTo>
                    <a:pt x="10277" y="144"/>
                    <a:pt x="11148" y="-54"/>
                    <a:pt x="12890" y="12"/>
                  </a:cubicBezTo>
                  <a:cubicBezTo>
                    <a:pt x="14632" y="78"/>
                    <a:pt x="17245" y="407"/>
                    <a:pt x="18987" y="1263"/>
                  </a:cubicBezTo>
                  <a:cubicBezTo>
                    <a:pt x="20729" y="2119"/>
                    <a:pt x="21600" y="3502"/>
                    <a:pt x="21339" y="4720"/>
                  </a:cubicBezTo>
                  <a:cubicBezTo>
                    <a:pt x="21077" y="5939"/>
                    <a:pt x="19684" y="6992"/>
                    <a:pt x="16897" y="7816"/>
                  </a:cubicBezTo>
                  <a:cubicBezTo>
                    <a:pt x="14110" y="8639"/>
                    <a:pt x="9929" y="9231"/>
                    <a:pt x="6881" y="9495"/>
                  </a:cubicBezTo>
                  <a:cubicBezTo>
                    <a:pt x="3832" y="9758"/>
                    <a:pt x="1916" y="9692"/>
                    <a:pt x="0" y="96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3172006" y="5190300"/>
              <a:ext cx="225245" cy="231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441" fill="norm" stroke="1" extrusionOk="0">
                  <a:moveTo>
                    <a:pt x="17683" y="0"/>
                  </a:moveTo>
                  <a:cubicBezTo>
                    <a:pt x="13083" y="2553"/>
                    <a:pt x="8483" y="5105"/>
                    <a:pt x="5683" y="6676"/>
                  </a:cubicBezTo>
                  <a:cubicBezTo>
                    <a:pt x="2883" y="8247"/>
                    <a:pt x="1883" y="8836"/>
                    <a:pt x="1083" y="9524"/>
                  </a:cubicBezTo>
                  <a:cubicBezTo>
                    <a:pt x="283" y="10211"/>
                    <a:pt x="-317" y="10996"/>
                    <a:pt x="183" y="11487"/>
                  </a:cubicBezTo>
                  <a:cubicBezTo>
                    <a:pt x="683" y="11978"/>
                    <a:pt x="2283" y="12175"/>
                    <a:pt x="3583" y="12273"/>
                  </a:cubicBezTo>
                  <a:cubicBezTo>
                    <a:pt x="4883" y="12371"/>
                    <a:pt x="5883" y="12371"/>
                    <a:pt x="6783" y="12665"/>
                  </a:cubicBezTo>
                  <a:cubicBezTo>
                    <a:pt x="7683" y="12960"/>
                    <a:pt x="8483" y="13549"/>
                    <a:pt x="7583" y="14531"/>
                  </a:cubicBezTo>
                  <a:cubicBezTo>
                    <a:pt x="6683" y="15513"/>
                    <a:pt x="4083" y="16887"/>
                    <a:pt x="2483" y="18065"/>
                  </a:cubicBezTo>
                  <a:cubicBezTo>
                    <a:pt x="883" y="19244"/>
                    <a:pt x="283" y="20225"/>
                    <a:pt x="583" y="20815"/>
                  </a:cubicBezTo>
                  <a:cubicBezTo>
                    <a:pt x="883" y="21404"/>
                    <a:pt x="2083" y="21600"/>
                    <a:pt x="5683" y="21305"/>
                  </a:cubicBezTo>
                  <a:cubicBezTo>
                    <a:pt x="9283" y="21011"/>
                    <a:pt x="15283" y="20225"/>
                    <a:pt x="21283" y="194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3448050" y="5230377"/>
              <a:ext cx="171450" cy="239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7" fill="norm" stroke="1" extrusionOk="0">
                  <a:moveTo>
                    <a:pt x="0" y="388"/>
                  </a:moveTo>
                  <a:cubicBezTo>
                    <a:pt x="1333" y="13"/>
                    <a:pt x="2667" y="-363"/>
                    <a:pt x="4800" y="670"/>
                  </a:cubicBezTo>
                  <a:cubicBezTo>
                    <a:pt x="6933" y="1703"/>
                    <a:pt x="9867" y="4145"/>
                    <a:pt x="12800" y="7807"/>
                  </a:cubicBezTo>
                  <a:cubicBezTo>
                    <a:pt x="15733" y="11470"/>
                    <a:pt x="18667" y="16354"/>
                    <a:pt x="21600" y="212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1" name="Line"/>
            <p:cNvSpPr/>
            <p:nvPr/>
          </p:nvSpPr>
          <p:spPr>
            <a:xfrm>
              <a:off x="3498850" y="5203000"/>
              <a:ext cx="18415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28" y="2880"/>
                    <a:pt x="13655" y="5760"/>
                    <a:pt x="10055" y="8910"/>
                  </a:cubicBezTo>
                  <a:cubicBezTo>
                    <a:pt x="6455" y="12060"/>
                    <a:pt x="3228" y="15480"/>
                    <a:pt x="1614" y="17640"/>
                  </a:cubicBezTo>
                  <a:cubicBezTo>
                    <a:pt x="0" y="19800"/>
                    <a:pt x="0" y="207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2" name="Line"/>
            <p:cNvSpPr/>
            <p:nvPr/>
          </p:nvSpPr>
          <p:spPr>
            <a:xfrm>
              <a:off x="3663950" y="5406200"/>
              <a:ext cx="254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3" name="Line"/>
            <p:cNvSpPr/>
            <p:nvPr/>
          </p:nvSpPr>
          <p:spPr>
            <a:xfrm>
              <a:off x="3721100" y="5304600"/>
              <a:ext cx="635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4" name="Line"/>
            <p:cNvSpPr/>
            <p:nvPr/>
          </p:nvSpPr>
          <p:spPr>
            <a:xfrm>
              <a:off x="3892550" y="5437950"/>
              <a:ext cx="1968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5" name="Line"/>
            <p:cNvSpPr/>
            <p:nvPr/>
          </p:nvSpPr>
          <p:spPr>
            <a:xfrm>
              <a:off x="4203700" y="5291900"/>
              <a:ext cx="2540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6" name="Line"/>
            <p:cNvSpPr/>
            <p:nvPr/>
          </p:nvSpPr>
          <p:spPr>
            <a:xfrm>
              <a:off x="4610099" y="5818950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7" name="Line"/>
            <p:cNvSpPr/>
            <p:nvPr/>
          </p:nvSpPr>
          <p:spPr>
            <a:xfrm>
              <a:off x="4797805" y="5523042"/>
              <a:ext cx="263145" cy="365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300" fill="norm" stroke="1" extrusionOk="0">
                  <a:moveTo>
                    <a:pt x="21482" y="2444"/>
                  </a:moveTo>
                  <a:cubicBezTo>
                    <a:pt x="20964" y="1580"/>
                    <a:pt x="20445" y="716"/>
                    <a:pt x="19754" y="284"/>
                  </a:cubicBezTo>
                  <a:cubicBezTo>
                    <a:pt x="19063" y="-148"/>
                    <a:pt x="18199" y="-148"/>
                    <a:pt x="16384" y="716"/>
                  </a:cubicBezTo>
                  <a:cubicBezTo>
                    <a:pt x="14570" y="1580"/>
                    <a:pt x="11805" y="3308"/>
                    <a:pt x="9127" y="5653"/>
                  </a:cubicBezTo>
                  <a:cubicBezTo>
                    <a:pt x="6448" y="7998"/>
                    <a:pt x="3856" y="10961"/>
                    <a:pt x="2301" y="13182"/>
                  </a:cubicBezTo>
                  <a:cubicBezTo>
                    <a:pt x="746" y="15404"/>
                    <a:pt x="228" y="16885"/>
                    <a:pt x="55" y="17934"/>
                  </a:cubicBezTo>
                  <a:cubicBezTo>
                    <a:pt x="-118" y="18983"/>
                    <a:pt x="55" y="19601"/>
                    <a:pt x="1437" y="20218"/>
                  </a:cubicBezTo>
                  <a:cubicBezTo>
                    <a:pt x="2820" y="20835"/>
                    <a:pt x="5412" y="21452"/>
                    <a:pt x="8695" y="21267"/>
                  </a:cubicBezTo>
                  <a:cubicBezTo>
                    <a:pt x="11978" y="21082"/>
                    <a:pt x="15952" y="20094"/>
                    <a:pt x="19927" y="191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8" name="Line"/>
            <p:cNvSpPr/>
            <p:nvPr/>
          </p:nvSpPr>
          <p:spPr>
            <a:xfrm>
              <a:off x="5155637" y="5584000"/>
              <a:ext cx="19614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133"/>
                    <a:pt x="-1585" y="8267"/>
                    <a:pt x="575" y="11867"/>
                  </a:cubicBezTo>
                  <a:cubicBezTo>
                    <a:pt x="2735" y="15467"/>
                    <a:pt x="11375" y="18533"/>
                    <a:pt x="200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9" name="Line"/>
            <p:cNvSpPr/>
            <p:nvPr/>
          </p:nvSpPr>
          <p:spPr>
            <a:xfrm>
              <a:off x="5270499" y="5743745"/>
              <a:ext cx="209551" cy="43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1091" y="12302"/>
                    <a:pt x="2182" y="4448"/>
                    <a:pt x="5782" y="1502"/>
                  </a:cubicBezTo>
                  <a:cubicBezTo>
                    <a:pt x="9382" y="-1443"/>
                    <a:pt x="15491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0" name="Line"/>
            <p:cNvSpPr/>
            <p:nvPr/>
          </p:nvSpPr>
          <p:spPr>
            <a:xfrm>
              <a:off x="5505449" y="5572748"/>
              <a:ext cx="175685" cy="553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4" fill="norm" stroke="1" extrusionOk="0">
                  <a:moveTo>
                    <a:pt x="7807" y="4891"/>
                  </a:moveTo>
                  <a:cubicBezTo>
                    <a:pt x="6766" y="5797"/>
                    <a:pt x="5725" y="6704"/>
                    <a:pt x="4684" y="8600"/>
                  </a:cubicBezTo>
                  <a:cubicBezTo>
                    <a:pt x="3643" y="10497"/>
                    <a:pt x="2602" y="13382"/>
                    <a:pt x="1822" y="15484"/>
                  </a:cubicBezTo>
                  <a:cubicBezTo>
                    <a:pt x="1041" y="17587"/>
                    <a:pt x="520" y="18906"/>
                    <a:pt x="260" y="19895"/>
                  </a:cubicBezTo>
                  <a:cubicBezTo>
                    <a:pt x="0" y="20884"/>
                    <a:pt x="0" y="21544"/>
                    <a:pt x="0" y="21544"/>
                  </a:cubicBezTo>
                  <a:cubicBezTo>
                    <a:pt x="0" y="21544"/>
                    <a:pt x="0" y="20884"/>
                    <a:pt x="390" y="19153"/>
                  </a:cubicBezTo>
                  <a:cubicBezTo>
                    <a:pt x="781" y="17422"/>
                    <a:pt x="1561" y="14619"/>
                    <a:pt x="2733" y="12022"/>
                  </a:cubicBezTo>
                  <a:cubicBezTo>
                    <a:pt x="3904" y="9425"/>
                    <a:pt x="5465" y="7034"/>
                    <a:pt x="6766" y="5179"/>
                  </a:cubicBezTo>
                  <a:cubicBezTo>
                    <a:pt x="8067" y="3324"/>
                    <a:pt x="9108" y="2005"/>
                    <a:pt x="10149" y="1222"/>
                  </a:cubicBezTo>
                  <a:cubicBezTo>
                    <a:pt x="11190" y="439"/>
                    <a:pt x="12231" y="191"/>
                    <a:pt x="13533" y="68"/>
                  </a:cubicBezTo>
                  <a:cubicBezTo>
                    <a:pt x="14834" y="-56"/>
                    <a:pt x="16395" y="-56"/>
                    <a:pt x="18087" y="480"/>
                  </a:cubicBezTo>
                  <a:cubicBezTo>
                    <a:pt x="19778" y="1016"/>
                    <a:pt x="21600" y="2088"/>
                    <a:pt x="21600" y="3571"/>
                  </a:cubicBezTo>
                  <a:cubicBezTo>
                    <a:pt x="21600" y="5055"/>
                    <a:pt x="19778" y="6952"/>
                    <a:pt x="17436" y="8188"/>
                  </a:cubicBezTo>
                  <a:cubicBezTo>
                    <a:pt x="15094" y="9425"/>
                    <a:pt x="12231" y="10002"/>
                    <a:pt x="10149" y="10373"/>
                  </a:cubicBezTo>
                  <a:cubicBezTo>
                    <a:pt x="8067" y="10744"/>
                    <a:pt x="6766" y="10909"/>
                    <a:pt x="5595" y="10868"/>
                  </a:cubicBezTo>
                  <a:cubicBezTo>
                    <a:pt x="4424" y="10826"/>
                    <a:pt x="3383" y="10579"/>
                    <a:pt x="2342" y="103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1" name="Line"/>
            <p:cNvSpPr/>
            <p:nvPr/>
          </p:nvSpPr>
          <p:spPr>
            <a:xfrm>
              <a:off x="5670549" y="5533200"/>
              <a:ext cx="155176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600" fill="norm" stroke="1" extrusionOk="0">
                  <a:moveTo>
                    <a:pt x="12096" y="0"/>
                  </a:moveTo>
                  <a:cubicBezTo>
                    <a:pt x="15264" y="2225"/>
                    <a:pt x="18432" y="4451"/>
                    <a:pt x="20016" y="7135"/>
                  </a:cubicBezTo>
                  <a:cubicBezTo>
                    <a:pt x="21600" y="9818"/>
                    <a:pt x="21600" y="12960"/>
                    <a:pt x="19152" y="15447"/>
                  </a:cubicBezTo>
                  <a:cubicBezTo>
                    <a:pt x="16704" y="17935"/>
                    <a:pt x="11808" y="19767"/>
                    <a:pt x="8208" y="20684"/>
                  </a:cubicBezTo>
                  <a:cubicBezTo>
                    <a:pt x="4608" y="21600"/>
                    <a:pt x="2304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2" name="Line"/>
            <p:cNvSpPr/>
            <p:nvPr/>
          </p:nvSpPr>
          <p:spPr>
            <a:xfrm>
              <a:off x="5829805" y="5320387"/>
              <a:ext cx="82045" cy="181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485" fill="norm" stroke="1" extrusionOk="0">
                  <a:moveTo>
                    <a:pt x="3191" y="1141"/>
                  </a:moveTo>
                  <a:cubicBezTo>
                    <a:pt x="2637" y="5662"/>
                    <a:pt x="2083" y="10183"/>
                    <a:pt x="1530" y="13071"/>
                  </a:cubicBezTo>
                  <a:cubicBezTo>
                    <a:pt x="976" y="15959"/>
                    <a:pt x="422" y="17215"/>
                    <a:pt x="145" y="17215"/>
                  </a:cubicBezTo>
                  <a:cubicBezTo>
                    <a:pt x="-132" y="17215"/>
                    <a:pt x="-132" y="15959"/>
                    <a:pt x="1253" y="13197"/>
                  </a:cubicBezTo>
                  <a:cubicBezTo>
                    <a:pt x="2637" y="10434"/>
                    <a:pt x="5406" y="6164"/>
                    <a:pt x="8176" y="3527"/>
                  </a:cubicBezTo>
                  <a:cubicBezTo>
                    <a:pt x="10945" y="890"/>
                    <a:pt x="13714" y="-115"/>
                    <a:pt x="15930" y="11"/>
                  </a:cubicBezTo>
                  <a:cubicBezTo>
                    <a:pt x="18145" y="136"/>
                    <a:pt x="19806" y="1392"/>
                    <a:pt x="20637" y="5159"/>
                  </a:cubicBezTo>
                  <a:cubicBezTo>
                    <a:pt x="21468" y="8927"/>
                    <a:pt x="21468" y="15206"/>
                    <a:pt x="21468" y="214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3" name="Line"/>
            <p:cNvSpPr/>
            <p:nvPr/>
          </p:nvSpPr>
          <p:spPr>
            <a:xfrm>
              <a:off x="6000749" y="5414251"/>
              <a:ext cx="139701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982" y="11153"/>
                    <a:pt x="1964" y="2153"/>
                    <a:pt x="5564" y="353"/>
                  </a:cubicBezTo>
                  <a:cubicBezTo>
                    <a:pt x="9164" y="-1447"/>
                    <a:pt x="15382" y="3953"/>
                    <a:pt x="21600" y="93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6163733" y="5283104"/>
              <a:ext cx="224367" cy="230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5" fill="norm" stroke="1" extrusionOk="0">
                  <a:moveTo>
                    <a:pt x="21600" y="1405"/>
                  </a:moveTo>
                  <a:cubicBezTo>
                    <a:pt x="20989" y="619"/>
                    <a:pt x="20377" y="-166"/>
                    <a:pt x="17626" y="30"/>
                  </a:cubicBezTo>
                  <a:cubicBezTo>
                    <a:pt x="14875" y="227"/>
                    <a:pt x="9985" y="1405"/>
                    <a:pt x="7030" y="2289"/>
                  </a:cubicBezTo>
                  <a:cubicBezTo>
                    <a:pt x="4075" y="3172"/>
                    <a:pt x="3057" y="3761"/>
                    <a:pt x="2242" y="4449"/>
                  </a:cubicBezTo>
                  <a:cubicBezTo>
                    <a:pt x="1426" y="5136"/>
                    <a:pt x="815" y="5921"/>
                    <a:pt x="917" y="6609"/>
                  </a:cubicBezTo>
                  <a:cubicBezTo>
                    <a:pt x="1019" y="7296"/>
                    <a:pt x="1834" y="7885"/>
                    <a:pt x="3464" y="8474"/>
                  </a:cubicBezTo>
                  <a:cubicBezTo>
                    <a:pt x="5094" y="9063"/>
                    <a:pt x="7540" y="9652"/>
                    <a:pt x="9170" y="10241"/>
                  </a:cubicBezTo>
                  <a:cubicBezTo>
                    <a:pt x="10800" y="10830"/>
                    <a:pt x="11615" y="11419"/>
                    <a:pt x="11411" y="12205"/>
                  </a:cubicBezTo>
                  <a:cubicBezTo>
                    <a:pt x="11208" y="12990"/>
                    <a:pt x="9985" y="13972"/>
                    <a:pt x="8253" y="14856"/>
                  </a:cubicBezTo>
                  <a:cubicBezTo>
                    <a:pt x="6521" y="15739"/>
                    <a:pt x="4279" y="16525"/>
                    <a:pt x="2649" y="17409"/>
                  </a:cubicBezTo>
                  <a:cubicBezTo>
                    <a:pt x="1019" y="18292"/>
                    <a:pt x="0" y="19274"/>
                    <a:pt x="0" y="19961"/>
                  </a:cubicBezTo>
                  <a:cubicBezTo>
                    <a:pt x="0" y="20649"/>
                    <a:pt x="1019" y="21041"/>
                    <a:pt x="3974" y="21238"/>
                  </a:cubicBezTo>
                  <a:cubicBezTo>
                    <a:pt x="6928" y="21434"/>
                    <a:pt x="11819" y="21434"/>
                    <a:pt x="14875" y="21238"/>
                  </a:cubicBezTo>
                  <a:cubicBezTo>
                    <a:pt x="17932" y="21041"/>
                    <a:pt x="19155" y="20649"/>
                    <a:pt x="20377" y="202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6413499" y="5304600"/>
              <a:ext cx="1714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7" y="2200"/>
                    <a:pt x="533" y="4400"/>
                    <a:pt x="2667" y="7500"/>
                  </a:cubicBezTo>
                  <a:cubicBezTo>
                    <a:pt x="4800" y="10600"/>
                    <a:pt x="8800" y="14600"/>
                    <a:pt x="12267" y="17100"/>
                  </a:cubicBezTo>
                  <a:cubicBezTo>
                    <a:pt x="15733" y="19600"/>
                    <a:pt x="18667" y="20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6" name="Line"/>
            <p:cNvSpPr/>
            <p:nvPr/>
          </p:nvSpPr>
          <p:spPr>
            <a:xfrm>
              <a:off x="6413499" y="5279200"/>
              <a:ext cx="2349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86" y="1910"/>
                    <a:pt x="15373" y="3820"/>
                    <a:pt x="11968" y="6612"/>
                  </a:cubicBezTo>
                  <a:cubicBezTo>
                    <a:pt x="8562" y="9404"/>
                    <a:pt x="4865" y="13078"/>
                    <a:pt x="2822" y="15722"/>
                  </a:cubicBezTo>
                  <a:cubicBezTo>
                    <a:pt x="778" y="18367"/>
                    <a:pt x="389" y="1998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7" name="Line"/>
            <p:cNvSpPr/>
            <p:nvPr/>
          </p:nvSpPr>
          <p:spPr>
            <a:xfrm>
              <a:off x="6578599" y="5495100"/>
              <a:ext cx="254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6648449" y="5342700"/>
              <a:ext cx="1" cy="190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6896099" y="5848022"/>
              <a:ext cx="26035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444" y="12302"/>
                    <a:pt x="10888" y="4448"/>
                    <a:pt x="14488" y="1502"/>
                  </a:cubicBezTo>
                  <a:cubicBezTo>
                    <a:pt x="18088" y="-1443"/>
                    <a:pt x="19844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6965949" y="5945950"/>
              <a:ext cx="196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74" y="18000"/>
                    <a:pt x="11148" y="14400"/>
                    <a:pt x="14748" y="10800"/>
                  </a:cubicBezTo>
                  <a:cubicBezTo>
                    <a:pt x="18348" y="7200"/>
                    <a:pt x="19974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7413112" y="5649679"/>
              <a:ext cx="194189" cy="416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488" fill="norm" stroke="1" extrusionOk="0">
                  <a:moveTo>
                    <a:pt x="21081" y="3488"/>
                  </a:moveTo>
                  <a:cubicBezTo>
                    <a:pt x="21081" y="2943"/>
                    <a:pt x="21081" y="2397"/>
                    <a:pt x="20507" y="1797"/>
                  </a:cubicBezTo>
                  <a:cubicBezTo>
                    <a:pt x="19932" y="1197"/>
                    <a:pt x="18783" y="543"/>
                    <a:pt x="17634" y="215"/>
                  </a:cubicBezTo>
                  <a:cubicBezTo>
                    <a:pt x="16485" y="-112"/>
                    <a:pt x="15336" y="-112"/>
                    <a:pt x="13498" y="543"/>
                  </a:cubicBezTo>
                  <a:cubicBezTo>
                    <a:pt x="11660" y="1197"/>
                    <a:pt x="9132" y="2506"/>
                    <a:pt x="6604" y="4688"/>
                  </a:cubicBezTo>
                  <a:cubicBezTo>
                    <a:pt x="4077" y="6870"/>
                    <a:pt x="1549" y="9924"/>
                    <a:pt x="515" y="12488"/>
                  </a:cubicBezTo>
                  <a:cubicBezTo>
                    <a:pt x="-519" y="15052"/>
                    <a:pt x="-59" y="17124"/>
                    <a:pt x="2468" y="18543"/>
                  </a:cubicBezTo>
                  <a:cubicBezTo>
                    <a:pt x="4996" y="19961"/>
                    <a:pt x="9592" y="20724"/>
                    <a:pt x="14187" y="214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2" name="Line"/>
            <p:cNvSpPr/>
            <p:nvPr/>
          </p:nvSpPr>
          <p:spPr>
            <a:xfrm>
              <a:off x="7613914" y="5742785"/>
              <a:ext cx="150675" cy="242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0962" fill="norm" stroke="1" extrusionOk="0">
                  <a:moveTo>
                    <a:pt x="7952" y="7136"/>
                  </a:moveTo>
                  <a:cubicBezTo>
                    <a:pt x="5585" y="10065"/>
                    <a:pt x="3218" y="12994"/>
                    <a:pt x="1886" y="14916"/>
                  </a:cubicBezTo>
                  <a:cubicBezTo>
                    <a:pt x="555" y="16838"/>
                    <a:pt x="259" y="17753"/>
                    <a:pt x="111" y="18760"/>
                  </a:cubicBezTo>
                  <a:cubicBezTo>
                    <a:pt x="-37" y="19767"/>
                    <a:pt x="-37" y="20865"/>
                    <a:pt x="111" y="20956"/>
                  </a:cubicBezTo>
                  <a:cubicBezTo>
                    <a:pt x="259" y="21048"/>
                    <a:pt x="555" y="20133"/>
                    <a:pt x="1886" y="17112"/>
                  </a:cubicBezTo>
                  <a:cubicBezTo>
                    <a:pt x="3218" y="14092"/>
                    <a:pt x="5585" y="8967"/>
                    <a:pt x="7064" y="5855"/>
                  </a:cubicBezTo>
                  <a:cubicBezTo>
                    <a:pt x="8544" y="2743"/>
                    <a:pt x="9136" y="1645"/>
                    <a:pt x="10023" y="821"/>
                  </a:cubicBezTo>
                  <a:cubicBezTo>
                    <a:pt x="10911" y="-3"/>
                    <a:pt x="12095" y="-552"/>
                    <a:pt x="14166" y="912"/>
                  </a:cubicBezTo>
                  <a:cubicBezTo>
                    <a:pt x="16237" y="2377"/>
                    <a:pt x="19196" y="5855"/>
                    <a:pt x="20379" y="9516"/>
                  </a:cubicBezTo>
                  <a:cubicBezTo>
                    <a:pt x="21563" y="13177"/>
                    <a:pt x="20971" y="17021"/>
                    <a:pt x="20379" y="208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3" name="Line"/>
            <p:cNvSpPr/>
            <p:nvPr/>
          </p:nvSpPr>
          <p:spPr>
            <a:xfrm>
              <a:off x="7880349" y="5876100"/>
              <a:ext cx="120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4" name="Line"/>
            <p:cNvSpPr/>
            <p:nvPr/>
          </p:nvSpPr>
          <p:spPr>
            <a:xfrm>
              <a:off x="8141647" y="5691950"/>
              <a:ext cx="284804" cy="259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565" fill="norm" stroke="1" extrusionOk="0">
                  <a:moveTo>
                    <a:pt x="21528" y="0"/>
                  </a:moveTo>
                  <a:cubicBezTo>
                    <a:pt x="18648" y="527"/>
                    <a:pt x="15768" y="1054"/>
                    <a:pt x="12648" y="2195"/>
                  </a:cubicBezTo>
                  <a:cubicBezTo>
                    <a:pt x="9528" y="3337"/>
                    <a:pt x="6168" y="5093"/>
                    <a:pt x="4088" y="6146"/>
                  </a:cubicBezTo>
                  <a:cubicBezTo>
                    <a:pt x="2008" y="7200"/>
                    <a:pt x="1208" y="7551"/>
                    <a:pt x="1288" y="7990"/>
                  </a:cubicBezTo>
                  <a:cubicBezTo>
                    <a:pt x="1368" y="8429"/>
                    <a:pt x="2328" y="8956"/>
                    <a:pt x="3688" y="9395"/>
                  </a:cubicBezTo>
                  <a:cubicBezTo>
                    <a:pt x="5048" y="9834"/>
                    <a:pt x="6808" y="10185"/>
                    <a:pt x="8008" y="10624"/>
                  </a:cubicBezTo>
                  <a:cubicBezTo>
                    <a:pt x="9208" y="11063"/>
                    <a:pt x="9848" y="11590"/>
                    <a:pt x="9768" y="12205"/>
                  </a:cubicBezTo>
                  <a:cubicBezTo>
                    <a:pt x="9688" y="12820"/>
                    <a:pt x="8888" y="13522"/>
                    <a:pt x="7288" y="14488"/>
                  </a:cubicBezTo>
                  <a:cubicBezTo>
                    <a:pt x="5688" y="15454"/>
                    <a:pt x="3288" y="16683"/>
                    <a:pt x="1848" y="17649"/>
                  </a:cubicBezTo>
                  <a:cubicBezTo>
                    <a:pt x="408" y="18615"/>
                    <a:pt x="-72" y="19317"/>
                    <a:pt x="8" y="19932"/>
                  </a:cubicBezTo>
                  <a:cubicBezTo>
                    <a:pt x="88" y="20546"/>
                    <a:pt x="728" y="21073"/>
                    <a:pt x="3128" y="21337"/>
                  </a:cubicBezTo>
                  <a:cubicBezTo>
                    <a:pt x="5528" y="21600"/>
                    <a:pt x="9688" y="21600"/>
                    <a:pt x="12808" y="21512"/>
                  </a:cubicBezTo>
                  <a:cubicBezTo>
                    <a:pt x="15928" y="21424"/>
                    <a:pt x="18008" y="21249"/>
                    <a:pt x="20088" y="210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5" name="Line"/>
            <p:cNvSpPr/>
            <p:nvPr/>
          </p:nvSpPr>
          <p:spPr>
            <a:xfrm>
              <a:off x="8483599" y="5755450"/>
              <a:ext cx="1651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491"/>
                    <a:pt x="7200" y="6982"/>
                    <a:pt x="10800" y="10582"/>
                  </a:cubicBezTo>
                  <a:cubicBezTo>
                    <a:pt x="14400" y="14182"/>
                    <a:pt x="18000" y="1789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6" name="Line"/>
            <p:cNvSpPr/>
            <p:nvPr/>
          </p:nvSpPr>
          <p:spPr>
            <a:xfrm>
              <a:off x="8489949" y="5717350"/>
              <a:ext cx="1778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943" y="3217"/>
                    <a:pt x="10286" y="6434"/>
                    <a:pt x="6686" y="9268"/>
                  </a:cubicBezTo>
                  <a:cubicBezTo>
                    <a:pt x="3086" y="12102"/>
                    <a:pt x="1543" y="14553"/>
                    <a:pt x="771" y="16545"/>
                  </a:cubicBezTo>
                  <a:cubicBezTo>
                    <a:pt x="0" y="18536"/>
                    <a:pt x="0" y="2006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7" name="Line"/>
            <p:cNvSpPr/>
            <p:nvPr/>
          </p:nvSpPr>
          <p:spPr>
            <a:xfrm>
              <a:off x="8680449" y="5920550"/>
              <a:ext cx="444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8" name="Line"/>
            <p:cNvSpPr/>
            <p:nvPr/>
          </p:nvSpPr>
          <p:spPr>
            <a:xfrm>
              <a:off x="8724899" y="5818950"/>
              <a:ext cx="63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9" name="Line"/>
            <p:cNvSpPr/>
            <p:nvPr/>
          </p:nvSpPr>
          <p:spPr>
            <a:xfrm>
              <a:off x="8826499" y="5660200"/>
              <a:ext cx="89842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3" h="21600" fill="norm" stroke="1" extrusionOk="0">
                  <a:moveTo>
                    <a:pt x="4320" y="0"/>
                  </a:moveTo>
                  <a:cubicBezTo>
                    <a:pt x="10560" y="2687"/>
                    <a:pt x="16800" y="5373"/>
                    <a:pt x="19200" y="8275"/>
                  </a:cubicBezTo>
                  <a:cubicBezTo>
                    <a:pt x="21600" y="11176"/>
                    <a:pt x="20160" y="14293"/>
                    <a:pt x="16320" y="16549"/>
                  </a:cubicBezTo>
                  <a:cubicBezTo>
                    <a:pt x="12480" y="18806"/>
                    <a:pt x="6240" y="2020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9081496" y="5659198"/>
              <a:ext cx="164104" cy="38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419" fill="norm" stroke="1" extrusionOk="0">
                  <a:moveTo>
                    <a:pt x="17316" y="2193"/>
                  </a:moveTo>
                  <a:cubicBezTo>
                    <a:pt x="17316" y="1362"/>
                    <a:pt x="17316" y="531"/>
                    <a:pt x="16624" y="175"/>
                  </a:cubicBezTo>
                  <a:cubicBezTo>
                    <a:pt x="15932" y="-181"/>
                    <a:pt x="14547" y="-62"/>
                    <a:pt x="12193" y="1184"/>
                  </a:cubicBezTo>
                  <a:cubicBezTo>
                    <a:pt x="9839" y="2430"/>
                    <a:pt x="6516" y="4804"/>
                    <a:pt x="4024" y="7533"/>
                  </a:cubicBezTo>
                  <a:cubicBezTo>
                    <a:pt x="1532" y="10263"/>
                    <a:pt x="-130" y="13349"/>
                    <a:pt x="8" y="15663"/>
                  </a:cubicBezTo>
                  <a:cubicBezTo>
                    <a:pt x="147" y="17977"/>
                    <a:pt x="2085" y="19520"/>
                    <a:pt x="5962" y="20351"/>
                  </a:cubicBezTo>
                  <a:cubicBezTo>
                    <a:pt x="9839" y="21182"/>
                    <a:pt x="15655" y="21300"/>
                    <a:pt x="21470" y="214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9312184" y="5755450"/>
              <a:ext cx="22316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600" fill="norm" stroke="1" extrusionOk="0">
                  <a:moveTo>
                    <a:pt x="20702" y="0"/>
                  </a:moveTo>
                  <a:cubicBezTo>
                    <a:pt x="10884" y="4140"/>
                    <a:pt x="1066" y="8280"/>
                    <a:pt x="84" y="11880"/>
                  </a:cubicBezTo>
                  <a:cubicBezTo>
                    <a:pt x="-898" y="15480"/>
                    <a:pt x="6957" y="18540"/>
                    <a:pt x="1481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9410699" y="5825300"/>
              <a:ext cx="1778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" y="17100"/>
                    <a:pt x="1029" y="12600"/>
                    <a:pt x="4629" y="9000"/>
                  </a:cubicBezTo>
                  <a:cubicBezTo>
                    <a:pt x="8229" y="5400"/>
                    <a:pt x="14914" y="27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9589141" y="5746942"/>
              <a:ext cx="186896" cy="434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406" fill="norm" stroke="1" extrusionOk="0">
                  <a:moveTo>
                    <a:pt x="6407" y="4802"/>
                  </a:moveTo>
                  <a:cubicBezTo>
                    <a:pt x="5207" y="8037"/>
                    <a:pt x="4007" y="11272"/>
                    <a:pt x="3167" y="13881"/>
                  </a:cubicBezTo>
                  <a:cubicBezTo>
                    <a:pt x="2327" y="16489"/>
                    <a:pt x="1847" y="18472"/>
                    <a:pt x="1367" y="19724"/>
                  </a:cubicBezTo>
                  <a:cubicBezTo>
                    <a:pt x="887" y="20976"/>
                    <a:pt x="407" y="21498"/>
                    <a:pt x="167" y="21394"/>
                  </a:cubicBezTo>
                  <a:cubicBezTo>
                    <a:pt x="-73" y="21289"/>
                    <a:pt x="-73" y="20559"/>
                    <a:pt x="287" y="18211"/>
                  </a:cubicBezTo>
                  <a:cubicBezTo>
                    <a:pt x="647" y="15863"/>
                    <a:pt x="1367" y="11898"/>
                    <a:pt x="2087" y="8924"/>
                  </a:cubicBezTo>
                  <a:cubicBezTo>
                    <a:pt x="2807" y="5950"/>
                    <a:pt x="3527" y="3968"/>
                    <a:pt x="4127" y="2663"/>
                  </a:cubicBezTo>
                  <a:cubicBezTo>
                    <a:pt x="4727" y="1359"/>
                    <a:pt x="5207" y="733"/>
                    <a:pt x="6047" y="368"/>
                  </a:cubicBezTo>
                  <a:cubicBezTo>
                    <a:pt x="6887" y="2"/>
                    <a:pt x="8087" y="-102"/>
                    <a:pt x="10007" y="107"/>
                  </a:cubicBezTo>
                  <a:cubicBezTo>
                    <a:pt x="11927" y="315"/>
                    <a:pt x="14567" y="837"/>
                    <a:pt x="16727" y="1672"/>
                  </a:cubicBezTo>
                  <a:cubicBezTo>
                    <a:pt x="18887" y="2507"/>
                    <a:pt x="20567" y="3655"/>
                    <a:pt x="21047" y="4698"/>
                  </a:cubicBezTo>
                  <a:cubicBezTo>
                    <a:pt x="21527" y="5741"/>
                    <a:pt x="20807" y="6681"/>
                    <a:pt x="18887" y="7568"/>
                  </a:cubicBezTo>
                  <a:cubicBezTo>
                    <a:pt x="16967" y="8455"/>
                    <a:pt x="13847" y="9289"/>
                    <a:pt x="10967" y="9655"/>
                  </a:cubicBezTo>
                  <a:cubicBezTo>
                    <a:pt x="8087" y="10020"/>
                    <a:pt x="5447" y="9915"/>
                    <a:pt x="2807" y="98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9778999" y="5679250"/>
              <a:ext cx="86785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322" y="0"/>
                  </a:moveTo>
                  <a:cubicBezTo>
                    <a:pt x="8956" y="313"/>
                    <a:pt x="11590" y="626"/>
                    <a:pt x="14751" y="2270"/>
                  </a:cubicBezTo>
                  <a:cubicBezTo>
                    <a:pt x="17912" y="3913"/>
                    <a:pt x="21600" y="6887"/>
                    <a:pt x="21600" y="9861"/>
                  </a:cubicBezTo>
                  <a:cubicBezTo>
                    <a:pt x="21600" y="12835"/>
                    <a:pt x="17912" y="15809"/>
                    <a:pt x="13698" y="17765"/>
                  </a:cubicBezTo>
                  <a:cubicBezTo>
                    <a:pt x="9483" y="19722"/>
                    <a:pt x="4741" y="2066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9810749" y="5414570"/>
              <a:ext cx="101601" cy="150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2" fill="norm" stroke="1" extrusionOk="0">
                  <a:moveTo>
                    <a:pt x="0" y="3269"/>
                  </a:moveTo>
                  <a:cubicBezTo>
                    <a:pt x="450" y="8003"/>
                    <a:pt x="900" y="12737"/>
                    <a:pt x="900" y="15992"/>
                  </a:cubicBezTo>
                  <a:cubicBezTo>
                    <a:pt x="900" y="19247"/>
                    <a:pt x="450" y="21022"/>
                    <a:pt x="225" y="20430"/>
                  </a:cubicBezTo>
                  <a:cubicBezTo>
                    <a:pt x="0" y="19838"/>
                    <a:pt x="0" y="16880"/>
                    <a:pt x="675" y="13773"/>
                  </a:cubicBezTo>
                  <a:cubicBezTo>
                    <a:pt x="1350" y="10666"/>
                    <a:pt x="2700" y="7411"/>
                    <a:pt x="4050" y="5192"/>
                  </a:cubicBezTo>
                  <a:cubicBezTo>
                    <a:pt x="5400" y="2973"/>
                    <a:pt x="6750" y="1789"/>
                    <a:pt x="8550" y="901"/>
                  </a:cubicBezTo>
                  <a:cubicBezTo>
                    <a:pt x="10350" y="14"/>
                    <a:pt x="12600" y="-578"/>
                    <a:pt x="14850" y="901"/>
                  </a:cubicBezTo>
                  <a:cubicBezTo>
                    <a:pt x="17100" y="2381"/>
                    <a:pt x="19350" y="5932"/>
                    <a:pt x="20475" y="9630"/>
                  </a:cubicBezTo>
                  <a:cubicBezTo>
                    <a:pt x="21600" y="13329"/>
                    <a:pt x="21600" y="17175"/>
                    <a:pt x="21600" y="210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9988549" y="5469649"/>
              <a:ext cx="8890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2057" y="11670"/>
                    <a:pt x="4114" y="3363"/>
                    <a:pt x="6429" y="870"/>
                  </a:cubicBezTo>
                  <a:cubicBezTo>
                    <a:pt x="8743" y="-1622"/>
                    <a:pt x="11314" y="1701"/>
                    <a:pt x="13886" y="5024"/>
                  </a:cubicBezTo>
                  <a:cubicBezTo>
                    <a:pt x="16457" y="8347"/>
                    <a:pt x="19029" y="11670"/>
                    <a:pt x="21600" y="149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10107083" y="5361750"/>
              <a:ext cx="173568" cy="182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810" y="0"/>
                  </a:moveTo>
                  <a:cubicBezTo>
                    <a:pt x="17912" y="502"/>
                    <a:pt x="15015" y="1005"/>
                    <a:pt x="12249" y="1884"/>
                  </a:cubicBezTo>
                  <a:cubicBezTo>
                    <a:pt x="9483" y="2763"/>
                    <a:pt x="6849" y="4019"/>
                    <a:pt x="5137" y="5149"/>
                  </a:cubicBezTo>
                  <a:cubicBezTo>
                    <a:pt x="3424" y="6279"/>
                    <a:pt x="2634" y="7284"/>
                    <a:pt x="3161" y="8037"/>
                  </a:cubicBezTo>
                  <a:cubicBezTo>
                    <a:pt x="3688" y="8791"/>
                    <a:pt x="5532" y="9293"/>
                    <a:pt x="7112" y="9670"/>
                  </a:cubicBezTo>
                  <a:cubicBezTo>
                    <a:pt x="8693" y="10047"/>
                    <a:pt x="10010" y="10298"/>
                    <a:pt x="11195" y="10800"/>
                  </a:cubicBezTo>
                  <a:cubicBezTo>
                    <a:pt x="12380" y="11302"/>
                    <a:pt x="13434" y="12056"/>
                    <a:pt x="13434" y="12809"/>
                  </a:cubicBezTo>
                  <a:cubicBezTo>
                    <a:pt x="13434" y="13563"/>
                    <a:pt x="12380" y="14316"/>
                    <a:pt x="10405" y="15195"/>
                  </a:cubicBezTo>
                  <a:cubicBezTo>
                    <a:pt x="8429" y="16074"/>
                    <a:pt x="5532" y="17079"/>
                    <a:pt x="3424" y="18084"/>
                  </a:cubicBezTo>
                  <a:cubicBezTo>
                    <a:pt x="1317" y="19088"/>
                    <a:pt x="0" y="20093"/>
                    <a:pt x="0" y="20721"/>
                  </a:cubicBezTo>
                  <a:cubicBezTo>
                    <a:pt x="0" y="21349"/>
                    <a:pt x="1317" y="21600"/>
                    <a:pt x="5137" y="21600"/>
                  </a:cubicBezTo>
                  <a:cubicBezTo>
                    <a:pt x="8956" y="21600"/>
                    <a:pt x="15278" y="21349"/>
                    <a:pt x="21600" y="210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10286999" y="5393500"/>
              <a:ext cx="1206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10283735" y="5361750"/>
              <a:ext cx="187415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600" fill="norm" stroke="1" extrusionOk="0">
                  <a:moveTo>
                    <a:pt x="21489" y="0"/>
                  </a:moveTo>
                  <a:cubicBezTo>
                    <a:pt x="16878" y="4320"/>
                    <a:pt x="12267" y="8640"/>
                    <a:pt x="8990" y="11520"/>
                  </a:cubicBezTo>
                  <a:cubicBezTo>
                    <a:pt x="5714" y="14400"/>
                    <a:pt x="3772" y="15840"/>
                    <a:pt x="2316" y="17074"/>
                  </a:cubicBezTo>
                  <a:cubicBezTo>
                    <a:pt x="860" y="18309"/>
                    <a:pt x="-111" y="19337"/>
                    <a:pt x="10" y="20057"/>
                  </a:cubicBezTo>
                  <a:cubicBezTo>
                    <a:pt x="132" y="20777"/>
                    <a:pt x="1345" y="21189"/>
                    <a:pt x="255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10439399" y="5545900"/>
              <a:ext cx="6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10496549" y="5444300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10572749" y="5526850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71" y="14400"/>
                    <a:pt x="7543" y="7200"/>
                    <a:pt x="11143" y="3600"/>
                  </a:cubicBezTo>
                  <a:cubicBezTo>
                    <a:pt x="14743" y="0"/>
                    <a:pt x="18171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10807699" y="5387150"/>
              <a:ext cx="63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109"/>
                    <a:pt x="7200" y="12218"/>
                    <a:pt x="3600" y="15818"/>
                  </a:cubicBezTo>
                  <a:cubicBezTo>
                    <a:pt x="0" y="19418"/>
                    <a:pt x="0" y="2050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10966449" y="5990400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11018471" y="5773622"/>
              <a:ext cx="256665" cy="56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374" fill="norm" stroke="1" extrusionOk="0">
                  <a:moveTo>
                    <a:pt x="10436" y="6803"/>
                  </a:moveTo>
                  <a:cubicBezTo>
                    <a:pt x="8855" y="8657"/>
                    <a:pt x="7275" y="10511"/>
                    <a:pt x="5782" y="12848"/>
                  </a:cubicBezTo>
                  <a:cubicBezTo>
                    <a:pt x="4289" y="15185"/>
                    <a:pt x="2884" y="18006"/>
                    <a:pt x="1919" y="19578"/>
                  </a:cubicBezTo>
                  <a:cubicBezTo>
                    <a:pt x="953" y="21150"/>
                    <a:pt x="426" y="21472"/>
                    <a:pt x="162" y="21351"/>
                  </a:cubicBezTo>
                  <a:cubicBezTo>
                    <a:pt x="-101" y="21230"/>
                    <a:pt x="-101" y="20666"/>
                    <a:pt x="601" y="19135"/>
                  </a:cubicBezTo>
                  <a:cubicBezTo>
                    <a:pt x="1304" y="17603"/>
                    <a:pt x="2709" y="15105"/>
                    <a:pt x="4377" y="12365"/>
                  </a:cubicBezTo>
                  <a:cubicBezTo>
                    <a:pt x="6045" y="9624"/>
                    <a:pt x="7977" y="6642"/>
                    <a:pt x="9733" y="4547"/>
                  </a:cubicBezTo>
                  <a:cubicBezTo>
                    <a:pt x="11489" y="2451"/>
                    <a:pt x="13070" y="1242"/>
                    <a:pt x="14387" y="597"/>
                  </a:cubicBezTo>
                  <a:cubicBezTo>
                    <a:pt x="15704" y="-47"/>
                    <a:pt x="16758" y="-128"/>
                    <a:pt x="17899" y="154"/>
                  </a:cubicBezTo>
                  <a:cubicBezTo>
                    <a:pt x="19040" y="436"/>
                    <a:pt x="20270" y="1081"/>
                    <a:pt x="20884" y="2088"/>
                  </a:cubicBezTo>
                  <a:cubicBezTo>
                    <a:pt x="21499" y="3096"/>
                    <a:pt x="21499" y="4466"/>
                    <a:pt x="20358" y="5756"/>
                  </a:cubicBezTo>
                  <a:cubicBezTo>
                    <a:pt x="19216" y="7045"/>
                    <a:pt x="16933" y="8254"/>
                    <a:pt x="15265" y="8899"/>
                  </a:cubicBezTo>
                  <a:cubicBezTo>
                    <a:pt x="13597" y="9544"/>
                    <a:pt x="12543" y="9624"/>
                    <a:pt x="11577" y="9624"/>
                  </a:cubicBezTo>
                  <a:cubicBezTo>
                    <a:pt x="10611" y="9624"/>
                    <a:pt x="9733" y="9544"/>
                    <a:pt x="9382" y="9221"/>
                  </a:cubicBezTo>
                  <a:cubicBezTo>
                    <a:pt x="9031" y="8899"/>
                    <a:pt x="9206" y="8335"/>
                    <a:pt x="9382" y="77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11260447" y="5488750"/>
              <a:ext cx="214003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600" fill="norm" stroke="1" extrusionOk="0">
                  <a:moveTo>
                    <a:pt x="21202" y="0"/>
                  </a:moveTo>
                  <a:cubicBezTo>
                    <a:pt x="17847" y="635"/>
                    <a:pt x="14491" y="1271"/>
                    <a:pt x="11660" y="2224"/>
                  </a:cubicBezTo>
                  <a:cubicBezTo>
                    <a:pt x="8829" y="3176"/>
                    <a:pt x="6522" y="4447"/>
                    <a:pt x="4635" y="5506"/>
                  </a:cubicBezTo>
                  <a:cubicBezTo>
                    <a:pt x="2748" y="6565"/>
                    <a:pt x="1280" y="7412"/>
                    <a:pt x="965" y="8153"/>
                  </a:cubicBezTo>
                  <a:cubicBezTo>
                    <a:pt x="651" y="8894"/>
                    <a:pt x="1489" y="9529"/>
                    <a:pt x="2433" y="9953"/>
                  </a:cubicBezTo>
                  <a:cubicBezTo>
                    <a:pt x="3377" y="10376"/>
                    <a:pt x="4425" y="10588"/>
                    <a:pt x="5579" y="10906"/>
                  </a:cubicBezTo>
                  <a:cubicBezTo>
                    <a:pt x="6732" y="11224"/>
                    <a:pt x="7990" y="11647"/>
                    <a:pt x="8829" y="12388"/>
                  </a:cubicBezTo>
                  <a:cubicBezTo>
                    <a:pt x="9668" y="13129"/>
                    <a:pt x="10087" y="14188"/>
                    <a:pt x="9878" y="15035"/>
                  </a:cubicBezTo>
                  <a:cubicBezTo>
                    <a:pt x="9668" y="15882"/>
                    <a:pt x="8829" y="16518"/>
                    <a:pt x="7885" y="17047"/>
                  </a:cubicBezTo>
                  <a:cubicBezTo>
                    <a:pt x="6942" y="17576"/>
                    <a:pt x="5893" y="18000"/>
                    <a:pt x="4320" y="18529"/>
                  </a:cubicBezTo>
                  <a:cubicBezTo>
                    <a:pt x="2748" y="19059"/>
                    <a:pt x="651" y="19694"/>
                    <a:pt x="126" y="20118"/>
                  </a:cubicBezTo>
                  <a:cubicBezTo>
                    <a:pt x="-398" y="20541"/>
                    <a:pt x="651" y="20753"/>
                    <a:pt x="4320" y="20965"/>
                  </a:cubicBezTo>
                  <a:cubicBezTo>
                    <a:pt x="7990" y="21176"/>
                    <a:pt x="14282" y="21388"/>
                    <a:pt x="2057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11506199" y="5544488"/>
              <a:ext cx="139701" cy="198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7" fill="norm" stroke="1" extrusionOk="0">
                  <a:moveTo>
                    <a:pt x="0" y="152"/>
                  </a:moveTo>
                  <a:cubicBezTo>
                    <a:pt x="1964" y="-76"/>
                    <a:pt x="3927" y="-303"/>
                    <a:pt x="6873" y="1516"/>
                  </a:cubicBezTo>
                  <a:cubicBezTo>
                    <a:pt x="9818" y="3335"/>
                    <a:pt x="13745" y="7200"/>
                    <a:pt x="16364" y="10838"/>
                  </a:cubicBezTo>
                  <a:cubicBezTo>
                    <a:pt x="18982" y="14476"/>
                    <a:pt x="20291" y="17886"/>
                    <a:pt x="21600" y="212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11506199" y="5520500"/>
              <a:ext cx="1778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57" y="0"/>
                    <a:pt x="18514" y="0"/>
                    <a:pt x="16200" y="1440"/>
                  </a:cubicBezTo>
                  <a:cubicBezTo>
                    <a:pt x="13886" y="2880"/>
                    <a:pt x="10800" y="5760"/>
                    <a:pt x="7971" y="9360"/>
                  </a:cubicBezTo>
                  <a:cubicBezTo>
                    <a:pt x="5143" y="12960"/>
                    <a:pt x="2571" y="1728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11671299" y="5717350"/>
              <a:ext cx="254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0" name="Line"/>
            <p:cNvSpPr/>
            <p:nvPr/>
          </p:nvSpPr>
          <p:spPr>
            <a:xfrm>
              <a:off x="11722099" y="5603050"/>
              <a:ext cx="44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201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609850" y="4984657"/>
              <a:ext cx="1628278" cy="1266093"/>
            </a:xfrm>
            <a:prstGeom prst="rect">
              <a:avLst/>
            </a:prstGeom>
            <a:effectLst/>
          </p:spPr>
        </p:pic>
        <p:pic>
          <p:nvPicPr>
            <p:cNvPr id="1203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1107093" y="5463350"/>
              <a:ext cx="722958" cy="303097"/>
            </a:xfrm>
            <a:prstGeom prst="rect">
              <a:avLst/>
            </a:prstGeom>
            <a:effectLst/>
          </p:spPr>
        </p:pic>
        <p:pic>
          <p:nvPicPr>
            <p:cNvPr id="1205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8896349" y="5215431"/>
              <a:ext cx="1574801" cy="1289320"/>
            </a:xfrm>
            <a:prstGeom prst="rect">
              <a:avLst/>
            </a:prstGeom>
            <a:effectLst/>
          </p:spPr>
        </p:pic>
        <p:pic>
          <p:nvPicPr>
            <p:cNvPr id="1207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5878362" y="5228400"/>
              <a:ext cx="1017738" cy="398594"/>
            </a:xfrm>
            <a:prstGeom prst="rect">
              <a:avLst/>
            </a:prstGeom>
            <a:effectLst/>
          </p:spPr>
        </p:pic>
        <p:sp>
          <p:nvSpPr>
            <p:cNvPr id="1209" name="Line"/>
            <p:cNvSpPr/>
            <p:nvPr/>
          </p:nvSpPr>
          <p:spPr>
            <a:xfrm>
              <a:off x="27516" y="6655033"/>
              <a:ext cx="359834" cy="30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2" fill="norm" stroke="1" extrusionOk="0">
                  <a:moveTo>
                    <a:pt x="1779" y="18720"/>
                  </a:moveTo>
                  <a:cubicBezTo>
                    <a:pt x="889" y="20160"/>
                    <a:pt x="0" y="21600"/>
                    <a:pt x="0" y="20880"/>
                  </a:cubicBezTo>
                  <a:cubicBezTo>
                    <a:pt x="0" y="20160"/>
                    <a:pt x="889" y="17280"/>
                    <a:pt x="3431" y="12240"/>
                  </a:cubicBezTo>
                  <a:cubicBezTo>
                    <a:pt x="5972" y="7200"/>
                    <a:pt x="10165" y="0"/>
                    <a:pt x="13468" y="0"/>
                  </a:cubicBezTo>
                  <a:cubicBezTo>
                    <a:pt x="16772" y="0"/>
                    <a:pt x="19186" y="7200"/>
                    <a:pt x="21600" y="14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32279" y="6701600"/>
              <a:ext cx="475721" cy="109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425" fill="norm" stroke="1" extrusionOk="0">
                  <a:moveTo>
                    <a:pt x="1697" y="19938"/>
                  </a:moveTo>
                  <a:cubicBezTo>
                    <a:pt x="932" y="20769"/>
                    <a:pt x="168" y="21600"/>
                    <a:pt x="24" y="21392"/>
                  </a:cubicBezTo>
                  <a:cubicBezTo>
                    <a:pt x="-119" y="21185"/>
                    <a:pt x="359" y="19938"/>
                    <a:pt x="2127" y="17862"/>
                  </a:cubicBezTo>
                  <a:cubicBezTo>
                    <a:pt x="3895" y="15785"/>
                    <a:pt x="6954" y="12877"/>
                    <a:pt x="10394" y="9762"/>
                  </a:cubicBezTo>
                  <a:cubicBezTo>
                    <a:pt x="13835" y="6646"/>
                    <a:pt x="17658" y="3323"/>
                    <a:pt x="2148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368300" y="6572635"/>
              <a:ext cx="159862" cy="281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5" h="21268" fill="norm" stroke="1" extrusionOk="0">
                  <a:moveTo>
                    <a:pt x="831" y="628"/>
                  </a:moveTo>
                  <a:cubicBezTo>
                    <a:pt x="2215" y="148"/>
                    <a:pt x="3600" y="-332"/>
                    <a:pt x="6785" y="308"/>
                  </a:cubicBezTo>
                  <a:cubicBezTo>
                    <a:pt x="9969" y="948"/>
                    <a:pt x="14954" y="2708"/>
                    <a:pt x="17862" y="4468"/>
                  </a:cubicBezTo>
                  <a:cubicBezTo>
                    <a:pt x="20769" y="6228"/>
                    <a:pt x="21600" y="7988"/>
                    <a:pt x="20354" y="10068"/>
                  </a:cubicBezTo>
                  <a:cubicBezTo>
                    <a:pt x="19108" y="12148"/>
                    <a:pt x="15785" y="14548"/>
                    <a:pt x="12046" y="16468"/>
                  </a:cubicBezTo>
                  <a:cubicBezTo>
                    <a:pt x="8308" y="18388"/>
                    <a:pt x="4154" y="19828"/>
                    <a:pt x="0" y="212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2" name="Line"/>
            <p:cNvSpPr/>
            <p:nvPr/>
          </p:nvSpPr>
          <p:spPr>
            <a:xfrm>
              <a:off x="1097419" y="6555607"/>
              <a:ext cx="305931" cy="246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356" fill="norm" stroke="1" extrusionOk="0">
                  <a:moveTo>
                    <a:pt x="14828" y="4388"/>
                  </a:moveTo>
                  <a:cubicBezTo>
                    <a:pt x="15274" y="3656"/>
                    <a:pt x="15721" y="2924"/>
                    <a:pt x="16168" y="2100"/>
                  </a:cubicBezTo>
                  <a:cubicBezTo>
                    <a:pt x="16615" y="1276"/>
                    <a:pt x="17062" y="361"/>
                    <a:pt x="16541" y="87"/>
                  </a:cubicBezTo>
                  <a:cubicBezTo>
                    <a:pt x="16019" y="-188"/>
                    <a:pt x="14530" y="178"/>
                    <a:pt x="11923" y="1368"/>
                  </a:cubicBezTo>
                  <a:cubicBezTo>
                    <a:pt x="9316" y="2558"/>
                    <a:pt x="5592" y="4571"/>
                    <a:pt x="3283" y="6127"/>
                  </a:cubicBezTo>
                  <a:cubicBezTo>
                    <a:pt x="974" y="7683"/>
                    <a:pt x="80" y="8781"/>
                    <a:pt x="5" y="9422"/>
                  </a:cubicBezTo>
                  <a:cubicBezTo>
                    <a:pt x="-69" y="10063"/>
                    <a:pt x="676" y="10246"/>
                    <a:pt x="2389" y="10337"/>
                  </a:cubicBezTo>
                  <a:cubicBezTo>
                    <a:pt x="4102" y="10429"/>
                    <a:pt x="6783" y="10429"/>
                    <a:pt x="8422" y="10795"/>
                  </a:cubicBezTo>
                  <a:cubicBezTo>
                    <a:pt x="10061" y="11161"/>
                    <a:pt x="10657" y="11893"/>
                    <a:pt x="10731" y="12717"/>
                  </a:cubicBezTo>
                  <a:cubicBezTo>
                    <a:pt x="10805" y="13541"/>
                    <a:pt x="10359" y="14456"/>
                    <a:pt x="8869" y="15646"/>
                  </a:cubicBezTo>
                  <a:cubicBezTo>
                    <a:pt x="7379" y="16836"/>
                    <a:pt x="4847" y="18300"/>
                    <a:pt x="3283" y="19307"/>
                  </a:cubicBezTo>
                  <a:cubicBezTo>
                    <a:pt x="1719" y="20314"/>
                    <a:pt x="1123" y="20863"/>
                    <a:pt x="1272" y="21137"/>
                  </a:cubicBezTo>
                  <a:cubicBezTo>
                    <a:pt x="1421" y="21412"/>
                    <a:pt x="2314" y="21412"/>
                    <a:pt x="5294" y="21229"/>
                  </a:cubicBezTo>
                  <a:cubicBezTo>
                    <a:pt x="8273" y="21046"/>
                    <a:pt x="13338" y="20680"/>
                    <a:pt x="16392" y="20405"/>
                  </a:cubicBezTo>
                  <a:cubicBezTo>
                    <a:pt x="19445" y="20131"/>
                    <a:pt x="20488" y="19948"/>
                    <a:pt x="21531" y="197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3" name="Line"/>
            <p:cNvSpPr/>
            <p:nvPr/>
          </p:nvSpPr>
          <p:spPr>
            <a:xfrm>
              <a:off x="1483222" y="6590388"/>
              <a:ext cx="161428" cy="225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507" fill="norm" stroke="1" extrusionOk="0">
                  <a:moveTo>
                    <a:pt x="355" y="2128"/>
                  </a:moveTo>
                  <a:cubicBezTo>
                    <a:pt x="75" y="1118"/>
                    <a:pt x="-206" y="109"/>
                    <a:pt x="215" y="8"/>
                  </a:cubicBezTo>
                  <a:cubicBezTo>
                    <a:pt x="636" y="-93"/>
                    <a:pt x="1758" y="714"/>
                    <a:pt x="4002" y="3238"/>
                  </a:cubicBezTo>
                  <a:cubicBezTo>
                    <a:pt x="6246" y="5761"/>
                    <a:pt x="9612" y="10000"/>
                    <a:pt x="12698" y="13331"/>
                  </a:cubicBezTo>
                  <a:cubicBezTo>
                    <a:pt x="15784" y="16662"/>
                    <a:pt x="18589" y="19085"/>
                    <a:pt x="21394" y="215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1484841" y="6585961"/>
              <a:ext cx="197909" cy="274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375" fill="norm" stroke="1" extrusionOk="0">
                  <a:moveTo>
                    <a:pt x="21259" y="105"/>
                  </a:moveTo>
                  <a:cubicBezTo>
                    <a:pt x="20122" y="-60"/>
                    <a:pt x="18985" y="-225"/>
                    <a:pt x="16598" y="1259"/>
                  </a:cubicBezTo>
                  <a:cubicBezTo>
                    <a:pt x="14211" y="2743"/>
                    <a:pt x="10573" y="5876"/>
                    <a:pt x="7503" y="8844"/>
                  </a:cubicBezTo>
                  <a:cubicBezTo>
                    <a:pt x="4434" y="11812"/>
                    <a:pt x="1933" y="14615"/>
                    <a:pt x="796" y="16511"/>
                  </a:cubicBezTo>
                  <a:cubicBezTo>
                    <a:pt x="-341" y="18407"/>
                    <a:pt x="-114" y="19396"/>
                    <a:pt x="568" y="20056"/>
                  </a:cubicBezTo>
                  <a:cubicBezTo>
                    <a:pt x="1251" y="20715"/>
                    <a:pt x="2387" y="21045"/>
                    <a:pt x="3524" y="213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1682749" y="6777800"/>
              <a:ext cx="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1708149" y="6644450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1784349" y="6555550"/>
              <a:ext cx="181112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2" h="21600" fill="norm" stroke="1" extrusionOk="0">
                  <a:moveTo>
                    <a:pt x="13991" y="0"/>
                  </a:moveTo>
                  <a:cubicBezTo>
                    <a:pt x="16936" y="2925"/>
                    <a:pt x="19882" y="5850"/>
                    <a:pt x="20741" y="8606"/>
                  </a:cubicBezTo>
                  <a:cubicBezTo>
                    <a:pt x="21600" y="11363"/>
                    <a:pt x="20373" y="13950"/>
                    <a:pt x="16568" y="16088"/>
                  </a:cubicBezTo>
                  <a:cubicBezTo>
                    <a:pt x="12764" y="18225"/>
                    <a:pt x="6382" y="1991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984764" y="6511100"/>
              <a:ext cx="94736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9" h="21600" fill="norm" stroke="1" extrusionOk="0">
                  <a:moveTo>
                    <a:pt x="20569" y="0"/>
                  </a:moveTo>
                  <a:cubicBezTo>
                    <a:pt x="13216" y="2971"/>
                    <a:pt x="5863" y="5943"/>
                    <a:pt x="2416" y="9029"/>
                  </a:cubicBezTo>
                  <a:cubicBezTo>
                    <a:pt x="-1031" y="12114"/>
                    <a:pt x="-571" y="15314"/>
                    <a:pt x="2416" y="17429"/>
                  </a:cubicBezTo>
                  <a:cubicBezTo>
                    <a:pt x="5403" y="19543"/>
                    <a:pt x="10918" y="20571"/>
                    <a:pt x="1643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2254250" y="6815900"/>
              <a:ext cx="2413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32" y="15840"/>
                    <a:pt x="6063" y="10080"/>
                    <a:pt x="9663" y="6480"/>
                  </a:cubicBezTo>
                  <a:cubicBezTo>
                    <a:pt x="13263" y="2880"/>
                    <a:pt x="17432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2686776" y="6594562"/>
              <a:ext cx="147714" cy="328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0723" fill="norm" stroke="1" extrusionOk="0">
                  <a:moveTo>
                    <a:pt x="3547" y="7943"/>
                  </a:moveTo>
                  <a:cubicBezTo>
                    <a:pt x="2330" y="11943"/>
                    <a:pt x="1113" y="15943"/>
                    <a:pt x="504" y="18343"/>
                  </a:cubicBezTo>
                  <a:cubicBezTo>
                    <a:pt x="-104" y="20743"/>
                    <a:pt x="-104" y="21543"/>
                    <a:pt x="200" y="19743"/>
                  </a:cubicBezTo>
                  <a:cubicBezTo>
                    <a:pt x="504" y="17943"/>
                    <a:pt x="1113" y="13543"/>
                    <a:pt x="2330" y="10010"/>
                  </a:cubicBezTo>
                  <a:cubicBezTo>
                    <a:pt x="3547" y="6476"/>
                    <a:pt x="5372" y="3810"/>
                    <a:pt x="6893" y="2276"/>
                  </a:cubicBezTo>
                  <a:cubicBezTo>
                    <a:pt x="8414" y="743"/>
                    <a:pt x="9631" y="343"/>
                    <a:pt x="11000" y="143"/>
                  </a:cubicBezTo>
                  <a:cubicBezTo>
                    <a:pt x="12369" y="-57"/>
                    <a:pt x="13890" y="-57"/>
                    <a:pt x="15107" y="210"/>
                  </a:cubicBezTo>
                  <a:cubicBezTo>
                    <a:pt x="16324" y="476"/>
                    <a:pt x="17237" y="1010"/>
                    <a:pt x="18302" y="2676"/>
                  </a:cubicBezTo>
                  <a:cubicBezTo>
                    <a:pt x="19366" y="4343"/>
                    <a:pt x="20583" y="7143"/>
                    <a:pt x="21040" y="8876"/>
                  </a:cubicBezTo>
                  <a:cubicBezTo>
                    <a:pt x="21496" y="10610"/>
                    <a:pt x="21192" y="11276"/>
                    <a:pt x="19519" y="11876"/>
                  </a:cubicBezTo>
                  <a:cubicBezTo>
                    <a:pt x="17845" y="12476"/>
                    <a:pt x="14803" y="13010"/>
                    <a:pt x="12369" y="13343"/>
                  </a:cubicBezTo>
                  <a:cubicBezTo>
                    <a:pt x="9935" y="13676"/>
                    <a:pt x="8110" y="13810"/>
                    <a:pt x="6741" y="13610"/>
                  </a:cubicBezTo>
                  <a:cubicBezTo>
                    <a:pt x="5372" y="13410"/>
                    <a:pt x="4459" y="12876"/>
                    <a:pt x="3547" y="123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Line"/>
            <p:cNvSpPr/>
            <p:nvPr/>
          </p:nvSpPr>
          <p:spPr>
            <a:xfrm>
              <a:off x="2647950" y="6879400"/>
              <a:ext cx="2777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2" h="21600" fill="norm" stroke="1" extrusionOk="0">
                  <a:moveTo>
                    <a:pt x="0" y="0"/>
                  </a:moveTo>
                  <a:cubicBezTo>
                    <a:pt x="7714" y="3979"/>
                    <a:pt x="15429" y="7958"/>
                    <a:pt x="18514" y="10895"/>
                  </a:cubicBezTo>
                  <a:cubicBezTo>
                    <a:pt x="21600" y="13832"/>
                    <a:pt x="20057" y="15726"/>
                    <a:pt x="17743" y="17147"/>
                  </a:cubicBezTo>
                  <a:cubicBezTo>
                    <a:pt x="15429" y="18568"/>
                    <a:pt x="12343" y="19516"/>
                    <a:pt x="11571" y="20179"/>
                  </a:cubicBezTo>
                  <a:cubicBezTo>
                    <a:pt x="10800" y="20842"/>
                    <a:pt x="12343" y="21221"/>
                    <a:pt x="1388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2647950" y="6854000"/>
              <a:ext cx="5715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00" y="3877"/>
                    <a:pt x="10400" y="7754"/>
                    <a:pt x="7600" y="10708"/>
                  </a:cubicBezTo>
                  <a:cubicBezTo>
                    <a:pt x="4800" y="13662"/>
                    <a:pt x="4800" y="15692"/>
                    <a:pt x="4000" y="17169"/>
                  </a:cubicBezTo>
                  <a:cubicBezTo>
                    <a:pt x="3200" y="18646"/>
                    <a:pt x="1600" y="19569"/>
                    <a:pt x="800" y="20215"/>
                  </a:cubicBezTo>
                  <a:cubicBezTo>
                    <a:pt x="0" y="20862"/>
                    <a:pt x="0" y="2123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2988062" y="6517813"/>
              <a:ext cx="174238" cy="386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8" h="21462" fill="norm" stroke="1" extrusionOk="0">
                  <a:moveTo>
                    <a:pt x="20918" y="332"/>
                  </a:moveTo>
                  <a:cubicBezTo>
                    <a:pt x="19647" y="97"/>
                    <a:pt x="18377" y="-138"/>
                    <a:pt x="16598" y="97"/>
                  </a:cubicBezTo>
                  <a:cubicBezTo>
                    <a:pt x="14819" y="332"/>
                    <a:pt x="12532" y="1036"/>
                    <a:pt x="9737" y="2621"/>
                  </a:cubicBezTo>
                  <a:cubicBezTo>
                    <a:pt x="6942" y="4205"/>
                    <a:pt x="3638" y="6671"/>
                    <a:pt x="1732" y="9077"/>
                  </a:cubicBezTo>
                  <a:cubicBezTo>
                    <a:pt x="-174" y="11484"/>
                    <a:pt x="-682" y="13832"/>
                    <a:pt x="1097" y="15827"/>
                  </a:cubicBezTo>
                  <a:cubicBezTo>
                    <a:pt x="2876" y="17823"/>
                    <a:pt x="6942" y="19466"/>
                    <a:pt x="9991" y="20347"/>
                  </a:cubicBezTo>
                  <a:cubicBezTo>
                    <a:pt x="13040" y="21227"/>
                    <a:pt x="15073" y="21345"/>
                    <a:pt x="17106" y="214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4" name="Line"/>
            <p:cNvSpPr/>
            <p:nvPr/>
          </p:nvSpPr>
          <p:spPr>
            <a:xfrm>
              <a:off x="3259253" y="6542850"/>
              <a:ext cx="271347" cy="281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469" fill="norm" stroke="1" extrusionOk="0">
                  <a:moveTo>
                    <a:pt x="19958" y="0"/>
                  </a:moveTo>
                  <a:cubicBezTo>
                    <a:pt x="16777" y="806"/>
                    <a:pt x="13595" y="1612"/>
                    <a:pt x="11000" y="2499"/>
                  </a:cubicBezTo>
                  <a:cubicBezTo>
                    <a:pt x="8405" y="3385"/>
                    <a:pt x="6395" y="4352"/>
                    <a:pt x="5056" y="5078"/>
                  </a:cubicBezTo>
                  <a:cubicBezTo>
                    <a:pt x="3716" y="5803"/>
                    <a:pt x="3046" y="6287"/>
                    <a:pt x="3046" y="6851"/>
                  </a:cubicBezTo>
                  <a:cubicBezTo>
                    <a:pt x="3046" y="7415"/>
                    <a:pt x="3716" y="8060"/>
                    <a:pt x="5307" y="8543"/>
                  </a:cubicBezTo>
                  <a:cubicBezTo>
                    <a:pt x="6898" y="9027"/>
                    <a:pt x="9409" y="9349"/>
                    <a:pt x="11084" y="9672"/>
                  </a:cubicBezTo>
                  <a:cubicBezTo>
                    <a:pt x="12758" y="9994"/>
                    <a:pt x="13595" y="10316"/>
                    <a:pt x="13679" y="10800"/>
                  </a:cubicBezTo>
                  <a:cubicBezTo>
                    <a:pt x="13763" y="11284"/>
                    <a:pt x="13093" y="11928"/>
                    <a:pt x="11167" y="13057"/>
                  </a:cubicBezTo>
                  <a:cubicBezTo>
                    <a:pt x="9242" y="14185"/>
                    <a:pt x="6060" y="15797"/>
                    <a:pt x="4135" y="16845"/>
                  </a:cubicBezTo>
                  <a:cubicBezTo>
                    <a:pt x="2209" y="17893"/>
                    <a:pt x="1539" y="18376"/>
                    <a:pt x="953" y="19021"/>
                  </a:cubicBezTo>
                  <a:cubicBezTo>
                    <a:pt x="367" y="19666"/>
                    <a:pt x="-135" y="20472"/>
                    <a:pt x="32" y="20955"/>
                  </a:cubicBezTo>
                  <a:cubicBezTo>
                    <a:pt x="200" y="21439"/>
                    <a:pt x="1037" y="21600"/>
                    <a:pt x="4135" y="21358"/>
                  </a:cubicBezTo>
                  <a:cubicBezTo>
                    <a:pt x="7232" y="21116"/>
                    <a:pt x="12591" y="20472"/>
                    <a:pt x="15856" y="19988"/>
                  </a:cubicBezTo>
                  <a:cubicBezTo>
                    <a:pt x="19121" y="19504"/>
                    <a:pt x="20293" y="19182"/>
                    <a:pt x="21465" y="188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5" name="Line"/>
            <p:cNvSpPr/>
            <p:nvPr/>
          </p:nvSpPr>
          <p:spPr>
            <a:xfrm>
              <a:off x="3638550" y="6561430"/>
              <a:ext cx="266700" cy="292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9" fill="norm" stroke="1" extrusionOk="0">
                  <a:moveTo>
                    <a:pt x="0" y="1433"/>
                  </a:moveTo>
                  <a:cubicBezTo>
                    <a:pt x="514" y="811"/>
                    <a:pt x="1029" y="190"/>
                    <a:pt x="1714" y="34"/>
                  </a:cubicBezTo>
                  <a:cubicBezTo>
                    <a:pt x="2400" y="-121"/>
                    <a:pt x="3257" y="190"/>
                    <a:pt x="5314" y="2210"/>
                  </a:cubicBezTo>
                  <a:cubicBezTo>
                    <a:pt x="7371" y="4230"/>
                    <a:pt x="10629" y="7960"/>
                    <a:pt x="13543" y="11456"/>
                  </a:cubicBezTo>
                  <a:cubicBezTo>
                    <a:pt x="16457" y="14952"/>
                    <a:pt x="19029" y="18216"/>
                    <a:pt x="21600" y="214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6" name="Line"/>
            <p:cNvSpPr/>
            <p:nvPr/>
          </p:nvSpPr>
          <p:spPr>
            <a:xfrm>
              <a:off x="3727450" y="6542850"/>
              <a:ext cx="203200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75" y="141"/>
                    <a:pt x="19350" y="282"/>
                    <a:pt x="18000" y="1271"/>
                  </a:cubicBezTo>
                  <a:cubicBezTo>
                    <a:pt x="16650" y="2259"/>
                    <a:pt x="15075" y="4094"/>
                    <a:pt x="12375" y="6776"/>
                  </a:cubicBezTo>
                  <a:cubicBezTo>
                    <a:pt x="9675" y="9459"/>
                    <a:pt x="5850" y="12988"/>
                    <a:pt x="3600" y="15600"/>
                  </a:cubicBezTo>
                  <a:cubicBezTo>
                    <a:pt x="1350" y="18212"/>
                    <a:pt x="675" y="1990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7" name="Line"/>
            <p:cNvSpPr/>
            <p:nvPr/>
          </p:nvSpPr>
          <p:spPr>
            <a:xfrm>
              <a:off x="3943350" y="6771450"/>
              <a:ext cx="63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3975100" y="6650800"/>
              <a:ext cx="190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4051300" y="6428550"/>
              <a:ext cx="143085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9" h="21600" fill="norm" stroke="1" extrusionOk="0">
                  <a:moveTo>
                    <a:pt x="0" y="0"/>
                  </a:moveTo>
                  <a:cubicBezTo>
                    <a:pt x="1543" y="0"/>
                    <a:pt x="3086" y="0"/>
                    <a:pt x="5091" y="323"/>
                  </a:cubicBezTo>
                  <a:cubicBezTo>
                    <a:pt x="7097" y="646"/>
                    <a:pt x="9566" y="1292"/>
                    <a:pt x="12651" y="3000"/>
                  </a:cubicBezTo>
                  <a:cubicBezTo>
                    <a:pt x="15737" y="4708"/>
                    <a:pt x="19440" y="7477"/>
                    <a:pt x="20520" y="10154"/>
                  </a:cubicBezTo>
                  <a:cubicBezTo>
                    <a:pt x="21600" y="12831"/>
                    <a:pt x="20057" y="15415"/>
                    <a:pt x="16509" y="17308"/>
                  </a:cubicBezTo>
                  <a:cubicBezTo>
                    <a:pt x="12960" y="19200"/>
                    <a:pt x="7406" y="20400"/>
                    <a:pt x="185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4552949" y="6682550"/>
              <a:ext cx="273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93" y="14400"/>
                    <a:pt x="11386" y="7200"/>
                    <a:pt x="14986" y="3600"/>
                  </a:cubicBezTo>
                  <a:cubicBezTo>
                    <a:pt x="18586" y="0"/>
                    <a:pt x="20093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4597399" y="6841300"/>
              <a:ext cx="22225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0"/>
                  </a:moveTo>
                  <a:cubicBezTo>
                    <a:pt x="2057" y="9257"/>
                    <a:pt x="4114" y="18514"/>
                    <a:pt x="7714" y="20057"/>
                  </a:cubicBezTo>
                  <a:cubicBezTo>
                    <a:pt x="11314" y="21600"/>
                    <a:pt x="16457" y="15429"/>
                    <a:pt x="21600" y="92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5239648" y="6564219"/>
              <a:ext cx="186264" cy="362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249" fill="norm" stroke="1" extrusionOk="0">
                  <a:moveTo>
                    <a:pt x="2058" y="5823"/>
                  </a:moveTo>
                  <a:cubicBezTo>
                    <a:pt x="1818" y="9795"/>
                    <a:pt x="1578" y="13767"/>
                    <a:pt x="1218" y="16561"/>
                  </a:cubicBezTo>
                  <a:cubicBezTo>
                    <a:pt x="858" y="19354"/>
                    <a:pt x="378" y="20967"/>
                    <a:pt x="138" y="21216"/>
                  </a:cubicBezTo>
                  <a:cubicBezTo>
                    <a:pt x="-102" y="21464"/>
                    <a:pt x="-102" y="20347"/>
                    <a:pt x="738" y="17678"/>
                  </a:cubicBezTo>
                  <a:cubicBezTo>
                    <a:pt x="1578" y="15009"/>
                    <a:pt x="3258" y="10788"/>
                    <a:pt x="4698" y="7933"/>
                  </a:cubicBezTo>
                  <a:cubicBezTo>
                    <a:pt x="6138" y="5078"/>
                    <a:pt x="7338" y="3588"/>
                    <a:pt x="8418" y="2471"/>
                  </a:cubicBezTo>
                  <a:cubicBezTo>
                    <a:pt x="9498" y="1354"/>
                    <a:pt x="10458" y="609"/>
                    <a:pt x="11778" y="236"/>
                  </a:cubicBezTo>
                  <a:cubicBezTo>
                    <a:pt x="13098" y="-136"/>
                    <a:pt x="14778" y="-136"/>
                    <a:pt x="16578" y="733"/>
                  </a:cubicBezTo>
                  <a:cubicBezTo>
                    <a:pt x="18378" y="1602"/>
                    <a:pt x="20298" y="3340"/>
                    <a:pt x="20898" y="5574"/>
                  </a:cubicBezTo>
                  <a:cubicBezTo>
                    <a:pt x="21498" y="7809"/>
                    <a:pt x="20778" y="10540"/>
                    <a:pt x="19938" y="13023"/>
                  </a:cubicBezTo>
                  <a:cubicBezTo>
                    <a:pt x="19098" y="15505"/>
                    <a:pt x="18138" y="17740"/>
                    <a:pt x="17178" y="199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5486399" y="6769187"/>
              <a:ext cx="5080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2700" y="12793"/>
                    <a:pt x="5400" y="5170"/>
                    <a:pt x="9000" y="1993"/>
                  </a:cubicBezTo>
                  <a:cubicBezTo>
                    <a:pt x="12600" y="-1183"/>
                    <a:pt x="17100" y="88"/>
                    <a:pt x="21600" y="13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5639329" y="6514539"/>
              <a:ext cx="191020" cy="574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471" fill="norm" stroke="1" extrusionOk="0">
                  <a:moveTo>
                    <a:pt x="7689" y="7704"/>
                  </a:moveTo>
                  <a:cubicBezTo>
                    <a:pt x="6045" y="10078"/>
                    <a:pt x="4402" y="12451"/>
                    <a:pt x="3345" y="14508"/>
                  </a:cubicBezTo>
                  <a:cubicBezTo>
                    <a:pt x="2289" y="16566"/>
                    <a:pt x="1819" y="18306"/>
                    <a:pt x="1350" y="19533"/>
                  </a:cubicBezTo>
                  <a:cubicBezTo>
                    <a:pt x="880" y="20759"/>
                    <a:pt x="411" y="21471"/>
                    <a:pt x="176" y="21471"/>
                  </a:cubicBezTo>
                  <a:cubicBezTo>
                    <a:pt x="-59" y="21471"/>
                    <a:pt x="-59" y="20759"/>
                    <a:pt x="176" y="18979"/>
                  </a:cubicBezTo>
                  <a:cubicBezTo>
                    <a:pt x="411" y="17198"/>
                    <a:pt x="880" y="14350"/>
                    <a:pt x="1819" y="11502"/>
                  </a:cubicBezTo>
                  <a:cubicBezTo>
                    <a:pt x="2758" y="8653"/>
                    <a:pt x="4167" y="5805"/>
                    <a:pt x="5693" y="3867"/>
                  </a:cubicBezTo>
                  <a:cubicBezTo>
                    <a:pt x="7219" y="1928"/>
                    <a:pt x="8863" y="900"/>
                    <a:pt x="10741" y="385"/>
                  </a:cubicBezTo>
                  <a:cubicBezTo>
                    <a:pt x="12619" y="-129"/>
                    <a:pt x="14732" y="-129"/>
                    <a:pt x="16728" y="385"/>
                  </a:cubicBezTo>
                  <a:cubicBezTo>
                    <a:pt x="18724" y="900"/>
                    <a:pt x="20602" y="1928"/>
                    <a:pt x="21071" y="3392"/>
                  </a:cubicBezTo>
                  <a:cubicBezTo>
                    <a:pt x="21541" y="4856"/>
                    <a:pt x="20602" y="6755"/>
                    <a:pt x="18019" y="8179"/>
                  </a:cubicBezTo>
                  <a:cubicBezTo>
                    <a:pt x="15437" y="9603"/>
                    <a:pt x="11211" y="10552"/>
                    <a:pt x="8393" y="11027"/>
                  </a:cubicBezTo>
                  <a:cubicBezTo>
                    <a:pt x="5576" y="11502"/>
                    <a:pt x="4167" y="11502"/>
                    <a:pt x="3345" y="11423"/>
                  </a:cubicBezTo>
                  <a:cubicBezTo>
                    <a:pt x="2524" y="11344"/>
                    <a:pt x="2289" y="11185"/>
                    <a:pt x="2054" y="110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6032499" y="6727000"/>
              <a:ext cx="2286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00" y="14400"/>
                    <a:pt x="12400" y="7200"/>
                    <a:pt x="16000" y="3600"/>
                  </a:cubicBezTo>
                  <a:cubicBezTo>
                    <a:pt x="19600" y="0"/>
                    <a:pt x="206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6540862" y="6520571"/>
              <a:ext cx="166632" cy="582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3" h="21371" fill="norm" stroke="1" extrusionOk="0">
                  <a:moveTo>
                    <a:pt x="3154" y="4548"/>
                  </a:moveTo>
                  <a:cubicBezTo>
                    <a:pt x="2887" y="7578"/>
                    <a:pt x="2621" y="10608"/>
                    <a:pt x="2221" y="13289"/>
                  </a:cubicBezTo>
                  <a:cubicBezTo>
                    <a:pt x="1821" y="15969"/>
                    <a:pt x="1287" y="18300"/>
                    <a:pt x="887" y="19660"/>
                  </a:cubicBezTo>
                  <a:cubicBezTo>
                    <a:pt x="487" y="21020"/>
                    <a:pt x="221" y="21408"/>
                    <a:pt x="87" y="21369"/>
                  </a:cubicBezTo>
                  <a:cubicBezTo>
                    <a:pt x="-46" y="21330"/>
                    <a:pt x="-46" y="20864"/>
                    <a:pt x="221" y="19232"/>
                  </a:cubicBezTo>
                  <a:cubicBezTo>
                    <a:pt x="487" y="17601"/>
                    <a:pt x="1021" y="14804"/>
                    <a:pt x="1687" y="12084"/>
                  </a:cubicBezTo>
                  <a:cubicBezTo>
                    <a:pt x="2354" y="9365"/>
                    <a:pt x="3154" y="6723"/>
                    <a:pt x="4221" y="4742"/>
                  </a:cubicBezTo>
                  <a:cubicBezTo>
                    <a:pt x="5287" y="2761"/>
                    <a:pt x="6621" y="1440"/>
                    <a:pt x="8354" y="702"/>
                  </a:cubicBezTo>
                  <a:cubicBezTo>
                    <a:pt x="10087" y="-37"/>
                    <a:pt x="12221" y="-192"/>
                    <a:pt x="14621" y="235"/>
                  </a:cubicBezTo>
                  <a:cubicBezTo>
                    <a:pt x="17021" y="663"/>
                    <a:pt x="19687" y="1673"/>
                    <a:pt x="20621" y="2877"/>
                  </a:cubicBezTo>
                  <a:cubicBezTo>
                    <a:pt x="21554" y="4081"/>
                    <a:pt x="20754" y="5480"/>
                    <a:pt x="17954" y="6684"/>
                  </a:cubicBezTo>
                  <a:cubicBezTo>
                    <a:pt x="15154" y="7889"/>
                    <a:pt x="10354" y="8899"/>
                    <a:pt x="5554" y="99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6819899" y="6714300"/>
              <a:ext cx="190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6957280" y="6500047"/>
              <a:ext cx="230920" cy="290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478" fill="norm" stroke="1" extrusionOk="0">
                  <a:moveTo>
                    <a:pt x="20244" y="1756"/>
                  </a:moveTo>
                  <a:cubicBezTo>
                    <a:pt x="20833" y="1130"/>
                    <a:pt x="21422" y="504"/>
                    <a:pt x="21127" y="191"/>
                  </a:cubicBezTo>
                  <a:cubicBezTo>
                    <a:pt x="20833" y="-122"/>
                    <a:pt x="19655" y="-122"/>
                    <a:pt x="16317" y="739"/>
                  </a:cubicBezTo>
                  <a:cubicBezTo>
                    <a:pt x="12978" y="1600"/>
                    <a:pt x="7480" y="3321"/>
                    <a:pt x="4338" y="4417"/>
                  </a:cubicBezTo>
                  <a:cubicBezTo>
                    <a:pt x="1197" y="5513"/>
                    <a:pt x="411" y="5982"/>
                    <a:pt x="313" y="6687"/>
                  </a:cubicBezTo>
                  <a:cubicBezTo>
                    <a:pt x="215" y="7391"/>
                    <a:pt x="804" y="8330"/>
                    <a:pt x="2277" y="9035"/>
                  </a:cubicBezTo>
                  <a:cubicBezTo>
                    <a:pt x="3749" y="9739"/>
                    <a:pt x="6106" y="10208"/>
                    <a:pt x="7971" y="10678"/>
                  </a:cubicBezTo>
                  <a:cubicBezTo>
                    <a:pt x="9837" y="11148"/>
                    <a:pt x="11211" y="11617"/>
                    <a:pt x="11898" y="12243"/>
                  </a:cubicBezTo>
                  <a:cubicBezTo>
                    <a:pt x="12586" y="12869"/>
                    <a:pt x="12586" y="13652"/>
                    <a:pt x="11506" y="14435"/>
                  </a:cubicBezTo>
                  <a:cubicBezTo>
                    <a:pt x="10426" y="15217"/>
                    <a:pt x="8266" y="16000"/>
                    <a:pt x="6597" y="16626"/>
                  </a:cubicBezTo>
                  <a:cubicBezTo>
                    <a:pt x="4927" y="17252"/>
                    <a:pt x="3749" y="17721"/>
                    <a:pt x="2473" y="18348"/>
                  </a:cubicBezTo>
                  <a:cubicBezTo>
                    <a:pt x="1197" y="18974"/>
                    <a:pt x="-178" y="19756"/>
                    <a:pt x="18" y="20304"/>
                  </a:cubicBezTo>
                  <a:cubicBezTo>
                    <a:pt x="215" y="20852"/>
                    <a:pt x="1982" y="21165"/>
                    <a:pt x="5811" y="21321"/>
                  </a:cubicBezTo>
                  <a:cubicBezTo>
                    <a:pt x="9640" y="21478"/>
                    <a:pt x="15531" y="21478"/>
                    <a:pt x="21422" y="214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7264399" y="6523800"/>
              <a:ext cx="2159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65" y="3200"/>
                    <a:pt x="5929" y="6400"/>
                    <a:pt x="8894" y="9760"/>
                  </a:cubicBezTo>
                  <a:cubicBezTo>
                    <a:pt x="11859" y="13120"/>
                    <a:pt x="14824" y="16640"/>
                    <a:pt x="16941" y="18640"/>
                  </a:cubicBezTo>
                  <a:cubicBezTo>
                    <a:pt x="19059" y="20640"/>
                    <a:pt x="20329" y="2112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7263897" y="6513565"/>
              <a:ext cx="248154" cy="359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328" fill="norm" stroke="1" extrusionOk="0">
                  <a:moveTo>
                    <a:pt x="21460" y="230"/>
                  </a:moveTo>
                  <a:cubicBezTo>
                    <a:pt x="20545" y="-21"/>
                    <a:pt x="19629" y="-272"/>
                    <a:pt x="17433" y="670"/>
                  </a:cubicBezTo>
                  <a:cubicBezTo>
                    <a:pt x="15236" y="1612"/>
                    <a:pt x="11758" y="3747"/>
                    <a:pt x="8738" y="6321"/>
                  </a:cubicBezTo>
                  <a:cubicBezTo>
                    <a:pt x="5718" y="8895"/>
                    <a:pt x="3155" y="11909"/>
                    <a:pt x="1691" y="14295"/>
                  </a:cubicBezTo>
                  <a:cubicBezTo>
                    <a:pt x="226" y="16681"/>
                    <a:pt x="-140" y="18440"/>
                    <a:pt x="43" y="19507"/>
                  </a:cubicBezTo>
                  <a:cubicBezTo>
                    <a:pt x="226" y="20575"/>
                    <a:pt x="958" y="20951"/>
                    <a:pt x="1691" y="213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7492999" y="6739700"/>
              <a:ext cx="317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7531099" y="6587300"/>
              <a:ext cx="254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600"/>
                    <a:pt x="0" y="13600"/>
                    <a:pt x="3600" y="10000"/>
                  </a:cubicBezTo>
                  <a:cubicBezTo>
                    <a:pt x="7200" y="6400"/>
                    <a:pt x="14400" y="3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7556499" y="6485700"/>
              <a:ext cx="171202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600" fill="norm" stroke="1" extrusionOk="0">
                  <a:moveTo>
                    <a:pt x="13886" y="0"/>
                  </a:moveTo>
                  <a:cubicBezTo>
                    <a:pt x="15171" y="0"/>
                    <a:pt x="16457" y="0"/>
                    <a:pt x="17486" y="322"/>
                  </a:cubicBezTo>
                  <a:cubicBezTo>
                    <a:pt x="18514" y="645"/>
                    <a:pt x="19286" y="1290"/>
                    <a:pt x="20057" y="3116"/>
                  </a:cubicBezTo>
                  <a:cubicBezTo>
                    <a:pt x="20829" y="4943"/>
                    <a:pt x="21600" y="7952"/>
                    <a:pt x="19029" y="11122"/>
                  </a:cubicBezTo>
                  <a:cubicBezTo>
                    <a:pt x="16457" y="14293"/>
                    <a:pt x="10543" y="17624"/>
                    <a:pt x="6814" y="19397"/>
                  </a:cubicBezTo>
                  <a:cubicBezTo>
                    <a:pt x="3086" y="21170"/>
                    <a:pt x="1543" y="2138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6856035" y="6474749"/>
              <a:ext cx="103566" cy="417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2" h="21510" fill="norm" stroke="1" extrusionOk="0">
                  <a:moveTo>
                    <a:pt x="20722" y="1219"/>
                  </a:moveTo>
                  <a:cubicBezTo>
                    <a:pt x="20298" y="674"/>
                    <a:pt x="19875" y="128"/>
                    <a:pt x="18393" y="19"/>
                  </a:cubicBezTo>
                  <a:cubicBezTo>
                    <a:pt x="16910" y="-90"/>
                    <a:pt x="14369" y="237"/>
                    <a:pt x="10769" y="1928"/>
                  </a:cubicBezTo>
                  <a:cubicBezTo>
                    <a:pt x="7169" y="3619"/>
                    <a:pt x="2510" y="6674"/>
                    <a:pt x="816" y="10165"/>
                  </a:cubicBezTo>
                  <a:cubicBezTo>
                    <a:pt x="-878" y="13655"/>
                    <a:pt x="393" y="17583"/>
                    <a:pt x="1663" y="215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245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6242049" y="6415850"/>
              <a:ext cx="1295401" cy="895351"/>
            </a:xfrm>
            <a:prstGeom prst="rect">
              <a:avLst/>
            </a:prstGeom>
            <a:effectLst/>
          </p:spPr>
        </p:pic>
        <p:pic>
          <p:nvPicPr>
            <p:cNvPr id="1247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2555030" y="6352077"/>
              <a:ext cx="1362958" cy="946424"/>
            </a:xfrm>
            <a:prstGeom prst="rect">
              <a:avLst/>
            </a:prstGeom>
            <a:effectLst/>
          </p:spPr>
        </p:pic>
        <p:sp>
          <p:nvSpPr>
            <p:cNvPr id="1249" name="Line"/>
            <p:cNvSpPr/>
            <p:nvPr/>
          </p:nvSpPr>
          <p:spPr>
            <a:xfrm>
              <a:off x="8432799" y="6892049"/>
              <a:ext cx="36830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3476" y="11670"/>
                    <a:pt x="6952" y="3363"/>
                    <a:pt x="10552" y="870"/>
                  </a:cubicBezTo>
                  <a:cubicBezTo>
                    <a:pt x="14152" y="-1622"/>
                    <a:pt x="17876" y="1701"/>
                    <a:pt x="21600" y="50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8354483" y="7012750"/>
              <a:ext cx="440268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38" y="21600"/>
                  </a:moveTo>
                  <a:cubicBezTo>
                    <a:pt x="519" y="20700"/>
                    <a:pt x="0" y="19800"/>
                    <a:pt x="0" y="18900"/>
                  </a:cubicBezTo>
                  <a:cubicBezTo>
                    <a:pt x="0" y="18000"/>
                    <a:pt x="519" y="17100"/>
                    <a:pt x="2596" y="15300"/>
                  </a:cubicBezTo>
                  <a:cubicBezTo>
                    <a:pt x="4673" y="13500"/>
                    <a:pt x="8308" y="10800"/>
                    <a:pt x="11735" y="8100"/>
                  </a:cubicBezTo>
                  <a:cubicBezTo>
                    <a:pt x="15162" y="5400"/>
                    <a:pt x="18381" y="27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1" name="Line"/>
            <p:cNvSpPr/>
            <p:nvPr/>
          </p:nvSpPr>
          <p:spPr>
            <a:xfrm>
              <a:off x="8694853" y="6752400"/>
              <a:ext cx="170011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600" fill="norm" stroke="1" extrusionOk="0">
                  <a:moveTo>
                    <a:pt x="5320" y="0"/>
                  </a:moveTo>
                  <a:cubicBezTo>
                    <a:pt x="9271" y="823"/>
                    <a:pt x="13222" y="1646"/>
                    <a:pt x="16120" y="2880"/>
                  </a:cubicBezTo>
                  <a:cubicBezTo>
                    <a:pt x="19017" y="4114"/>
                    <a:pt x="20861" y="5760"/>
                    <a:pt x="21125" y="7560"/>
                  </a:cubicBezTo>
                  <a:cubicBezTo>
                    <a:pt x="21388" y="9360"/>
                    <a:pt x="20071" y="11314"/>
                    <a:pt x="17042" y="13011"/>
                  </a:cubicBezTo>
                  <a:cubicBezTo>
                    <a:pt x="14012" y="14709"/>
                    <a:pt x="9271" y="16149"/>
                    <a:pt x="6373" y="17074"/>
                  </a:cubicBezTo>
                  <a:cubicBezTo>
                    <a:pt x="3476" y="18000"/>
                    <a:pt x="2422" y="18411"/>
                    <a:pt x="1500" y="19029"/>
                  </a:cubicBezTo>
                  <a:cubicBezTo>
                    <a:pt x="578" y="19646"/>
                    <a:pt x="-212" y="20469"/>
                    <a:pt x="51" y="20931"/>
                  </a:cubicBezTo>
                  <a:cubicBezTo>
                    <a:pt x="315" y="21394"/>
                    <a:pt x="1632" y="21497"/>
                    <a:pt x="294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2" name="Line"/>
            <p:cNvSpPr/>
            <p:nvPr/>
          </p:nvSpPr>
          <p:spPr>
            <a:xfrm>
              <a:off x="9178649" y="6785884"/>
              <a:ext cx="241629" cy="641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542" fill="norm" stroke="1" extrusionOk="0">
                  <a:moveTo>
                    <a:pt x="5941" y="9534"/>
                  </a:moveTo>
                  <a:cubicBezTo>
                    <a:pt x="5378" y="11168"/>
                    <a:pt x="4814" y="12803"/>
                    <a:pt x="4063" y="14685"/>
                  </a:cubicBezTo>
                  <a:cubicBezTo>
                    <a:pt x="3312" y="16568"/>
                    <a:pt x="2373" y="18700"/>
                    <a:pt x="1715" y="19943"/>
                  </a:cubicBezTo>
                  <a:cubicBezTo>
                    <a:pt x="1058" y="21187"/>
                    <a:pt x="682" y="21542"/>
                    <a:pt x="401" y="21542"/>
                  </a:cubicBezTo>
                  <a:cubicBezTo>
                    <a:pt x="119" y="21542"/>
                    <a:pt x="-69" y="21187"/>
                    <a:pt x="25" y="19730"/>
                  </a:cubicBezTo>
                  <a:cubicBezTo>
                    <a:pt x="119" y="18274"/>
                    <a:pt x="494" y="15716"/>
                    <a:pt x="1340" y="13264"/>
                  </a:cubicBezTo>
                  <a:cubicBezTo>
                    <a:pt x="2185" y="10813"/>
                    <a:pt x="3500" y="8468"/>
                    <a:pt x="5002" y="6408"/>
                  </a:cubicBezTo>
                  <a:cubicBezTo>
                    <a:pt x="6505" y="4347"/>
                    <a:pt x="8195" y="2571"/>
                    <a:pt x="9510" y="1505"/>
                  </a:cubicBezTo>
                  <a:cubicBezTo>
                    <a:pt x="10825" y="439"/>
                    <a:pt x="11764" y="84"/>
                    <a:pt x="13173" y="13"/>
                  </a:cubicBezTo>
                  <a:cubicBezTo>
                    <a:pt x="14581" y="-58"/>
                    <a:pt x="16460" y="155"/>
                    <a:pt x="18150" y="937"/>
                  </a:cubicBezTo>
                  <a:cubicBezTo>
                    <a:pt x="19841" y="1718"/>
                    <a:pt x="21343" y="3068"/>
                    <a:pt x="21437" y="4454"/>
                  </a:cubicBezTo>
                  <a:cubicBezTo>
                    <a:pt x="21531" y="5839"/>
                    <a:pt x="20216" y="7260"/>
                    <a:pt x="17399" y="8397"/>
                  </a:cubicBezTo>
                  <a:cubicBezTo>
                    <a:pt x="14581" y="9534"/>
                    <a:pt x="10261" y="10387"/>
                    <a:pt x="7538" y="10778"/>
                  </a:cubicBezTo>
                  <a:cubicBezTo>
                    <a:pt x="4814" y="11168"/>
                    <a:pt x="3688" y="11097"/>
                    <a:pt x="3594" y="10849"/>
                  </a:cubicBezTo>
                  <a:cubicBezTo>
                    <a:pt x="3500" y="10600"/>
                    <a:pt x="4439" y="10174"/>
                    <a:pt x="5378" y="97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9582149" y="6898450"/>
              <a:ext cx="1841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9537699" y="7038150"/>
              <a:ext cx="285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80" y="14400"/>
                    <a:pt x="12160" y="7200"/>
                    <a:pt x="15760" y="3600"/>
                  </a:cubicBezTo>
                  <a:cubicBezTo>
                    <a:pt x="19360" y="0"/>
                    <a:pt x="2048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5" name="Line"/>
            <p:cNvSpPr/>
            <p:nvPr/>
          </p:nvSpPr>
          <p:spPr>
            <a:xfrm>
              <a:off x="10073436" y="6721593"/>
              <a:ext cx="292210" cy="272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525" fill="norm" stroke="1" extrusionOk="0">
                  <a:moveTo>
                    <a:pt x="20196" y="1432"/>
                  </a:moveTo>
                  <a:cubicBezTo>
                    <a:pt x="20813" y="762"/>
                    <a:pt x="21430" y="92"/>
                    <a:pt x="21276" y="9"/>
                  </a:cubicBezTo>
                  <a:cubicBezTo>
                    <a:pt x="21121" y="-75"/>
                    <a:pt x="20196" y="427"/>
                    <a:pt x="17804" y="1265"/>
                  </a:cubicBezTo>
                  <a:cubicBezTo>
                    <a:pt x="15413" y="2102"/>
                    <a:pt x="11556" y="3274"/>
                    <a:pt x="9087" y="4027"/>
                  </a:cubicBezTo>
                  <a:cubicBezTo>
                    <a:pt x="6619" y="4781"/>
                    <a:pt x="5539" y="5116"/>
                    <a:pt x="4304" y="5618"/>
                  </a:cubicBezTo>
                  <a:cubicBezTo>
                    <a:pt x="3070" y="6120"/>
                    <a:pt x="1681" y="6790"/>
                    <a:pt x="1913" y="7376"/>
                  </a:cubicBezTo>
                  <a:cubicBezTo>
                    <a:pt x="2144" y="7962"/>
                    <a:pt x="3996" y="8465"/>
                    <a:pt x="5693" y="8967"/>
                  </a:cubicBezTo>
                  <a:cubicBezTo>
                    <a:pt x="7390" y="9469"/>
                    <a:pt x="8933" y="9972"/>
                    <a:pt x="10090" y="10474"/>
                  </a:cubicBezTo>
                  <a:cubicBezTo>
                    <a:pt x="11247" y="10976"/>
                    <a:pt x="12019" y="11478"/>
                    <a:pt x="12173" y="12065"/>
                  </a:cubicBezTo>
                  <a:cubicBezTo>
                    <a:pt x="12327" y="12651"/>
                    <a:pt x="11864" y="13320"/>
                    <a:pt x="10167" y="14158"/>
                  </a:cubicBezTo>
                  <a:cubicBezTo>
                    <a:pt x="8470" y="14995"/>
                    <a:pt x="5539" y="15999"/>
                    <a:pt x="3764" y="16753"/>
                  </a:cubicBezTo>
                  <a:cubicBezTo>
                    <a:pt x="1990" y="17506"/>
                    <a:pt x="1373" y="18009"/>
                    <a:pt x="833" y="18595"/>
                  </a:cubicBezTo>
                  <a:cubicBezTo>
                    <a:pt x="293" y="19181"/>
                    <a:pt x="-170" y="19851"/>
                    <a:pt x="61" y="20353"/>
                  </a:cubicBezTo>
                  <a:cubicBezTo>
                    <a:pt x="293" y="20855"/>
                    <a:pt x="1219" y="21190"/>
                    <a:pt x="4227" y="21358"/>
                  </a:cubicBezTo>
                  <a:cubicBezTo>
                    <a:pt x="7236" y="21525"/>
                    <a:pt x="12327" y="21525"/>
                    <a:pt x="17419" y="215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6" name="Line"/>
            <p:cNvSpPr/>
            <p:nvPr/>
          </p:nvSpPr>
          <p:spPr>
            <a:xfrm>
              <a:off x="10439399" y="6758750"/>
              <a:ext cx="2286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743"/>
                    <a:pt x="7200" y="5486"/>
                    <a:pt x="10800" y="9086"/>
                  </a:cubicBezTo>
                  <a:cubicBezTo>
                    <a:pt x="14400" y="12686"/>
                    <a:pt x="18000" y="1714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10483849" y="6771450"/>
              <a:ext cx="2476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640"/>
                    <a:pt x="16800" y="1280"/>
                    <a:pt x="13846" y="3360"/>
                  </a:cubicBezTo>
                  <a:cubicBezTo>
                    <a:pt x="10892" y="5440"/>
                    <a:pt x="7385" y="8960"/>
                    <a:pt x="4985" y="12240"/>
                  </a:cubicBezTo>
                  <a:cubicBezTo>
                    <a:pt x="2585" y="15520"/>
                    <a:pt x="1292" y="1856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10744199" y="6993700"/>
              <a:ext cx="508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10839449" y="6873050"/>
              <a:ext cx="63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10121899" y="7244677"/>
              <a:ext cx="698501" cy="15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55" fill="norm" stroke="1" extrusionOk="0">
                  <a:moveTo>
                    <a:pt x="0" y="3855"/>
                  </a:moveTo>
                  <a:cubicBezTo>
                    <a:pt x="2880" y="3855"/>
                    <a:pt x="5760" y="3855"/>
                    <a:pt x="8509" y="2505"/>
                  </a:cubicBezTo>
                  <a:cubicBezTo>
                    <a:pt x="11258" y="1155"/>
                    <a:pt x="13876" y="-1545"/>
                    <a:pt x="16036" y="1155"/>
                  </a:cubicBezTo>
                  <a:cubicBezTo>
                    <a:pt x="18196" y="3855"/>
                    <a:pt x="19898" y="11955"/>
                    <a:pt x="21600" y="20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10326709" y="7407420"/>
              <a:ext cx="256195" cy="240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5" h="21142" fill="norm" stroke="1" extrusionOk="0">
                  <a:moveTo>
                    <a:pt x="5053" y="4383"/>
                  </a:moveTo>
                  <a:cubicBezTo>
                    <a:pt x="4534" y="8480"/>
                    <a:pt x="4016" y="12576"/>
                    <a:pt x="3584" y="15090"/>
                  </a:cubicBezTo>
                  <a:cubicBezTo>
                    <a:pt x="3152" y="17604"/>
                    <a:pt x="2806" y="18535"/>
                    <a:pt x="2288" y="19373"/>
                  </a:cubicBezTo>
                  <a:cubicBezTo>
                    <a:pt x="1770" y="20211"/>
                    <a:pt x="1078" y="20956"/>
                    <a:pt x="560" y="20770"/>
                  </a:cubicBezTo>
                  <a:cubicBezTo>
                    <a:pt x="42" y="20583"/>
                    <a:pt x="-304" y="19466"/>
                    <a:pt x="387" y="16766"/>
                  </a:cubicBezTo>
                  <a:cubicBezTo>
                    <a:pt x="1078" y="14066"/>
                    <a:pt x="2806" y="9783"/>
                    <a:pt x="4880" y="6525"/>
                  </a:cubicBezTo>
                  <a:cubicBezTo>
                    <a:pt x="6954" y="3266"/>
                    <a:pt x="9373" y="1032"/>
                    <a:pt x="12051" y="287"/>
                  </a:cubicBezTo>
                  <a:cubicBezTo>
                    <a:pt x="14730" y="-458"/>
                    <a:pt x="17667" y="287"/>
                    <a:pt x="19309" y="2056"/>
                  </a:cubicBezTo>
                  <a:cubicBezTo>
                    <a:pt x="20950" y="3825"/>
                    <a:pt x="21296" y="6618"/>
                    <a:pt x="20518" y="9970"/>
                  </a:cubicBezTo>
                  <a:cubicBezTo>
                    <a:pt x="19741" y="13321"/>
                    <a:pt x="17840" y="17232"/>
                    <a:pt x="15939" y="211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2" name="Line"/>
            <p:cNvSpPr/>
            <p:nvPr/>
          </p:nvSpPr>
          <p:spPr>
            <a:xfrm>
              <a:off x="9323323" y="6538999"/>
              <a:ext cx="169927" cy="238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376" fill="norm" stroke="1" extrusionOk="0">
                  <a:moveTo>
                    <a:pt x="7008" y="8302"/>
                  </a:moveTo>
                  <a:cubicBezTo>
                    <a:pt x="5675" y="10387"/>
                    <a:pt x="4341" y="12471"/>
                    <a:pt x="3141" y="13987"/>
                  </a:cubicBezTo>
                  <a:cubicBezTo>
                    <a:pt x="1941" y="15502"/>
                    <a:pt x="875" y="16450"/>
                    <a:pt x="341" y="16450"/>
                  </a:cubicBezTo>
                  <a:cubicBezTo>
                    <a:pt x="-192" y="16450"/>
                    <a:pt x="-192" y="15502"/>
                    <a:pt x="1008" y="13134"/>
                  </a:cubicBezTo>
                  <a:cubicBezTo>
                    <a:pt x="2208" y="10765"/>
                    <a:pt x="4608" y="6976"/>
                    <a:pt x="6875" y="4513"/>
                  </a:cubicBezTo>
                  <a:cubicBezTo>
                    <a:pt x="9141" y="2050"/>
                    <a:pt x="11275" y="913"/>
                    <a:pt x="13008" y="344"/>
                  </a:cubicBezTo>
                  <a:cubicBezTo>
                    <a:pt x="14741" y="-224"/>
                    <a:pt x="16075" y="-224"/>
                    <a:pt x="17275" y="1387"/>
                  </a:cubicBezTo>
                  <a:cubicBezTo>
                    <a:pt x="18475" y="2997"/>
                    <a:pt x="19541" y="6218"/>
                    <a:pt x="20208" y="9818"/>
                  </a:cubicBezTo>
                  <a:cubicBezTo>
                    <a:pt x="20875" y="13418"/>
                    <a:pt x="21141" y="17397"/>
                    <a:pt x="21408" y="213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3" name="Line"/>
            <p:cNvSpPr/>
            <p:nvPr/>
          </p:nvSpPr>
          <p:spPr>
            <a:xfrm>
              <a:off x="9340849" y="7155535"/>
              <a:ext cx="204919" cy="219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505" fill="norm" stroke="1" extrusionOk="0">
                  <a:moveTo>
                    <a:pt x="0" y="21505"/>
                  </a:moveTo>
                  <a:cubicBezTo>
                    <a:pt x="2204" y="16105"/>
                    <a:pt x="4408" y="10705"/>
                    <a:pt x="5841" y="7382"/>
                  </a:cubicBezTo>
                  <a:cubicBezTo>
                    <a:pt x="7273" y="4059"/>
                    <a:pt x="7935" y="2813"/>
                    <a:pt x="8596" y="1774"/>
                  </a:cubicBezTo>
                  <a:cubicBezTo>
                    <a:pt x="9257" y="736"/>
                    <a:pt x="9918" y="-95"/>
                    <a:pt x="10359" y="9"/>
                  </a:cubicBezTo>
                  <a:cubicBezTo>
                    <a:pt x="10800" y="113"/>
                    <a:pt x="11020" y="1151"/>
                    <a:pt x="11131" y="2190"/>
                  </a:cubicBezTo>
                  <a:cubicBezTo>
                    <a:pt x="11241" y="3228"/>
                    <a:pt x="11241" y="4267"/>
                    <a:pt x="11241" y="5305"/>
                  </a:cubicBezTo>
                  <a:cubicBezTo>
                    <a:pt x="11241" y="6343"/>
                    <a:pt x="11241" y="7382"/>
                    <a:pt x="11902" y="7797"/>
                  </a:cubicBezTo>
                  <a:cubicBezTo>
                    <a:pt x="12563" y="8213"/>
                    <a:pt x="13886" y="8005"/>
                    <a:pt x="14988" y="7486"/>
                  </a:cubicBezTo>
                  <a:cubicBezTo>
                    <a:pt x="16090" y="6967"/>
                    <a:pt x="16971" y="6136"/>
                    <a:pt x="17963" y="5409"/>
                  </a:cubicBezTo>
                  <a:cubicBezTo>
                    <a:pt x="18955" y="4682"/>
                    <a:pt x="20057" y="4059"/>
                    <a:pt x="20718" y="4370"/>
                  </a:cubicBezTo>
                  <a:cubicBezTo>
                    <a:pt x="21380" y="4682"/>
                    <a:pt x="21600" y="5928"/>
                    <a:pt x="20939" y="8732"/>
                  </a:cubicBezTo>
                  <a:cubicBezTo>
                    <a:pt x="20278" y="11536"/>
                    <a:pt x="18735" y="15897"/>
                    <a:pt x="17192" y="202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4" name="Line"/>
            <p:cNvSpPr/>
            <p:nvPr/>
          </p:nvSpPr>
          <p:spPr>
            <a:xfrm>
              <a:off x="9548283" y="7209600"/>
              <a:ext cx="135468" cy="197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13500" y="0"/>
                  </a:moveTo>
                  <a:cubicBezTo>
                    <a:pt x="9450" y="5055"/>
                    <a:pt x="5400" y="10111"/>
                    <a:pt x="3037" y="13328"/>
                  </a:cubicBezTo>
                  <a:cubicBezTo>
                    <a:pt x="675" y="16545"/>
                    <a:pt x="0" y="17923"/>
                    <a:pt x="0" y="19187"/>
                  </a:cubicBezTo>
                  <a:cubicBezTo>
                    <a:pt x="0" y="20451"/>
                    <a:pt x="675" y="21600"/>
                    <a:pt x="4387" y="21370"/>
                  </a:cubicBezTo>
                  <a:cubicBezTo>
                    <a:pt x="8100" y="21140"/>
                    <a:pt x="14850" y="19532"/>
                    <a:pt x="21600" y="179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9648431" y="7234183"/>
              <a:ext cx="158413" cy="172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1180" fill="norm" stroke="1" extrusionOk="0">
                  <a:moveTo>
                    <a:pt x="20670" y="4004"/>
                  </a:moveTo>
                  <a:cubicBezTo>
                    <a:pt x="20950" y="2703"/>
                    <a:pt x="21231" y="1402"/>
                    <a:pt x="20670" y="621"/>
                  </a:cubicBezTo>
                  <a:cubicBezTo>
                    <a:pt x="20109" y="-160"/>
                    <a:pt x="18706" y="-420"/>
                    <a:pt x="15901" y="1141"/>
                  </a:cubicBezTo>
                  <a:cubicBezTo>
                    <a:pt x="13096" y="2703"/>
                    <a:pt x="8888" y="6086"/>
                    <a:pt x="5943" y="8949"/>
                  </a:cubicBezTo>
                  <a:cubicBezTo>
                    <a:pt x="2997" y="11811"/>
                    <a:pt x="1314" y="14153"/>
                    <a:pt x="473" y="16105"/>
                  </a:cubicBezTo>
                  <a:cubicBezTo>
                    <a:pt x="-369" y="18057"/>
                    <a:pt x="-369" y="19619"/>
                    <a:pt x="2857" y="20399"/>
                  </a:cubicBezTo>
                  <a:cubicBezTo>
                    <a:pt x="6083" y="21180"/>
                    <a:pt x="12535" y="21180"/>
                    <a:pt x="18987" y="211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9683749" y="7336600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56" name="Drawing"/>
          <p:cNvGrpSpPr/>
          <p:nvPr/>
        </p:nvGrpSpPr>
        <p:grpSpPr>
          <a:xfrm>
            <a:off x="871224" y="1221973"/>
            <a:ext cx="11974826" cy="7268540"/>
            <a:chOff x="0" y="0"/>
            <a:chExt cx="11974825" cy="7268539"/>
          </a:xfrm>
        </p:grpSpPr>
        <p:sp>
          <p:nvSpPr>
            <p:cNvPr id="1269" name="Line"/>
            <p:cNvSpPr/>
            <p:nvPr/>
          </p:nvSpPr>
          <p:spPr>
            <a:xfrm>
              <a:off x="300138" y="418503"/>
              <a:ext cx="270088" cy="404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295" fill="norm" stroke="1" extrusionOk="0">
                  <a:moveTo>
                    <a:pt x="2780" y="5229"/>
                  </a:moveTo>
                  <a:cubicBezTo>
                    <a:pt x="1608" y="4561"/>
                    <a:pt x="436" y="3893"/>
                    <a:pt x="101" y="3838"/>
                  </a:cubicBezTo>
                  <a:cubicBezTo>
                    <a:pt x="-234" y="3782"/>
                    <a:pt x="268" y="4339"/>
                    <a:pt x="1608" y="4617"/>
                  </a:cubicBezTo>
                  <a:cubicBezTo>
                    <a:pt x="2947" y="4895"/>
                    <a:pt x="5124" y="4895"/>
                    <a:pt x="7803" y="4339"/>
                  </a:cubicBezTo>
                  <a:cubicBezTo>
                    <a:pt x="10482" y="3782"/>
                    <a:pt x="13664" y="2669"/>
                    <a:pt x="15422" y="1833"/>
                  </a:cubicBezTo>
                  <a:cubicBezTo>
                    <a:pt x="17180" y="998"/>
                    <a:pt x="17515" y="442"/>
                    <a:pt x="17096" y="163"/>
                  </a:cubicBezTo>
                  <a:cubicBezTo>
                    <a:pt x="16678" y="-115"/>
                    <a:pt x="15506" y="-115"/>
                    <a:pt x="13329" y="776"/>
                  </a:cubicBezTo>
                  <a:cubicBezTo>
                    <a:pt x="11152" y="1666"/>
                    <a:pt x="7971" y="3448"/>
                    <a:pt x="5961" y="4840"/>
                  </a:cubicBezTo>
                  <a:cubicBezTo>
                    <a:pt x="3952" y="6231"/>
                    <a:pt x="3115" y="7233"/>
                    <a:pt x="2780" y="8013"/>
                  </a:cubicBezTo>
                  <a:cubicBezTo>
                    <a:pt x="2445" y="8792"/>
                    <a:pt x="2613" y="9349"/>
                    <a:pt x="3701" y="9683"/>
                  </a:cubicBezTo>
                  <a:cubicBezTo>
                    <a:pt x="4789" y="10017"/>
                    <a:pt x="6799" y="10128"/>
                    <a:pt x="8222" y="10073"/>
                  </a:cubicBezTo>
                  <a:cubicBezTo>
                    <a:pt x="9645" y="10017"/>
                    <a:pt x="10482" y="9794"/>
                    <a:pt x="10566" y="9961"/>
                  </a:cubicBezTo>
                  <a:cubicBezTo>
                    <a:pt x="10650" y="10128"/>
                    <a:pt x="9980" y="10685"/>
                    <a:pt x="8306" y="12077"/>
                  </a:cubicBezTo>
                  <a:cubicBezTo>
                    <a:pt x="6631" y="13469"/>
                    <a:pt x="3952" y="15695"/>
                    <a:pt x="2613" y="17087"/>
                  </a:cubicBezTo>
                  <a:cubicBezTo>
                    <a:pt x="1273" y="18479"/>
                    <a:pt x="1273" y="19036"/>
                    <a:pt x="1440" y="19592"/>
                  </a:cubicBezTo>
                  <a:cubicBezTo>
                    <a:pt x="1608" y="20149"/>
                    <a:pt x="1943" y="20706"/>
                    <a:pt x="3115" y="21040"/>
                  </a:cubicBezTo>
                  <a:cubicBezTo>
                    <a:pt x="4287" y="21374"/>
                    <a:pt x="6296" y="21485"/>
                    <a:pt x="9478" y="20706"/>
                  </a:cubicBezTo>
                  <a:cubicBezTo>
                    <a:pt x="12659" y="19926"/>
                    <a:pt x="17013" y="18256"/>
                    <a:pt x="21366" y="165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538974" y="585659"/>
              <a:ext cx="291602" cy="171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387" fill="norm" stroke="1" extrusionOk="0">
                  <a:moveTo>
                    <a:pt x="2761" y="5005"/>
                  </a:moveTo>
                  <a:cubicBezTo>
                    <a:pt x="1517" y="3688"/>
                    <a:pt x="274" y="2371"/>
                    <a:pt x="41" y="1449"/>
                  </a:cubicBezTo>
                  <a:cubicBezTo>
                    <a:pt x="-192" y="527"/>
                    <a:pt x="585" y="0"/>
                    <a:pt x="1906" y="0"/>
                  </a:cubicBezTo>
                  <a:cubicBezTo>
                    <a:pt x="3227" y="0"/>
                    <a:pt x="5091" y="527"/>
                    <a:pt x="6412" y="3029"/>
                  </a:cubicBezTo>
                  <a:cubicBezTo>
                    <a:pt x="7733" y="5532"/>
                    <a:pt x="8510" y="10010"/>
                    <a:pt x="8588" y="13171"/>
                  </a:cubicBezTo>
                  <a:cubicBezTo>
                    <a:pt x="8666" y="16332"/>
                    <a:pt x="8044" y="18176"/>
                    <a:pt x="7345" y="19493"/>
                  </a:cubicBezTo>
                  <a:cubicBezTo>
                    <a:pt x="6645" y="20810"/>
                    <a:pt x="5868" y="21600"/>
                    <a:pt x="5480" y="21337"/>
                  </a:cubicBezTo>
                  <a:cubicBezTo>
                    <a:pt x="5091" y="21073"/>
                    <a:pt x="5091" y="19756"/>
                    <a:pt x="5946" y="16727"/>
                  </a:cubicBezTo>
                  <a:cubicBezTo>
                    <a:pt x="6801" y="13698"/>
                    <a:pt x="8510" y="8956"/>
                    <a:pt x="9598" y="5795"/>
                  </a:cubicBezTo>
                  <a:cubicBezTo>
                    <a:pt x="10686" y="2634"/>
                    <a:pt x="11152" y="1054"/>
                    <a:pt x="11230" y="1054"/>
                  </a:cubicBezTo>
                  <a:cubicBezTo>
                    <a:pt x="11307" y="1054"/>
                    <a:pt x="10996" y="2634"/>
                    <a:pt x="10686" y="5137"/>
                  </a:cubicBezTo>
                  <a:cubicBezTo>
                    <a:pt x="10375" y="7639"/>
                    <a:pt x="10064" y="11063"/>
                    <a:pt x="10996" y="13434"/>
                  </a:cubicBezTo>
                  <a:cubicBezTo>
                    <a:pt x="11929" y="15805"/>
                    <a:pt x="14104" y="17122"/>
                    <a:pt x="16047" y="17122"/>
                  </a:cubicBezTo>
                  <a:cubicBezTo>
                    <a:pt x="17989" y="17122"/>
                    <a:pt x="19699" y="15805"/>
                    <a:pt x="21408" y="144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940855" y="316843"/>
              <a:ext cx="302471" cy="304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439" fill="norm" stroke="1" extrusionOk="0">
                  <a:moveTo>
                    <a:pt x="735" y="4320"/>
                  </a:moveTo>
                  <a:cubicBezTo>
                    <a:pt x="285" y="2979"/>
                    <a:pt x="-165" y="1639"/>
                    <a:pt x="60" y="894"/>
                  </a:cubicBezTo>
                  <a:cubicBezTo>
                    <a:pt x="285" y="149"/>
                    <a:pt x="1185" y="0"/>
                    <a:pt x="2010" y="0"/>
                  </a:cubicBezTo>
                  <a:cubicBezTo>
                    <a:pt x="2835" y="0"/>
                    <a:pt x="3585" y="149"/>
                    <a:pt x="4335" y="894"/>
                  </a:cubicBezTo>
                  <a:cubicBezTo>
                    <a:pt x="5085" y="1639"/>
                    <a:pt x="5835" y="2979"/>
                    <a:pt x="5760" y="5363"/>
                  </a:cubicBezTo>
                  <a:cubicBezTo>
                    <a:pt x="5685" y="7746"/>
                    <a:pt x="4785" y="11172"/>
                    <a:pt x="3810" y="13630"/>
                  </a:cubicBezTo>
                  <a:cubicBezTo>
                    <a:pt x="2835" y="16088"/>
                    <a:pt x="1785" y="17578"/>
                    <a:pt x="1110" y="18695"/>
                  </a:cubicBezTo>
                  <a:cubicBezTo>
                    <a:pt x="435" y="19812"/>
                    <a:pt x="135" y="20557"/>
                    <a:pt x="435" y="21004"/>
                  </a:cubicBezTo>
                  <a:cubicBezTo>
                    <a:pt x="735" y="21451"/>
                    <a:pt x="1635" y="21600"/>
                    <a:pt x="4035" y="21228"/>
                  </a:cubicBezTo>
                  <a:cubicBezTo>
                    <a:pt x="6435" y="20855"/>
                    <a:pt x="10335" y="19961"/>
                    <a:pt x="13485" y="19738"/>
                  </a:cubicBezTo>
                  <a:cubicBezTo>
                    <a:pt x="16635" y="19514"/>
                    <a:pt x="19035" y="19961"/>
                    <a:pt x="21435" y="204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364908" y="771926"/>
              <a:ext cx="745068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14" y="21600"/>
                  </a:moveTo>
                  <a:cubicBezTo>
                    <a:pt x="307" y="21600"/>
                    <a:pt x="0" y="21600"/>
                    <a:pt x="0" y="21488"/>
                  </a:cubicBezTo>
                  <a:cubicBezTo>
                    <a:pt x="0" y="21375"/>
                    <a:pt x="307" y="21150"/>
                    <a:pt x="1565" y="19575"/>
                  </a:cubicBezTo>
                  <a:cubicBezTo>
                    <a:pt x="2823" y="18000"/>
                    <a:pt x="5032" y="15075"/>
                    <a:pt x="7333" y="12713"/>
                  </a:cubicBezTo>
                  <a:cubicBezTo>
                    <a:pt x="9634" y="10350"/>
                    <a:pt x="12027" y="8550"/>
                    <a:pt x="14420" y="6525"/>
                  </a:cubicBezTo>
                  <a:cubicBezTo>
                    <a:pt x="16814" y="4500"/>
                    <a:pt x="19207" y="225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587158" y="822726"/>
              <a:ext cx="560918" cy="172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7" fill="norm" stroke="1" extrusionOk="0">
                  <a:moveTo>
                    <a:pt x="2527" y="17957"/>
                  </a:moveTo>
                  <a:cubicBezTo>
                    <a:pt x="1956" y="18477"/>
                    <a:pt x="1386" y="18998"/>
                    <a:pt x="897" y="19518"/>
                  </a:cubicBezTo>
                  <a:cubicBezTo>
                    <a:pt x="408" y="20039"/>
                    <a:pt x="0" y="20559"/>
                    <a:pt x="0" y="20949"/>
                  </a:cubicBezTo>
                  <a:cubicBezTo>
                    <a:pt x="0" y="21340"/>
                    <a:pt x="408" y="21600"/>
                    <a:pt x="1793" y="20169"/>
                  </a:cubicBezTo>
                  <a:cubicBezTo>
                    <a:pt x="3179" y="18737"/>
                    <a:pt x="5543" y="15614"/>
                    <a:pt x="7988" y="12882"/>
                  </a:cubicBezTo>
                  <a:cubicBezTo>
                    <a:pt x="10433" y="10149"/>
                    <a:pt x="12960" y="7807"/>
                    <a:pt x="15242" y="5725"/>
                  </a:cubicBezTo>
                  <a:cubicBezTo>
                    <a:pt x="17525" y="3643"/>
                    <a:pt x="19562" y="182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1357625" y="384576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1402075" y="536976"/>
              <a:ext cx="25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2064360" y="130576"/>
              <a:ext cx="224276" cy="519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1559" fill="norm" stroke="1" extrusionOk="0">
                  <a:moveTo>
                    <a:pt x="1012" y="6585"/>
                  </a:moveTo>
                  <a:cubicBezTo>
                    <a:pt x="814" y="6146"/>
                    <a:pt x="616" y="5707"/>
                    <a:pt x="517" y="5751"/>
                  </a:cubicBezTo>
                  <a:cubicBezTo>
                    <a:pt x="417" y="5795"/>
                    <a:pt x="417" y="6322"/>
                    <a:pt x="814" y="7859"/>
                  </a:cubicBezTo>
                  <a:cubicBezTo>
                    <a:pt x="1210" y="9395"/>
                    <a:pt x="2003" y="11941"/>
                    <a:pt x="2597" y="14224"/>
                  </a:cubicBezTo>
                  <a:cubicBezTo>
                    <a:pt x="3192" y="16507"/>
                    <a:pt x="3588" y="18527"/>
                    <a:pt x="3885" y="19800"/>
                  </a:cubicBezTo>
                  <a:cubicBezTo>
                    <a:pt x="4183" y="21073"/>
                    <a:pt x="4381" y="21600"/>
                    <a:pt x="4480" y="21556"/>
                  </a:cubicBezTo>
                  <a:cubicBezTo>
                    <a:pt x="4579" y="21512"/>
                    <a:pt x="4579" y="20898"/>
                    <a:pt x="4381" y="18922"/>
                  </a:cubicBezTo>
                  <a:cubicBezTo>
                    <a:pt x="4183" y="16946"/>
                    <a:pt x="3786" y="13610"/>
                    <a:pt x="3588" y="10888"/>
                  </a:cubicBezTo>
                  <a:cubicBezTo>
                    <a:pt x="3390" y="8166"/>
                    <a:pt x="3390" y="6059"/>
                    <a:pt x="3687" y="4434"/>
                  </a:cubicBezTo>
                  <a:cubicBezTo>
                    <a:pt x="3984" y="2810"/>
                    <a:pt x="4579" y="1668"/>
                    <a:pt x="5273" y="966"/>
                  </a:cubicBezTo>
                  <a:cubicBezTo>
                    <a:pt x="5966" y="263"/>
                    <a:pt x="6759" y="0"/>
                    <a:pt x="8542" y="0"/>
                  </a:cubicBezTo>
                  <a:cubicBezTo>
                    <a:pt x="10326" y="0"/>
                    <a:pt x="13100" y="263"/>
                    <a:pt x="15577" y="1800"/>
                  </a:cubicBezTo>
                  <a:cubicBezTo>
                    <a:pt x="18054" y="3337"/>
                    <a:pt x="20234" y="6146"/>
                    <a:pt x="20829" y="8649"/>
                  </a:cubicBezTo>
                  <a:cubicBezTo>
                    <a:pt x="21423" y="11151"/>
                    <a:pt x="20432" y="13346"/>
                    <a:pt x="17955" y="15015"/>
                  </a:cubicBezTo>
                  <a:cubicBezTo>
                    <a:pt x="15478" y="16683"/>
                    <a:pt x="11515" y="17824"/>
                    <a:pt x="8641" y="18395"/>
                  </a:cubicBezTo>
                  <a:cubicBezTo>
                    <a:pt x="5768" y="18966"/>
                    <a:pt x="3984" y="18966"/>
                    <a:pt x="2498" y="18878"/>
                  </a:cubicBezTo>
                  <a:cubicBezTo>
                    <a:pt x="1012" y="18790"/>
                    <a:pt x="-177" y="18615"/>
                    <a:pt x="21" y="18307"/>
                  </a:cubicBezTo>
                  <a:cubicBezTo>
                    <a:pt x="219" y="18000"/>
                    <a:pt x="1805" y="17561"/>
                    <a:pt x="3390" y="171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2500625" y="327426"/>
              <a:ext cx="1778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71" y="16800"/>
                    <a:pt x="1543" y="12000"/>
                    <a:pt x="5143" y="8400"/>
                  </a:cubicBezTo>
                  <a:cubicBezTo>
                    <a:pt x="8743" y="4800"/>
                    <a:pt x="15171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2513325" y="486176"/>
              <a:ext cx="2286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3008786" y="0"/>
              <a:ext cx="228440" cy="539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1" h="21409" fill="norm" stroke="1" extrusionOk="0">
                  <a:moveTo>
                    <a:pt x="19833" y="2664"/>
                  </a:moveTo>
                  <a:cubicBezTo>
                    <a:pt x="18471" y="1739"/>
                    <a:pt x="17109" y="815"/>
                    <a:pt x="15163" y="352"/>
                  </a:cubicBezTo>
                  <a:cubicBezTo>
                    <a:pt x="13217" y="-110"/>
                    <a:pt x="10687" y="-110"/>
                    <a:pt x="8158" y="310"/>
                  </a:cubicBezTo>
                  <a:cubicBezTo>
                    <a:pt x="5628" y="730"/>
                    <a:pt x="3098" y="1571"/>
                    <a:pt x="1542" y="2453"/>
                  </a:cubicBezTo>
                  <a:cubicBezTo>
                    <a:pt x="-15" y="3336"/>
                    <a:pt x="-599" y="4260"/>
                    <a:pt x="763" y="5227"/>
                  </a:cubicBezTo>
                  <a:cubicBezTo>
                    <a:pt x="2125" y="6194"/>
                    <a:pt x="5433" y="7202"/>
                    <a:pt x="7477" y="8463"/>
                  </a:cubicBezTo>
                  <a:cubicBezTo>
                    <a:pt x="9520" y="9723"/>
                    <a:pt x="10298" y="11236"/>
                    <a:pt x="10396" y="12161"/>
                  </a:cubicBezTo>
                  <a:cubicBezTo>
                    <a:pt x="10493" y="13085"/>
                    <a:pt x="9909" y="13422"/>
                    <a:pt x="9228" y="13716"/>
                  </a:cubicBezTo>
                  <a:cubicBezTo>
                    <a:pt x="8547" y="14010"/>
                    <a:pt x="7769" y="14262"/>
                    <a:pt x="7087" y="14178"/>
                  </a:cubicBezTo>
                  <a:cubicBezTo>
                    <a:pt x="6406" y="14094"/>
                    <a:pt x="5823" y="13674"/>
                    <a:pt x="5823" y="13295"/>
                  </a:cubicBezTo>
                  <a:cubicBezTo>
                    <a:pt x="5823" y="12917"/>
                    <a:pt x="6406" y="12581"/>
                    <a:pt x="7282" y="12413"/>
                  </a:cubicBezTo>
                  <a:cubicBezTo>
                    <a:pt x="8158" y="12245"/>
                    <a:pt x="9325" y="12245"/>
                    <a:pt x="10104" y="12497"/>
                  </a:cubicBezTo>
                  <a:cubicBezTo>
                    <a:pt x="10882" y="12749"/>
                    <a:pt x="11271" y="13253"/>
                    <a:pt x="10687" y="14346"/>
                  </a:cubicBezTo>
                  <a:cubicBezTo>
                    <a:pt x="10104" y="15439"/>
                    <a:pt x="8547" y="17120"/>
                    <a:pt x="7574" y="18170"/>
                  </a:cubicBezTo>
                  <a:cubicBezTo>
                    <a:pt x="6601" y="19221"/>
                    <a:pt x="6212" y="19641"/>
                    <a:pt x="6115" y="20061"/>
                  </a:cubicBezTo>
                  <a:cubicBezTo>
                    <a:pt x="6017" y="20481"/>
                    <a:pt x="6212" y="20902"/>
                    <a:pt x="6796" y="21154"/>
                  </a:cubicBezTo>
                  <a:cubicBezTo>
                    <a:pt x="7379" y="21406"/>
                    <a:pt x="8352" y="21490"/>
                    <a:pt x="10785" y="21322"/>
                  </a:cubicBezTo>
                  <a:cubicBezTo>
                    <a:pt x="13217" y="21154"/>
                    <a:pt x="17109" y="20734"/>
                    <a:pt x="21001" y="203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3294375" y="162326"/>
              <a:ext cx="2349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503" y="3677"/>
                    <a:pt x="7005" y="7353"/>
                    <a:pt x="10605" y="10953"/>
                  </a:cubicBezTo>
                  <a:cubicBezTo>
                    <a:pt x="14205" y="14553"/>
                    <a:pt x="17903" y="1807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3384976" y="117826"/>
              <a:ext cx="144350" cy="381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483" fill="norm" stroke="1" extrusionOk="0">
                  <a:moveTo>
                    <a:pt x="21348" y="360"/>
                  </a:moveTo>
                  <a:cubicBezTo>
                    <a:pt x="19783" y="122"/>
                    <a:pt x="18218" y="-117"/>
                    <a:pt x="16965" y="62"/>
                  </a:cubicBezTo>
                  <a:cubicBezTo>
                    <a:pt x="15713" y="241"/>
                    <a:pt x="14774" y="838"/>
                    <a:pt x="12583" y="2807"/>
                  </a:cubicBezTo>
                  <a:cubicBezTo>
                    <a:pt x="10391" y="4776"/>
                    <a:pt x="6948" y="8117"/>
                    <a:pt x="4444" y="11160"/>
                  </a:cubicBezTo>
                  <a:cubicBezTo>
                    <a:pt x="1939" y="14203"/>
                    <a:pt x="374" y="16948"/>
                    <a:pt x="61" y="18619"/>
                  </a:cubicBezTo>
                  <a:cubicBezTo>
                    <a:pt x="-252" y="20290"/>
                    <a:pt x="687" y="20886"/>
                    <a:pt x="1626" y="214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2" name="Line"/>
            <p:cNvSpPr/>
            <p:nvPr/>
          </p:nvSpPr>
          <p:spPr>
            <a:xfrm>
              <a:off x="3586475" y="346476"/>
              <a:ext cx="127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3" name="Line"/>
            <p:cNvSpPr/>
            <p:nvPr/>
          </p:nvSpPr>
          <p:spPr>
            <a:xfrm>
              <a:off x="3694425" y="429026"/>
              <a:ext cx="825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4" name="Line"/>
            <p:cNvSpPr/>
            <p:nvPr/>
          </p:nvSpPr>
          <p:spPr>
            <a:xfrm>
              <a:off x="3853175" y="492526"/>
              <a:ext cx="1460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4107175" y="467126"/>
              <a:ext cx="698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6" name="Line"/>
            <p:cNvSpPr/>
            <p:nvPr/>
          </p:nvSpPr>
          <p:spPr>
            <a:xfrm>
              <a:off x="4215125" y="467126"/>
              <a:ext cx="1079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7" name="Line"/>
            <p:cNvSpPr/>
            <p:nvPr/>
          </p:nvSpPr>
          <p:spPr>
            <a:xfrm>
              <a:off x="4519925" y="114129"/>
              <a:ext cx="317501" cy="295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2" fill="norm" stroke="1" extrusionOk="0">
                  <a:moveTo>
                    <a:pt x="0" y="2569"/>
                  </a:moveTo>
                  <a:cubicBezTo>
                    <a:pt x="144" y="1650"/>
                    <a:pt x="288" y="731"/>
                    <a:pt x="720" y="272"/>
                  </a:cubicBezTo>
                  <a:cubicBezTo>
                    <a:pt x="1152" y="-188"/>
                    <a:pt x="1872" y="-188"/>
                    <a:pt x="3456" y="1267"/>
                  </a:cubicBezTo>
                  <a:cubicBezTo>
                    <a:pt x="5040" y="2723"/>
                    <a:pt x="7488" y="5633"/>
                    <a:pt x="10656" y="9233"/>
                  </a:cubicBezTo>
                  <a:cubicBezTo>
                    <a:pt x="13824" y="12833"/>
                    <a:pt x="17712" y="17123"/>
                    <a:pt x="21600" y="214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4657214" y="79776"/>
              <a:ext cx="199262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600" fill="norm" stroke="1" extrusionOk="0">
                  <a:moveTo>
                    <a:pt x="21404" y="0"/>
                  </a:moveTo>
                  <a:cubicBezTo>
                    <a:pt x="20040" y="0"/>
                    <a:pt x="18676" y="0"/>
                    <a:pt x="17652" y="265"/>
                  </a:cubicBezTo>
                  <a:cubicBezTo>
                    <a:pt x="16629" y="529"/>
                    <a:pt x="15947" y="1059"/>
                    <a:pt x="14128" y="2912"/>
                  </a:cubicBezTo>
                  <a:cubicBezTo>
                    <a:pt x="12309" y="4765"/>
                    <a:pt x="9353" y="7941"/>
                    <a:pt x="6852" y="10800"/>
                  </a:cubicBezTo>
                  <a:cubicBezTo>
                    <a:pt x="4351" y="13659"/>
                    <a:pt x="2305" y="16200"/>
                    <a:pt x="1168" y="17788"/>
                  </a:cubicBezTo>
                  <a:cubicBezTo>
                    <a:pt x="31" y="19376"/>
                    <a:pt x="-196" y="20012"/>
                    <a:pt x="145" y="20488"/>
                  </a:cubicBezTo>
                  <a:cubicBezTo>
                    <a:pt x="486" y="20965"/>
                    <a:pt x="1396" y="21282"/>
                    <a:pt x="230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9" name="Line"/>
            <p:cNvSpPr/>
            <p:nvPr/>
          </p:nvSpPr>
          <p:spPr>
            <a:xfrm>
              <a:off x="4888225" y="384576"/>
              <a:ext cx="1397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945" y="0"/>
                  </a:moveTo>
                  <a:cubicBezTo>
                    <a:pt x="1964" y="4708"/>
                    <a:pt x="982" y="9415"/>
                    <a:pt x="491" y="12462"/>
                  </a:cubicBezTo>
                  <a:cubicBezTo>
                    <a:pt x="0" y="15508"/>
                    <a:pt x="0" y="16892"/>
                    <a:pt x="0" y="16892"/>
                  </a:cubicBezTo>
                  <a:cubicBezTo>
                    <a:pt x="0" y="16892"/>
                    <a:pt x="0" y="15508"/>
                    <a:pt x="655" y="13015"/>
                  </a:cubicBezTo>
                  <a:cubicBezTo>
                    <a:pt x="1309" y="10523"/>
                    <a:pt x="2618" y="6923"/>
                    <a:pt x="4909" y="4569"/>
                  </a:cubicBezTo>
                  <a:cubicBezTo>
                    <a:pt x="7200" y="2215"/>
                    <a:pt x="10473" y="1108"/>
                    <a:pt x="12927" y="1800"/>
                  </a:cubicBezTo>
                  <a:cubicBezTo>
                    <a:pt x="15382" y="2492"/>
                    <a:pt x="17018" y="4985"/>
                    <a:pt x="18327" y="8585"/>
                  </a:cubicBezTo>
                  <a:cubicBezTo>
                    <a:pt x="19636" y="12185"/>
                    <a:pt x="20618" y="1689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0" name="Line"/>
            <p:cNvSpPr/>
            <p:nvPr/>
          </p:nvSpPr>
          <p:spPr>
            <a:xfrm>
              <a:off x="5110475" y="55321"/>
              <a:ext cx="102732" cy="500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559" fill="norm" stroke="1" extrusionOk="0">
                  <a:moveTo>
                    <a:pt x="0" y="779"/>
                  </a:moveTo>
                  <a:cubicBezTo>
                    <a:pt x="1322" y="415"/>
                    <a:pt x="2645" y="50"/>
                    <a:pt x="4408" y="5"/>
                  </a:cubicBezTo>
                  <a:cubicBezTo>
                    <a:pt x="6171" y="-41"/>
                    <a:pt x="8376" y="232"/>
                    <a:pt x="10139" y="870"/>
                  </a:cubicBezTo>
                  <a:cubicBezTo>
                    <a:pt x="11902" y="1508"/>
                    <a:pt x="13224" y="2511"/>
                    <a:pt x="13224" y="3605"/>
                  </a:cubicBezTo>
                  <a:cubicBezTo>
                    <a:pt x="13224" y="4698"/>
                    <a:pt x="11902" y="5883"/>
                    <a:pt x="10359" y="6931"/>
                  </a:cubicBezTo>
                  <a:cubicBezTo>
                    <a:pt x="8816" y="7979"/>
                    <a:pt x="7053" y="8891"/>
                    <a:pt x="6392" y="9574"/>
                  </a:cubicBezTo>
                  <a:cubicBezTo>
                    <a:pt x="5731" y="10258"/>
                    <a:pt x="6171" y="10713"/>
                    <a:pt x="7935" y="11260"/>
                  </a:cubicBezTo>
                  <a:cubicBezTo>
                    <a:pt x="9698" y="11807"/>
                    <a:pt x="12784" y="12445"/>
                    <a:pt x="15649" y="13584"/>
                  </a:cubicBezTo>
                  <a:cubicBezTo>
                    <a:pt x="18514" y="14724"/>
                    <a:pt x="21159" y="16364"/>
                    <a:pt x="21380" y="17777"/>
                  </a:cubicBezTo>
                  <a:cubicBezTo>
                    <a:pt x="21600" y="19189"/>
                    <a:pt x="19396" y="20374"/>
                    <a:pt x="17192" y="20967"/>
                  </a:cubicBezTo>
                  <a:cubicBezTo>
                    <a:pt x="14988" y="21559"/>
                    <a:pt x="12784" y="21559"/>
                    <a:pt x="10580" y="215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1" name="Line"/>
            <p:cNvSpPr/>
            <p:nvPr/>
          </p:nvSpPr>
          <p:spPr>
            <a:xfrm>
              <a:off x="5638701" y="302026"/>
              <a:ext cx="360775" cy="154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0995" fill="norm" stroke="1" extrusionOk="0">
                  <a:moveTo>
                    <a:pt x="2568" y="20736"/>
                  </a:moveTo>
                  <a:cubicBezTo>
                    <a:pt x="1814" y="20736"/>
                    <a:pt x="1061" y="20736"/>
                    <a:pt x="558" y="20016"/>
                  </a:cubicBezTo>
                  <a:cubicBezTo>
                    <a:pt x="56" y="19296"/>
                    <a:pt x="-195" y="17856"/>
                    <a:pt x="182" y="14832"/>
                  </a:cubicBezTo>
                  <a:cubicBezTo>
                    <a:pt x="558" y="11808"/>
                    <a:pt x="1563" y="7200"/>
                    <a:pt x="2693" y="4176"/>
                  </a:cubicBezTo>
                  <a:cubicBezTo>
                    <a:pt x="3824" y="1152"/>
                    <a:pt x="5079" y="-288"/>
                    <a:pt x="6398" y="720"/>
                  </a:cubicBezTo>
                  <a:cubicBezTo>
                    <a:pt x="7717" y="1728"/>
                    <a:pt x="9098" y="5184"/>
                    <a:pt x="10479" y="8928"/>
                  </a:cubicBezTo>
                  <a:cubicBezTo>
                    <a:pt x="11861" y="12672"/>
                    <a:pt x="13242" y="16704"/>
                    <a:pt x="14247" y="18864"/>
                  </a:cubicBezTo>
                  <a:cubicBezTo>
                    <a:pt x="15252" y="21024"/>
                    <a:pt x="15879" y="21312"/>
                    <a:pt x="16445" y="20736"/>
                  </a:cubicBezTo>
                  <a:cubicBezTo>
                    <a:pt x="17010" y="20160"/>
                    <a:pt x="17512" y="18720"/>
                    <a:pt x="18328" y="15120"/>
                  </a:cubicBezTo>
                  <a:cubicBezTo>
                    <a:pt x="19145" y="11520"/>
                    <a:pt x="20275" y="5760"/>
                    <a:pt x="2140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6244178" y="134480"/>
              <a:ext cx="236809" cy="420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460" fill="norm" stroke="1" extrusionOk="0">
                  <a:moveTo>
                    <a:pt x="2560" y="3365"/>
                  </a:moveTo>
                  <a:cubicBezTo>
                    <a:pt x="2369" y="2501"/>
                    <a:pt x="2178" y="1637"/>
                    <a:pt x="1796" y="1475"/>
                  </a:cubicBezTo>
                  <a:cubicBezTo>
                    <a:pt x="1413" y="1313"/>
                    <a:pt x="840" y="1853"/>
                    <a:pt x="457" y="3743"/>
                  </a:cubicBezTo>
                  <a:cubicBezTo>
                    <a:pt x="75" y="5633"/>
                    <a:pt x="-116" y="8873"/>
                    <a:pt x="75" y="11897"/>
                  </a:cubicBezTo>
                  <a:cubicBezTo>
                    <a:pt x="266" y="14921"/>
                    <a:pt x="840" y="17729"/>
                    <a:pt x="1509" y="19349"/>
                  </a:cubicBezTo>
                  <a:cubicBezTo>
                    <a:pt x="2178" y="20969"/>
                    <a:pt x="2942" y="21401"/>
                    <a:pt x="4280" y="21455"/>
                  </a:cubicBezTo>
                  <a:cubicBezTo>
                    <a:pt x="5619" y="21509"/>
                    <a:pt x="7530" y="21185"/>
                    <a:pt x="9919" y="19781"/>
                  </a:cubicBezTo>
                  <a:cubicBezTo>
                    <a:pt x="12309" y="18377"/>
                    <a:pt x="15176" y="15893"/>
                    <a:pt x="17183" y="12653"/>
                  </a:cubicBezTo>
                  <a:cubicBezTo>
                    <a:pt x="19190" y="9413"/>
                    <a:pt x="20337" y="5417"/>
                    <a:pt x="20911" y="3095"/>
                  </a:cubicBezTo>
                  <a:cubicBezTo>
                    <a:pt x="21484" y="773"/>
                    <a:pt x="21484" y="125"/>
                    <a:pt x="21197" y="17"/>
                  </a:cubicBezTo>
                  <a:cubicBezTo>
                    <a:pt x="20911" y="-91"/>
                    <a:pt x="20337" y="341"/>
                    <a:pt x="19764" y="7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6507475" y="317677"/>
              <a:ext cx="139701" cy="187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2" fill="norm" stroke="1" extrusionOk="0">
                  <a:moveTo>
                    <a:pt x="0" y="6078"/>
                  </a:moveTo>
                  <a:cubicBezTo>
                    <a:pt x="0" y="9164"/>
                    <a:pt x="0" y="12250"/>
                    <a:pt x="164" y="14979"/>
                  </a:cubicBezTo>
                  <a:cubicBezTo>
                    <a:pt x="327" y="17709"/>
                    <a:pt x="655" y="20083"/>
                    <a:pt x="818" y="20557"/>
                  </a:cubicBezTo>
                  <a:cubicBezTo>
                    <a:pt x="982" y="21032"/>
                    <a:pt x="982" y="19608"/>
                    <a:pt x="1636" y="16997"/>
                  </a:cubicBezTo>
                  <a:cubicBezTo>
                    <a:pt x="2291" y="14386"/>
                    <a:pt x="3600" y="10588"/>
                    <a:pt x="5564" y="7384"/>
                  </a:cubicBezTo>
                  <a:cubicBezTo>
                    <a:pt x="7527" y="4179"/>
                    <a:pt x="10145" y="1568"/>
                    <a:pt x="12273" y="500"/>
                  </a:cubicBezTo>
                  <a:cubicBezTo>
                    <a:pt x="14400" y="-568"/>
                    <a:pt x="16036" y="-93"/>
                    <a:pt x="17509" y="3586"/>
                  </a:cubicBezTo>
                  <a:cubicBezTo>
                    <a:pt x="18982" y="7265"/>
                    <a:pt x="20291" y="14148"/>
                    <a:pt x="21600" y="210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4" name="Line"/>
            <p:cNvSpPr/>
            <p:nvPr/>
          </p:nvSpPr>
          <p:spPr>
            <a:xfrm>
              <a:off x="6742425" y="359176"/>
              <a:ext cx="63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5" name="Line"/>
            <p:cNvSpPr/>
            <p:nvPr/>
          </p:nvSpPr>
          <p:spPr>
            <a:xfrm>
              <a:off x="6791420" y="200376"/>
              <a:ext cx="58956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6" h="19978" fill="norm" stroke="1" extrusionOk="0">
                  <a:moveTo>
                    <a:pt x="636" y="19978"/>
                  </a:moveTo>
                  <a:cubicBezTo>
                    <a:pt x="-109" y="11670"/>
                    <a:pt x="-854" y="3363"/>
                    <a:pt x="2498" y="870"/>
                  </a:cubicBezTo>
                  <a:cubicBezTo>
                    <a:pt x="5849" y="-1622"/>
                    <a:pt x="13298" y="1701"/>
                    <a:pt x="20746" y="50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6" name="Line"/>
            <p:cNvSpPr/>
            <p:nvPr/>
          </p:nvSpPr>
          <p:spPr>
            <a:xfrm>
              <a:off x="6907525" y="60573"/>
              <a:ext cx="145040" cy="508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428" fill="norm" stroke="1" extrusionOk="0">
                  <a:moveTo>
                    <a:pt x="19722" y="2952"/>
                  </a:moveTo>
                  <a:cubicBezTo>
                    <a:pt x="20348" y="2506"/>
                    <a:pt x="20974" y="2059"/>
                    <a:pt x="21287" y="1568"/>
                  </a:cubicBezTo>
                  <a:cubicBezTo>
                    <a:pt x="21600" y="1078"/>
                    <a:pt x="21600" y="542"/>
                    <a:pt x="20035" y="230"/>
                  </a:cubicBezTo>
                  <a:cubicBezTo>
                    <a:pt x="18470" y="-83"/>
                    <a:pt x="15339" y="-172"/>
                    <a:pt x="12209" y="587"/>
                  </a:cubicBezTo>
                  <a:cubicBezTo>
                    <a:pt x="9078" y="1345"/>
                    <a:pt x="5948" y="2952"/>
                    <a:pt x="3913" y="5317"/>
                  </a:cubicBezTo>
                  <a:cubicBezTo>
                    <a:pt x="1878" y="7683"/>
                    <a:pt x="939" y="10807"/>
                    <a:pt x="470" y="13618"/>
                  </a:cubicBezTo>
                  <a:cubicBezTo>
                    <a:pt x="0" y="16430"/>
                    <a:pt x="0" y="18929"/>
                    <a:pt x="0" y="214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7" name="Line"/>
            <p:cNvSpPr/>
            <p:nvPr/>
          </p:nvSpPr>
          <p:spPr>
            <a:xfrm>
              <a:off x="6869374" y="378226"/>
              <a:ext cx="196902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600" fill="norm" stroke="1" extrusionOk="0">
                  <a:moveTo>
                    <a:pt x="695" y="21600"/>
                  </a:moveTo>
                  <a:cubicBezTo>
                    <a:pt x="236" y="17673"/>
                    <a:pt x="-224" y="13745"/>
                    <a:pt x="121" y="10800"/>
                  </a:cubicBezTo>
                  <a:cubicBezTo>
                    <a:pt x="465" y="7855"/>
                    <a:pt x="1614" y="5891"/>
                    <a:pt x="5291" y="4255"/>
                  </a:cubicBezTo>
                  <a:cubicBezTo>
                    <a:pt x="8967" y="2618"/>
                    <a:pt x="15172" y="1309"/>
                    <a:pt x="2137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8" name="Line"/>
            <p:cNvSpPr/>
            <p:nvPr/>
          </p:nvSpPr>
          <p:spPr>
            <a:xfrm>
              <a:off x="7321172" y="72877"/>
              <a:ext cx="176904" cy="487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275" fill="norm" stroke="1" extrusionOk="0">
                  <a:moveTo>
                    <a:pt x="21238" y="2239"/>
                  </a:moveTo>
                  <a:cubicBezTo>
                    <a:pt x="21238" y="1501"/>
                    <a:pt x="21238" y="762"/>
                    <a:pt x="20476" y="347"/>
                  </a:cubicBezTo>
                  <a:cubicBezTo>
                    <a:pt x="19713" y="-69"/>
                    <a:pt x="18189" y="-161"/>
                    <a:pt x="15774" y="347"/>
                  </a:cubicBezTo>
                  <a:cubicBezTo>
                    <a:pt x="13360" y="854"/>
                    <a:pt x="10057" y="1962"/>
                    <a:pt x="7389" y="3854"/>
                  </a:cubicBezTo>
                  <a:cubicBezTo>
                    <a:pt x="4720" y="5747"/>
                    <a:pt x="2687" y="8424"/>
                    <a:pt x="1417" y="11008"/>
                  </a:cubicBezTo>
                  <a:cubicBezTo>
                    <a:pt x="146" y="13593"/>
                    <a:pt x="-362" y="16085"/>
                    <a:pt x="273" y="17839"/>
                  </a:cubicBezTo>
                  <a:cubicBezTo>
                    <a:pt x="909" y="19593"/>
                    <a:pt x="2687" y="20608"/>
                    <a:pt x="5102" y="21024"/>
                  </a:cubicBezTo>
                  <a:cubicBezTo>
                    <a:pt x="7516" y="21439"/>
                    <a:pt x="10565" y="21254"/>
                    <a:pt x="13614" y="210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9" name="Line"/>
            <p:cNvSpPr/>
            <p:nvPr/>
          </p:nvSpPr>
          <p:spPr>
            <a:xfrm>
              <a:off x="7457773" y="258488"/>
              <a:ext cx="243503" cy="155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0591" fill="norm" stroke="1" extrusionOk="0">
                  <a:moveTo>
                    <a:pt x="15276" y="11661"/>
                  </a:moveTo>
                  <a:cubicBezTo>
                    <a:pt x="15276" y="8295"/>
                    <a:pt x="15276" y="4928"/>
                    <a:pt x="14904" y="2684"/>
                  </a:cubicBezTo>
                  <a:cubicBezTo>
                    <a:pt x="14531" y="440"/>
                    <a:pt x="13787" y="-682"/>
                    <a:pt x="11738" y="440"/>
                  </a:cubicBezTo>
                  <a:cubicBezTo>
                    <a:pt x="9690" y="1562"/>
                    <a:pt x="6338" y="4928"/>
                    <a:pt x="4197" y="7593"/>
                  </a:cubicBezTo>
                  <a:cubicBezTo>
                    <a:pt x="2055" y="10258"/>
                    <a:pt x="1124" y="12222"/>
                    <a:pt x="566" y="14326"/>
                  </a:cubicBezTo>
                  <a:cubicBezTo>
                    <a:pt x="7" y="16430"/>
                    <a:pt x="-179" y="18674"/>
                    <a:pt x="193" y="19796"/>
                  </a:cubicBezTo>
                  <a:cubicBezTo>
                    <a:pt x="566" y="20918"/>
                    <a:pt x="1497" y="20918"/>
                    <a:pt x="3266" y="19375"/>
                  </a:cubicBezTo>
                  <a:cubicBezTo>
                    <a:pt x="5035" y="17832"/>
                    <a:pt x="7642" y="14747"/>
                    <a:pt x="9318" y="12643"/>
                  </a:cubicBezTo>
                  <a:cubicBezTo>
                    <a:pt x="10993" y="10539"/>
                    <a:pt x="11738" y="9417"/>
                    <a:pt x="12576" y="8435"/>
                  </a:cubicBezTo>
                  <a:cubicBezTo>
                    <a:pt x="13414" y="7453"/>
                    <a:pt x="14345" y="6612"/>
                    <a:pt x="14997" y="6892"/>
                  </a:cubicBezTo>
                  <a:cubicBezTo>
                    <a:pt x="15649" y="7173"/>
                    <a:pt x="16021" y="8575"/>
                    <a:pt x="17045" y="10819"/>
                  </a:cubicBezTo>
                  <a:cubicBezTo>
                    <a:pt x="18069" y="13063"/>
                    <a:pt x="19745" y="16149"/>
                    <a:pt x="21421" y="192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0" name="Line"/>
            <p:cNvSpPr/>
            <p:nvPr/>
          </p:nvSpPr>
          <p:spPr>
            <a:xfrm>
              <a:off x="7720325" y="416326"/>
              <a:ext cx="635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1" name="Line"/>
            <p:cNvSpPr/>
            <p:nvPr/>
          </p:nvSpPr>
          <p:spPr>
            <a:xfrm>
              <a:off x="7917175" y="117876"/>
              <a:ext cx="124635" cy="381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363" fill="norm" stroke="1" extrusionOk="0">
                  <a:moveTo>
                    <a:pt x="9720" y="0"/>
                  </a:moveTo>
                  <a:cubicBezTo>
                    <a:pt x="8280" y="1899"/>
                    <a:pt x="6840" y="3798"/>
                    <a:pt x="5940" y="6824"/>
                  </a:cubicBezTo>
                  <a:cubicBezTo>
                    <a:pt x="5040" y="9851"/>
                    <a:pt x="4680" y="14004"/>
                    <a:pt x="4140" y="16793"/>
                  </a:cubicBezTo>
                  <a:cubicBezTo>
                    <a:pt x="3600" y="19582"/>
                    <a:pt x="2880" y="21007"/>
                    <a:pt x="2520" y="21303"/>
                  </a:cubicBezTo>
                  <a:cubicBezTo>
                    <a:pt x="2160" y="21600"/>
                    <a:pt x="2160" y="20769"/>
                    <a:pt x="2880" y="19464"/>
                  </a:cubicBezTo>
                  <a:cubicBezTo>
                    <a:pt x="3600" y="18158"/>
                    <a:pt x="5040" y="16378"/>
                    <a:pt x="6480" y="15132"/>
                  </a:cubicBezTo>
                  <a:cubicBezTo>
                    <a:pt x="7920" y="13886"/>
                    <a:pt x="9360" y="13174"/>
                    <a:pt x="10980" y="12758"/>
                  </a:cubicBezTo>
                  <a:cubicBezTo>
                    <a:pt x="12600" y="12343"/>
                    <a:pt x="14400" y="12224"/>
                    <a:pt x="16380" y="12936"/>
                  </a:cubicBezTo>
                  <a:cubicBezTo>
                    <a:pt x="18360" y="13648"/>
                    <a:pt x="20520" y="15191"/>
                    <a:pt x="21060" y="16615"/>
                  </a:cubicBezTo>
                  <a:cubicBezTo>
                    <a:pt x="21600" y="18040"/>
                    <a:pt x="20520" y="19345"/>
                    <a:pt x="18360" y="20235"/>
                  </a:cubicBezTo>
                  <a:cubicBezTo>
                    <a:pt x="16200" y="21125"/>
                    <a:pt x="12960" y="21600"/>
                    <a:pt x="9720" y="21125"/>
                  </a:cubicBezTo>
                  <a:cubicBezTo>
                    <a:pt x="6480" y="20651"/>
                    <a:pt x="3240" y="19226"/>
                    <a:pt x="0" y="178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2" name="Line"/>
            <p:cNvSpPr/>
            <p:nvPr/>
          </p:nvSpPr>
          <p:spPr>
            <a:xfrm>
              <a:off x="8094975" y="98826"/>
              <a:ext cx="115362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3" h="21600" fill="norm" stroke="1" extrusionOk="0">
                  <a:moveTo>
                    <a:pt x="7958" y="0"/>
                  </a:moveTo>
                  <a:cubicBezTo>
                    <a:pt x="9853" y="100"/>
                    <a:pt x="11747" y="200"/>
                    <a:pt x="13642" y="750"/>
                  </a:cubicBezTo>
                  <a:cubicBezTo>
                    <a:pt x="15537" y="1300"/>
                    <a:pt x="17432" y="2300"/>
                    <a:pt x="18947" y="4450"/>
                  </a:cubicBezTo>
                  <a:cubicBezTo>
                    <a:pt x="20463" y="6600"/>
                    <a:pt x="21600" y="9900"/>
                    <a:pt x="19516" y="12750"/>
                  </a:cubicBezTo>
                  <a:cubicBezTo>
                    <a:pt x="17432" y="15600"/>
                    <a:pt x="12126" y="18000"/>
                    <a:pt x="8337" y="19400"/>
                  </a:cubicBezTo>
                  <a:cubicBezTo>
                    <a:pt x="4547" y="20800"/>
                    <a:pt x="2274" y="21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3" name="Line"/>
            <p:cNvSpPr/>
            <p:nvPr/>
          </p:nvSpPr>
          <p:spPr>
            <a:xfrm>
              <a:off x="8304525" y="473476"/>
              <a:ext cx="317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4" name="Line"/>
            <p:cNvSpPr/>
            <p:nvPr/>
          </p:nvSpPr>
          <p:spPr>
            <a:xfrm>
              <a:off x="9005918" y="219476"/>
              <a:ext cx="9808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844"/>
                    <a:pt x="2735" y="9687"/>
                    <a:pt x="575" y="13287"/>
                  </a:cubicBezTo>
                  <a:cubicBezTo>
                    <a:pt x="-1585" y="16887"/>
                    <a:pt x="2735" y="19244"/>
                    <a:pt x="70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5" name="Line"/>
            <p:cNvSpPr/>
            <p:nvPr/>
          </p:nvSpPr>
          <p:spPr>
            <a:xfrm>
              <a:off x="8983975" y="177143"/>
              <a:ext cx="266701" cy="112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5487"/>
                    <a:pt x="2400" y="9374"/>
                    <a:pt x="5057" y="5502"/>
                  </a:cubicBezTo>
                  <a:cubicBezTo>
                    <a:pt x="7714" y="1630"/>
                    <a:pt x="11829" y="0"/>
                    <a:pt x="14829" y="0"/>
                  </a:cubicBezTo>
                  <a:cubicBezTo>
                    <a:pt x="17829" y="0"/>
                    <a:pt x="19714" y="1630"/>
                    <a:pt x="21600" y="32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6" name="Line"/>
            <p:cNvSpPr/>
            <p:nvPr/>
          </p:nvSpPr>
          <p:spPr>
            <a:xfrm>
              <a:off x="9041125" y="390926"/>
              <a:ext cx="1524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9193525" y="422676"/>
              <a:ext cx="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9218925" y="340126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Line"/>
            <p:cNvSpPr/>
            <p:nvPr/>
          </p:nvSpPr>
          <p:spPr>
            <a:xfrm>
              <a:off x="9259142" y="390926"/>
              <a:ext cx="137584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658" y="0"/>
                  </a:moveTo>
                  <a:cubicBezTo>
                    <a:pt x="1994" y="3927"/>
                    <a:pt x="1329" y="7855"/>
                    <a:pt x="831" y="11127"/>
                  </a:cubicBezTo>
                  <a:cubicBezTo>
                    <a:pt x="332" y="14400"/>
                    <a:pt x="0" y="17018"/>
                    <a:pt x="0" y="17345"/>
                  </a:cubicBezTo>
                  <a:cubicBezTo>
                    <a:pt x="0" y="17673"/>
                    <a:pt x="332" y="15709"/>
                    <a:pt x="1329" y="12600"/>
                  </a:cubicBezTo>
                  <a:cubicBezTo>
                    <a:pt x="2326" y="9491"/>
                    <a:pt x="3988" y="5236"/>
                    <a:pt x="5649" y="2945"/>
                  </a:cubicBezTo>
                  <a:cubicBezTo>
                    <a:pt x="7311" y="655"/>
                    <a:pt x="8972" y="327"/>
                    <a:pt x="10302" y="982"/>
                  </a:cubicBezTo>
                  <a:cubicBezTo>
                    <a:pt x="11631" y="1636"/>
                    <a:pt x="12628" y="3273"/>
                    <a:pt x="13791" y="6382"/>
                  </a:cubicBezTo>
                  <a:cubicBezTo>
                    <a:pt x="14954" y="9491"/>
                    <a:pt x="16283" y="14073"/>
                    <a:pt x="17612" y="16855"/>
                  </a:cubicBezTo>
                  <a:cubicBezTo>
                    <a:pt x="18942" y="19636"/>
                    <a:pt x="20271" y="2061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Line"/>
            <p:cNvSpPr/>
            <p:nvPr/>
          </p:nvSpPr>
          <p:spPr>
            <a:xfrm>
              <a:off x="9402530" y="155189"/>
              <a:ext cx="170550" cy="377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265" fill="norm" stroke="1" extrusionOk="0">
                  <a:moveTo>
                    <a:pt x="14292" y="14365"/>
                  </a:moveTo>
                  <a:cubicBezTo>
                    <a:pt x="12975" y="13888"/>
                    <a:pt x="11658" y="13410"/>
                    <a:pt x="9682" y="13649"/>
                  </a:cubicBezTo>
                  <a:cubicBezTo>
                    <a:pt x="7706" y="13888"/>
                    <a:pt x="5072" y="14842"/>
                    <a:pt x="3228" y="15976"/>
                  </a:cubicBezTo>
                  <a:cubicBezTo>
                    <a:pt x="1384" y="17110"/>
                    <a:pt x="331" y="18423"/>
                    <a:pt x="67" y="19377"/>
                  </a:cubicBezTo>
                  <a:cubicBezTo>
                    <a:pt x="-196" y="20332"/>
                    <a:pt x="331" y="20929"/>
                    <a:pt x="1253" y="21167"/>
                  </a:cubicBezTo>
                  <a:cubicBezTo>
                    <a:pt x="2175" y="21406"/>
                    <a:pt x="3492" y="21287"/>
                    <a:pt x="6126" y="19914"/>
                  </a:cubicBezTo>
                  <a:cubicBezTo>
                    <a:pt x="8760" y="18542"/>
                    <a:pt x="12711" y="15916"/>
                    <a:pt x="15477" y="12814"/>
                  </a:cubicBezTo>
                  <a:cubicBezTo>
                    <a:pt x="18243" y="9711"/>
                    <a:pt x="19824" y="6131"/>
                    <a:pt x="20614" y="3863"/>
                  </a:cubicBezTo>
                  <a:cubicBezTo>
                    <a:pt x="21404" y="1596"/>
                    <a:pt x="21404" y="641"/>
                    <a:pt x="20745" y="224"/>
                  </a:cubicBezTo>
                  <a:cubicBezTo>
                    <a:pt x="20087" y="-194"/>
                    <a:pt x="18770" y="-75"/>
                    <a:pt x="17584" y="999"/>
                  </a:cubicBezTo>
                  <a:cubicBezTo>
                    <a:pt x="16399" y="2073"/>
                    <a:pt x="15345" y="4102"/>
                    <a:pt x="15345" y="7444"/>
                  </a:cubicBezTo>
                  <a:cubicBezTo>
                    <a:pt x="15345" y="10785"/>
                    <a:pt x="16399" y="15439"/>
                    <a:pt x="17453" y="200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1" name="Line"/>
            <p:cNvSpPr/>
            <p:nvPr/>
          </p:nvSpPr>
          <p:spPr>
            <a:xfrm>
              <a:off x="10051955" y="372004"/>
              <a:ext cx="233771" cy="171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064" fill="norm" stroke="1" extrusionOk="0">
                  <a:moveTo>
                    <a:pt x="15654" y="10134"/>
                  </a:moveTo>
                  <a:cubicBezTo>
                    <a:pt x="14292" y="6751"/>
                    <a:pt x="12930" y="3368"/>
                    <a:pt x="11762" y="1546"/>
                  </a:cubicBezTo>
                  <a:cubicBezTo>
                    <a:pt x="10595" y="-276"/>
                    <a:pt x="9622" y="-536"/>
                    <a:pt x="8065" y="1025"/>
                  </a:cubicBezTo>
                  <a:cubicBezTo>
                    <a:pt x="6508" y="2587"/>
                    <a:pt x="4368" y="5970"/>
                    <a:pt x="2908" y="8703"/>
                  </a:cubicBezTo>
                  <a:cubicBezTo>
                    <a:pt x="1449" y="11435"/>
                    <a:pt x="670" y="13517"/>
                    <a:pt x="281" y="15209"/>
                  </a:cubicBezTo>
                  <a:cubicBezTo>
                    <a:pt x="-108" y="16900"/>
                    <a:pt x="-108" y="18201"/>
                    <a:pt x="378" y="18852"/>
                  </a:cubicBezTo>
                  <a:cubicBezTo>
                    <a:pt x="865" y="19503"/>
                    <a:pt x="1838" y="19503"/>
                    <a:pt x="3881" y="18462"/>
                  </a:cubicBezTo>
                  <a:cubicBezTo>
                    <a:pt x="5924" y="17421"/>
                    <a:pt x="9038" y="15339"/>
                    <a:pt x="11081" y="13907"/>
                  </a:cubicBezTo>
                  <a:cubicBezTo>
                    <a:pt x="13124" y="12476"/>
                    <a:pt x="14097" y="11695"/>
                    <a:pt x="14876" y="12086"/>
                  </a:cubicBezTo>
                  <a:cubicBezTo>
                    <a:pt x="15654" y="12476"/>
                    <a:pt x="16238" y="14037"/>
                    <a:pt x="16627" y="15599"/>
                  </a:cubicBezTo>
                  <a:cubicBezTo>
                    <a:pt x="17016" y="17160"/>
                    <a:pt x="17211" y="18722"/>
                    <a:pt x="17989" y="19633"/>
                  </a:cubicBezTo>
                  <a:cubicBezTo>
                    <a:pt x="18768" y="20544"/>
                    <a:pt x="20130" y="20804"/>
                    <a:pt x="21492" y="210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2" name="Line"/>
            <p:cNvSpPr/>
            <p:nvPr/>
          </p:nvSpPr>
          <p:spPr>
            <a:xfrm>
              <a:off x="10057125" y="218013"/>
              <a:ext cx="152401" cy="147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2" fill="norm" stroke="1" extrusionOk="0">
                  <a:moveTo>
                    <a:pt x="0" y="17551"/>
                  </a:moveTo>
                  <a:cubicBezTo>
                    <a:pt x="2700" y="12988"/>
                    <a:pt x="5400" y="8425"/>
                    <a:pt x="7200" y="5534"/>
                  </a:cubicBezTo>
                  <a:cubicBezTo>
                    <a:pt x="9000" y="2644"/>
                    <a:pt x="9900" y="1427"/>
                    <a:pt x="11100" y="667"/>
                  </a:cubicBezTo>
                  <a:cubicBezTo>
                    <a:pt x="12300" y="-94"/>
                    <a:pt x="13800" y="-398"/>
                    <a:pt x="15000" y="819"/>
                  </a:cubicBezTo>
                  <a:cubicBezTo>
                    <a:pt x="16200" y="2036"/>
                    <a:pt x="17100" y="4774"/>
                    <a:pt x="18150" y="8425"/>
                  </a:cubicBezTo>
                  <a:cubicBezTo>
                    <a:pt x="19200" y="12075"/>
                    <a:pt x="20400" y="16639"/>
                    <a:pt x="21600" y="212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Line"/>
            <p:cNvSpPr/>
            <p:nvPr/>
          </p:nvSpPr>
          <p:spPr>
            <a:xfrm>
              <a:off x="10234925" y="604379"/>
              <a:ext cx="120651" cy="186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0" y="21395"/>
                  </a:moveTo>
                  <a:cubicBezTo>
                    <a:pt x="758" y="16056"/>
                    <a:pt x="1516" y="10716"/>
                    <a:pt x="2274" y="7440"/>
                  </a:cubicBezTo>
                  <a:cubicBezTo>
                    <a:pt x="3032" y="4164"/>
                    <a:pt x="3789" y="2950"/>
                    <a:pt x="5116" y="2101"/>
                  </a:cubicBezTo>
                  <a:cubicBezTo>
                    <a:pt x="6442" y="1251"/>
                    <a:pt x="8337" y="766"/>
                    <a:pt x="9474" y="1130"/>
                  </a:cubicBezTo>
                  <a:cubicBezTo>
                    <a:pt x="10611" y="1494"/>
                    <a:pt x="10989" y="2707"/>
                    <a:pt x="12126" y="2950"/>
                  </a:cubicBezTo>
                  <a:cubicBezTo>
                    <a:pt x="13263" y="3193"/>
                    <a:pt x="15158" y="2465"/>
                    <a:pt x="16674" y="1615"/>
                  </a:cubicBezTo>
                  <a:cubicBezTo>
                    <a:pt x="18189" y="766"/>
                    <a:pt x="19326" y="-205"/>
                    <a:pt x="20084" y="38"/>
                  </a:cubicBezTo>
                  <a:cubicBezTo>
                    <a:pt x="20842" y="280"/>
                    <a:pt x="21221" y="1737"/>
                    <a:pt x="21411" y="4528"/>
                  </a:cubicBezTo>
                  <a:cubicBezTo>
                    <a:pt x="21600" y="7319"/>
                    <a:pt x="21600" y="11444"/>
                    <a:pt x="21600" y="155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4" name="Line"/>
            <p:cNvSpPr/>
            <p:nvPr/>
          </p:nvSpPr>
          <p:spPr>
            <a:xfrm>
              <a:off x="10432569" y="625876"/>
              <a:ext cx="62707" cy="142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320" fill="norm" stroke="1" extrusionOk="0">
                  <a:moveTo>
                    <a:pt x="4050" y="0"/>
                  </a:moveTo>
                  <a:cubicBezTo>
                    <a:pt x="2610" y="5718"/>
                    <a:pt x="1170" y="11435"/>
                    <a:pt x="450" y="15088"/>
                  </a:cubicBezTo>
                  <a:cubicBezTo>
                    <a:pt x="-270" y="18741"/>
                    <a:pt x="-270" y="20329"/>
                    <a:pt x="1530" y="20965"/>
                  </a:cubicBezTo>
                  <a:cubicBezTo>
                    <a:pt x="3330" y="21600"/>
                    <a:pt x="6930" y="21282"/>
                    <a:pt x="10530" y="20806"/>
                  </a:cubicBezTo>
                  <a:cubicBezTo>
                    <a:pt x="14130" y="20329"/>
                    <a:pt x="17730" y="19694"/>
                    <a:pt x="21330" y="190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10553971" y="611371"/>
              <a:ext cx="100055" cy="135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219" fill="norm" stroke="1" extrusionOk="0">
                  <a:moveTo>
                    <a:pt x="19921" y="284"/>
                  </a:moveTo>
                  <a:cubicBezTo>
                    <a:pt x="17671" y="-49"/>
                    <a:pt x="15421" y="-381"/>
                    <a:pt x="12721" y="1114"/>
                  </a:cubicBezTo>
                  <a:cubicBezTo>
                    <a:pt x="10021" y="2610"/>
                    <a:pt x="6871" y="5933"/>
                    <a:pt x="4621" y="8425"/>
                  </a:cubicBezTo>
                  <a:cubicBezTo>
                    <a:pt x="2371" y="10917"/>
                    <a:pt x="1021" y="12579"/>
                    <a:pt x="346" y="14573"/>
                  </a:cubicBezTo>
                  <a:cubicBezTo>
                    <a:pt x="-329" y="16567"/>
                    <a:pt x="-329" y="18893"/>
                    <a:pt x="3271" y="20056"/>
                  </a:cubicBezTo>
                  <a:cubicBezTo>
                    <a:pt x="6871" y="21219"/>
                    <a:pt x="14071" y="21219"/>
                    <a:pt x="21271" y="212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Line"/>
            <p:cNvSpPr/>
            <p:nvPr/>
          </p:nvSpPr>
          <p:spPr>
            <a:xfrm>
              <a:off x="10596875" y="689376"/>
              <a:ext cx="889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10854792" y="293238"/>
              <a:ext cx="167534" cy="345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488" fill="norm" stroke="1" extrusionOk="0">
                  <a:moveTo>
                    <a:pt x="21370" y="17142"/>
                  </a:moveTo>
                  <a:cubicBezTo>
                    <a:pt x="20020" y="17010"/>
                    <a:pt x="18670" y="16878"/>
                    <a:pt x="17185" y="16286"/>
                  </a:cubicBezTo>
                  <a:cubicBezTo>
                    <a:pt x="15700" y="15693"/>
                    <a:pt x="14080" y="14639"/>
                    <a:pt x="12865" y="12664"/>
                  </a:cubicBezTo>
                  <a:cubicBezTo>
                    <a:pt x="11650" y="10688"/>
                    <a:pt x="10840" y="7790"/>
                    <a:pt x="10840" y="5683"/>
                  </a:cubicBezTo>
                  <a:cubicBezTo>
                    <a:pt x="10840" y="3576"/>
                    <a:pt x="11650" y="2259"/>
                    <a:pt x="13135" y="1337"/>
                  </a:cubicBezTo>
                  <a:cubicBezTo>
                    <a:pt x="14620" y="415"/>
                    <a:pt x="16780" y="-112"/>
                    <a:pt x="18130" y="20"/>
                  </a:cubicBezTo>
                  <a:cubicBezTo>
                    <a:pt x="19480" y="151"/>
                    <a:pt x="20020" y="942"/>
                    <a:pt x="19210" y="2456"/>
                  </a:cubicBezTo>
                  <a:cubicBezTo>
                    <a:pt x="18400" y="3971"/>
                    <a:pt x="16240" y="6210"/>
                    <a:pt x="13135" y="8581"/>
                  </a:cubicBezTo>
                  <a:cubicBezTo>
                    <a:pt x="10030" y="10951"/>
                    <a:pt x="5980" y="13454"/>
                    <a:pt x="3415" y="15298"/>
                  </a:cubicBezTo>
                  <a:cubicBezTo>
                    <a:pt x="850" y="17142"/>
                    <a:pt x="-230" y="18327"/>
                    <a:pt x="40" y="18788"/>
                  </a:cubicBezTo>
                  <a:cubicBezTo>
                    <a:pt x="310" y="19249"/>
                    <a:pt x="1930" y="18986"/>
                    <a:pt x="3415" y="18722"/>
                  </a:cubicBezTo>
                  <a:cubicBezTo>
                    <a:pt x="4900" y="18459"/>
                    <a:pt x="6250" y="18195"/>
                    <a:pt x="7465" y="18393"/>
                  </a:cubicBezTo>
                  <a:cubicBezTo>
                    <a:pt x="8680" y="18590"/>
                    <a:pt x="9760" y="19249"/>
                    <a:pt x="10840" y="19842"/>
                  </a:cubicBezTo>
                  <a:cubicBezTo>
                    <a:pt x="11920" y="20434"/>
                    <a:pt x="13000" y="20961"/>
                    <a:pt x="14080" y="214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8" name="Line"/>
            <p:cNvSpPr/>
            <p:nvPr/>
          </p:nvSpPr>
          <p:spPr>
            <a:xfrm>
              <a:off x="11267712" y="282976"/>
              <a:ext cx="134888" cy="331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542" fill="norm" stroke="1" extrusionOk="0">
                  <a:moveTo>
                    <a:pt x="7334" y="0"/>
                  </a:moveTo>
                  <a:cubicBezTo>
                    <a:pt x="6337" y="4815"/>
                    <a:pt x="5340" y="9631"/>
                    <a:pt x="4676" y="12795"/>
                  </a:cubicBezTo>
                  <a:cubicBezTo>
                    <a:pt x="4011" y="15959"/>
                    <a:pt x="3679" y="17473"/>
                    <a:pt x="3180" y="18642"/>
                  </a:cubicBezTo>
                  <a:cubicBezTo>
                    <a:pt x="2682" y="19811"/>
                    <a:pt x="2017" y="20637"/>
                    <a:pt x="2017" y="20706"/>
                  </a:cubicBezTo>
                  <a:cubicBezTo>
                    <a:pt x="2017" y="20775"/>
                    <a:pt x="2682" y="20087"/>
                    <a:pt x="4343" y="18573"/>
                  </a:cubicBezTo>
                  <a:cubicBezTo>
                    <a:pt x="6005" y="17060"/>
                    <a:pt x="8663" y="14721"/>
                    <a:pt x="10657" y="13208"/>
                  </a:cubicBezTo>
                  <a:cubicBezTo>
                    <a:pt x="12651" y="11694"/>
                    <a:pt x="13980" y="11006"/>
                    <a:pt x="15309" y="10869"/>
                  </a:cubicBezTo>
                  <a:cubicBezTo>
                    <a:pt x="16639" y="10731"/>
                    <a:pt x="17968" y="11144"/>
                    <a:pt x="18965" y="12107"/>
                  </a:cubicBezTo>
                  <a:cubicBezTo>
                    <a:pt x="19962" y="13070"/>
                    <a:pt x="20626" y="14583"/>
                    <a:pt x="20959" y="15959"/>
                  </a:cubicBezTo>
                  <a:cubicBezTo>
                    <a:pt x="21291" y="17335"/>
                    <a:pt x="21291" y="18573"/>
                    <a:pt x="20626" y="19399"/>
                  </a:cubicBezTo>
                  <a:cubicBezTo>
                    <a:pt x="19962" y="20224"/>
                    <a:pt x="18633" y="20637"/>
                    <a:pt x="15974" y="20981"/>
                  </a:cubicBezTo>
                  <a:cubicBezTo>
                    <a:pt x="13316" y="21325"/>
                    <a:pt x="9328" y="21600"/>
                    <a:pt x="6337" y="21531"/>
                  </a:cubicBezTo>
                  <a:cubicBezTo>
                    <a:pt x="3346" y="21462"/>
                    <a:pt x="1353" y="21050"/>
                    <a:pt x="522" y="20155"/>
                  </a:cubicBezTo>
                  <a:cubicBezTo>
                    <a:pt x="-309" y="19261"/>
                    <a:pt x="23" y="17885"/>
                    <a:pt x="356" y="165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Line"/>
            <p:cNvSpPr/>
            <p:nvPr/>
          </p:nvSpPr>
          <p:spPr>
            <a:xfrm>
              <a:off x="11327125" y="120293"/>
              <a:ext cx="95251" cy="194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5" fill="norm" stroke="1" extrusionOk="0">
                  <a:moveTo>
                    <a:pt x="0" y="15064"/>
                  </a:moveTo>
                  <a:cubicBezTo>
                    <a:pt x="3840" y="10419"/>
                    <a:pt x="7680" y="5774"/>
                    <a:pt x="10560" y="3103"/>
                  </a:cubicBezTo>
                  <a:cubicBezTo>
                    <a:pt x="13440" y="432"/>
                    <a:pt x="15360" y="-265"/>
                    <a:pt x="16560" y="83"/>
                  </a:cubicBezTo>
                  <a:cubicBezTo>
                    <a:pt x="17760" y="432"/>
                    <a:pt x="18240" y="1825"/>
                    <a:pt x="18480" y="4961"/>
                  </a:cubicBezTo>
                  <a:cubicBezTo>
                    <a:pt x="18720" y="8096"/>
                    <a:pt x="18720" y="12974"/>
                    <a:pt x="19200" y="15993"/>
                  </a:cubicBezTo>
                  <a:cubicBezTo>
                    <a:pt x="19680" y="19012"/>
                    <a:pt x="20640" y="20174"/>
                    <a:pt x="21600" y="213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11428725" y="580294"/>
              <a:ext cx="184151" cy="242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3" fill="norm" stroke="1" extrusionOk="0">
                  <a:moveTo>
                    <a:pt x="0" y="21513"/>
                  </a:moveTo>
                  <a:cubicBezTo>
                    <a:pt x="993" y="18508"/>
                    <a:pt x="1986" y="15503"/>
                    <a:pt x="3352" y="12310"/>
                  </a:cubicBezTo>
                  <a:cubicBezTo>
                    <a:pt x="4717" y="9116"/>
                    <a:pt x="6455" y="5736"/>
                    <a:pt x="7697" y="3482"/>
                  </a:cubicBezTo>
                  <a:cubicBezTo>
                    <a:pt x="8938" y="1228"/>
                    <a:pt x="9683" y="101"/>
                    <a:pt x="9931" y="7"/>
                  </a:cubicBezTo>
                  <a:cubicBezTo>
                    <a:pt x="10179" y="-87"/>
                    <a:pt x="9931" y="852"/>
                    <a:pt x="9807" y="1791"/>
                  </a:cubicBezTo>
                  <a:cubicBezTo>
                    <a:pt x="9683" y="2730"/>
                    <a:pt x="9683" y="3670"/>
                    <a:pt x="10303" y="4139"/>
                  </a:cubicBezTo>
                  <a:cubicBezTo>
                    <a:pt x="10924" y="4609"/>
                    <a:pt x="12166" y="4609"/>
                    <a:pt x="13283" y="4327"/>
                  </a:cubicBezTo>
                  <a:cubicBezTo>
                    <a:pt x="14400" y="4045"/>
                    <a:pt x="15393" y="3482"/>
                    <a:pt x="16634" y="3012"/>
                  </a:cubicBezTo>
                  <a:cubicBezTo>
                    <a:pt x="17876" y="2543"/>
                    <a:pt x="19366" y="2167"/>
                    <a:pt x="20110" y="2543"/>
                  </a:cubicBezTo>
                  <a:cubicBezTo>
                    <a:pt x="20855" y="2918"/>
                    <a:pt x="20855" y="4045"/>
                    <a:pt x="20731" y="6205"/>
                  </a:cubicBezTo>
                  <a:cubicBezTo>
                    <a:pt x="20607" y="8365"/>
                    <a:pt x="20359" y="11558"/>
                    <a:pt x="20483" y="13624"/>
                  </a:cubicBezTo>
                  <a:cubicBezTo>
                    <a:pt x="20607" y="15690"/>
                    <a:pt x="21103" y="16630"/>
                    <a:pt x="21600" y="175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>
              <a:off x="11658879" y="619526"/>
              <a:ext cx="125447" cy="177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504" fill="norm" stroke="1" extrusionOk="0">
                  <a:moveTo>
                    <a:pt x="12696" y="0"/>
                  </a:moveTo>
                  <a:cubicBezTo>
                    <a:pt x="10896" y="771"/>
                    <a:pt x="9096" y="1543"/>
                    <a:pt x="6936" y="4500"/>
                  </a:cubicBezTo>
                  <a:cubicBezTo>
                    <a:pt x="4776" y="7457"/>
                    <a:pt x="2256" y="12600"/>
                    <a:pt x="996" y="15814"/>
                  </a:cubicBezTo>
                  <a:cubicBezTo>
                    <a:pt x="-264" y="19029"/>
                    <a:pt x="-264" y="20314"/>
                    <a:pt x="636" y="20957"/>
                  </a:cubicBezTo>
                  <a:cubicBezTo>
                    <a:pt x="1536" y="21600"/>
                    <a:pt x="3336" y="21600"/>
                    <a:pt x="6396" y="21343"/>
                  </a:cubicBezTo>
                  <a:cubicBezTo>
                    <a:pt x="9456" y="21086"/>
                    <a:pt x="13776" y="20571"/>
                    <a:pt x="16476" y="19800"/>
                  </a:cubicBezTo>
                  <a:cubicBezTo>
                    <a:pt x="19176" y="19029"/>
                    <a:pt x="20256" y="18000"/>
                    <a:pt x="21336" y="169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ne"/>
            <p:cNvSpPr/>
            <p:nvPr/>
          </p:nvSpPr>
          <p:spPr>
            <a:xfrm>
              <a:off x="11770375" y="633168"/>
              <a:ext cx="121901" cy="173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1386" fill="norm" stroke="1" extrusionOk="0">
                  <a:moveTo>
                    <a:pt x="18887" y="1445"/>
                  </a:moveTo>
                  <a:cubicBezTo>
                    <a:pt x="17423" y="665"/>
                    <a:pt x="15959" y="-116"/>
                    <a:pt x="14311" y="14"/>
                  </a:cubicBezTo>
                  <a:cubicBezTo>
                    <a:pt x="12664" y="144"/>
                    <a:pt x="10833" y="1185"/>
                    <a:pt x="8270" y="4178"/>
                  </a:cubicBezTo>
                  <a:cubicBezTo>
                    <a:pt x="5708" y="7171"/>
                    <a:pt x="2413" y="12115"/>
                    <a:pt x="948" y="15238"/>
                  </a:cubicBezTo>
                  <a:cubicBezTo>
                    <a:pt x="-516" y="18361"/>
                    <a:pt x="-150" y="19662"/>
                    <a:pt x="1131" y="20443"/>
                  </a:cubicBezTo>
                  <a:cubicBezTo>
                    <a:pt x="2413" y="21224"/>
                    <a:pt x="4609" y="21484"/>
                    <a:pt x="7538" y="21354"/>
                  </a:cubicBezTo>
                  <a:cubicBezTo>
                    <a:pt x="10467" y="21224"/>
                    <a:pt x="14128" y="20703"/>
                    <a:pt x="16508" y="19792"/>
                  </a:cubicBezTo>
                  <a:cubicBezTo>
                    <a:pt x="18887" y="18882"/>
                    <a:pt x="19986" y="17580"/>
                    <a:pt x="21084" y="162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3" name="Line"/>
            <p:cNvSpPr/>
            <p:nvPr/>
          </p:nvSpPr>
          <p:spPr>
            <a:xfrm>
              <a:off x="11771625" y="683026"/>
              <a:ext cx="1841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07" y="18514"/>
                    <a:pt x="12414" y="15429"/>
                    <a:pt x="16014" y="11829"/>
                  </a:cubicBezTo>
                  <a:cubicBezTo>
                    <a:pt x="19614" y="8229"/>
                    <a:pt x="20607" y="411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4" name="Line"/>
            <p:cNvSpPr/>
            <p:nvPr/>
          </p:nvSpPr>
          <p:spPr>
            <a:xfrm>
              <a:off x="11968475" y="511576"/>
              <a:ext cx="6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5" name="Line"/>
            <p:cNvSpPr/>
            <p:nvPr/>
          </p:nvSpPr>
          <p:spPr>
            <a:xfrm>
              <a:off x="1434914" y="1464076"/>
              <a:ext cx="475162" cy="670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574" fill="norm" stroke="1" extrusionOk="0">
                  <a:moveTo>
                    <a:pt x="10319" y="0"/>
                  </a:moveTo>
                  <a:cubicBezTo>
                    <a:pt x="9647" y="1772"/>
                    <a:pt x="8975" y="3543"/>
                    <a:pt x="8063" y="5519"/>
                  </a:cubicBezTo>
                  <a:cubicBezTo>
                    <a:pt x="7151" y="7495"/>
                    <a:pt x="5999" y="9676"/>
                    <a:pt x="4751" y="11924"/>
                  </a:cubicBezTo>
                  <a:cubicBezTo>
                    <a:pt x="3503" y="14173"/>
                    <a:pt x="2159" y="16490"/>
                    <a:pt x="1343" y="17921"/>
                  </a:cubicBezTo>
                  <a:cubicBezTo>
                    <a:pt x="527" y="19351"/>
                    <a:pt x="239" y="19897"/>
                    <a:pt x="95" y="20339"/>
                  </a:cubicBezTo>
                  <a:cubicBezTo>
                    <a:pt x="-49" y="20782"/>
                    <a:pt x="-49" y="21123"/>
                    <a:pt x="239" y="21327"/>
                  </a:cubicBezTo>
                  <a:cubicBezTo>
                    <a:pt x="527" y="21532"/>
                    <a:pt x="1103" y="21600"/>
                    <a:pt x="2783" y="21566"/>
                  </a:cubicBezTo>
                  <a:cubicBezTo>
                    <a:pt x="4463" y="21532"/>
                    <a:pt x="7247" y="21396"/>
                    <a:pt x="10271" y="21225"/>
                  </a:cubicBezTo>
                  <a:cubicBezTo>
                    <a:pt x="13295" y="21055"/>
                    <a:pt x="16559" y="20850"/>
                    <a:pt x="18479" y="20714"/>
                  </a:cubicBezTo>
                  <a:cubicBezTo>
                    <a:pt x="20399" y="20578"/>
                    <a:pt x="20975" y="20510"/>
                    <a:pt x="21551" y="204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6" name="Line"/>
            <p:cNvSpPr/>
            <p:nvPr/>
          </p:nvSpPr>
          <p:spPr>
            <a:xfrm>
              <a:off x="10089870" y="867176"/>
              <a:ext cx="1319806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600" fill="norm" stroke="1" extrusionOk="0">
                  <a:moveTo>
                    <a:pt x="87" y="0"/>
                  </a:moveTo>
                  <a:cubicBezTo>
                    <a:pt x="18" y="1286"/>
                    <a:pt x="-51" y="2571"/>
                    <a:pt x="53" y="4757"/>
                  </a:cubicBezTo>
                  <a:cubicBezTo>
                    <a:pt x="156" y="6943"/>
                    <a:pt x="433" y="10029"/>
                    <a:pt x="917" y="12214"/>
                  </a:cubicBezTo>
                  <a:cubicBezTo>
                    <a:pt x="1401" y="14400"/>
                    <a:pt x="2092" y="15686"/>
                    <a:pt x="2990" y="15171"/>
                  </a:cubicBezTo>
                  <a:cubicBezTo>
                    <a:pt x="3889" y="14657"/>
                    <a:pt x="4995" y="12343"/>
                    <a:pt x="6083" y="10929"/>
                  </a:cubicBezTo>
                  <a:cubicBezTo>
                    <a:pt x="7172" y="9514"/>
                    <a:pt x="8243" y="9000"/>
                    <a:pt x="9004" y="9900"/>
                  </a:cubicBezTo>
                  <a:cubicBezTo>
                    <a:pt x="9764" y="10800"/>
                    <a:pt x="10213" y="13114"/>
                    <a:pt x="10818" y="14914"/>
                  </a:cubicBezTo>
                  <a:cubicBezTo>
                    <a:pt x="11423" y="16714"/>
                    <a:pt x="12183" y="18000"/>
                    <a:pt x="13272" y="18771"/>
                  </a:cubicBezTo>
                  <a:cubicBezTo>
                    <a:pt x="14361" y="19543"/>
                    <a:pt x="15777" y="19800"/>
                    <a:pt x="17108" y="19929"/>
                  </a:cubicBezTo>
                  <a:cubicBezTo>
                    <a:pt x="18439" y="20057"/>
                    <a:pt x="19683" y="20057"/>
                    <a:pt x="20409" y="20314"/>
                  </a:cubicBezTo>
                  <a:cubicBezTo>
                    <a:pt x="21134" y="20571"/>
                    <a:pt x="21342" y="21086"/>
                    <a:pt x="2154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7" name="Line"/>
            <p:cNvSpPr/>
            <p:nvPr/>
          </p:nvSpPr>
          <p:spPr>
            <a:xfrm>
              <a:off x="10659443" y="1338917"/>
              <a:ext cx="381933" cy="365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437" fill="norm" stroke="1" extrusionOk="0">
                  <a:moveTo>
                    <a:pt x="12158" y="5478"/>
                  </a:moveTo>
                  <a:cubicBezTo>
                    <a:pt x="12395" y="4113"/>
                    <a:pt x="12633" y="2747"/>
                    <a:pt x="12455" y="1816"/>
                  </a:cubicBezTo>
                  <a:cubicBezTo>
                    <a:pt x="12277" y="885"/>
                    <a:pt x="11683" y="389"/>
                    <a:pt x="11090" y="140"/>
                  </a:cubicBezTo>
                  <a:cubicBezTo>
                    <a:pt x="10496" y="-108"/>
                    <a:pt x="9903" y="-108"/>
                    <a:pt x="8716" y="823"/>
                  </a:cubicBezTo>
                  <a:cubicBezTo>
                    <a:pt x="7529" y="1754"/>
                    <a:pt x="5749" y="3616"/>
                    <a:pt x="4147" y="6409"/>
                  </a:cubicBezTo>
                  <a:cubicBezTo>
                    <a:pt x="2545" y="9202"/>
                    <a:pt x="1120" y="12926"/>
                    <a:pt x="468" y="15471"/>
                  </a:cubicBezTo>
                  <a:cubicBezTo>
                    <a:pt x="-185" y="18016"/>
                    <a:pt x="-66" y="19382"/>
                    <a:pt x="290" y="20251"/>
                  </a:cubicBezTo>
                  <a:cubicBezTo>
                    <a:pt x="646" y="21120"/>
                    <a:pt x="1239" y="21492"/>
                    <a:pt x="2723" y="21430"/>
                  </a:cubicBezTo>
                  <a:cubicBezTo>
                    <a:pt x="4206" y="21368"/>
                    <a:pt x="6580" y="20871"/>
                    <a:pt x="9191" y="19506"/>
                  </a:cubicBezTo>
                  <a:cubicBezTo>
                    <a:pt x="11802" y="18140"/>
                    <a:pt x="14650" y="15906"/>
                    <a:pt x="16549" y="13299"/>
                  </a:cubicBezTo>
                  <a:cubicBezTo>
                    <a:pt x="18448" y="10692"/>
                    <a:pt x="19397" y="7713"/>
                    <a:pt x="19753" y="5602"/>
                  </a:cubicBezTo>
                  <a:cubicBezTo>
                    <a:pt x="20110" y="3492"/>
                    <a:pt x="19872" y="2251"/>
                    <a:pt x="19041" y="1444"/>
                  </a:cubicBezTo>
                  <a:cubicBezTo>
                    <a:pt x="18211" y="637"/>
                    <a:pt x="16786" y="264"/>
                    <a:pt x="14888" y="575"/>
                  </a:cubicBezTo>
                  <a:cubicBezTo>
                    <a:pt x="12989" y="885"/>
                    <a:pt x="10615" y="1878"/>
                    <a:pt x="9131" y="2933"/>
                  </a:cubicBezTo>
                  <a:cubicBezTo>
                    <a:pt x="7648" y="3989"/>
                    <a:pt x="7055" y="5106"/>
                    <a:pt x="6817" y="5975"/>
                  </a:cubicBezTo>
                  <a:cubicBezTo>
                    <a:pt x="6580" y="6844"/>
                    <a:pt x="6699" y="7464"/>
                    <a:pt x="7114" y="7837"/>
                  </a:cubicBezTo>
                  <a:cubicBezTo>
                    <a:pt x="7529" y="8209"/>
                    <a:pt x="8241" y="8333"/>
                    <a:pt x="10437" y="8209"/>
                  </a:cubicBezTo>
                  <a:cubicBezTo>
                    <a:pt x="12633" y="8085"/>
                    <a:pt x="16312" y="7713"/>
                    <a:pt x="18389" y="7464"/>
                  </a:cubicBezTo>
                  <a:cubicBezTo>
                    <a:pt x="20466" y="7216"/>
                    <a:pt x="20940" y="7092"/>
                    <a:pt x="21415" y="69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8" name="Line"/>
            <p:cNvSpPr/>
            <p:nvPr/>
          </p:nvSpPr>
          <p:spPr>
            <a:xfrm>
              <a:off x="10717525" y="1210076"/>
              <a:ext cx="4445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9" y="15840"/>
                    <a:pt x="617" y="10080"/>
                    <a:pt x="1851" y="6480"/>
                  </a:cubicBezTo>
                  <a:cubicBezTo>
                    <a:pt x="3086" y="2880"/>
                    <a:pt x="5246" y="1440"/>
                    <a:pt x="8434" y="720"/>
                  </a:cubicBezTo>
                  <a:cubicBezTo>
                    <a:pt x="11623" y="0"/>
                    <a:pt x="15840" y="0"/>
                    <a:pt x="18206" y="0"/>
                  </a:cubicBezTo>
                  <a:cubicBezTo>
                    <a:pt x="20571" y="0"/>
                    <a:pt x="21086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9" name="Line"/>
            <p:cNvSpPr/>
            <p:nvPr/>
          </p:nvSpPr>
          <p:spPr>
            <a:xfrm>
              <a:off x="11071009" y="1109929"/>
              <a:ext cx="119271" cy="220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9" h="21459" fill="norm" stroke="1" extrusionOk="0">
                  <a:moveTo>
                    <a:pt x="3661" y="2328"/>
                  </a:moveTo>
                  <a:cubicBezTo>
                    <a:pt x="1831" y="1505"/>
                    <a:pt x="0" y="682"/>
                    <a:pt x="0" y="270"/>
                  </a:cubicBezTo>
                  <a:cubicBezTo>
                    <a:pt x="0" y="-141"/>
                    <a:pt x="1831" y="-141"/>
                    <a:pt x="5492" y="682"/>
                  </a:cubicBezTo>
                  <a:cubicBezTo>
                    <a:pt x="9153" y="1505"/>
                    <a:pt x="14644" y="3150"/>
                    <a:pt x="17756" y="4488"/>
                  </a:cubicBezTo>
                  <a:cubicBezTo>
                    <a:pt x="20868" y="5825"/>
                    <a:pt x="21600" y="6853"/>
                    <a:pt x="19220" y="9013"/>
                  </a:cubicBezTo>
                  <a:cubicBezTo>
                    <a:pt x="16841" y="11173"/>
                    <a:pt x="11349" y="14465"/>
                    <a:pt x="8054" y="16728"/>
                  </a:cubicBezTo>
                  <a:cubicBezTo>
                    <a:pt x="4759" y="18990"/>
                    <a:pt x="3661" y="20225"/>
                    <a:pt x="2563" y="214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0" name="Line"/>
            <p:cNvSpPr/>
            <p:nvPr/>
          </p:nvSpPr>
          <p:spPr>
            <a:xfrm>
              <a:off x="2090830" y="1532715"/>
              <a:ext cx="225646" cy="604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493" fill="norm" stroke="1" extrusionOk="0">
                  <a:moveTo>
                    <a:pt x="18921" y="2076"/>
                  </a:moveTo>
                  <a:cubicBezTo>
                    <a:pt x="18721" y="1398"/>
                    <a:pt x="18521" y="721"/>
                    <a:pt x="17921" y="345"/>
                  </a:cubicBezTo>
                  <a:cubicBezTo>
                    <a:pt x="17321" y="-32"/>
                    <a:pt x="16321" y="-107"/>
                    <a:pt x="14621" y="156"/>
                  </a:cubicBezTo>
                  <a:cubicBezTo>
                    <a:pt x="12921" y="420"/>
                    <a:pt x="10521" y="1022"/>
                    <a:pt x="8121" y="2527"/>
                  </a:cubicBezTo>
                  <a:cubicBezTo>
                    <a:pt x="5721" y="4032"/>
                    <a:pt x="3321" y="6441"/>
                    <a:pt x="1821" y="8924"/>
                  </a:cubicBezTo>
                  <a:cubicBezTo>
                    <a:pt x="321" y="11408"/>
                    <a:pt x="-279" y="13967"/>
                    <a:pt x="121" y="15924"/>
                  </a:cubicBezTo>
                  <a:cubicBezTo>
                    <a:pt x="521" y="17880"/>
                    <a:pt x="1921" y="19235"/>
                    <a:pt x="5621" y="20063"/>
                  </a:cubicBezTo>
                  <a:cubicBezTo>
                    <a:pt x="9321" y="20891"/>
                    <a:pt x="15321" y="21192"/>
                    <a:pt x="21321" y="214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1" name="Line"/>
            <p:cNvSpPr/>
            <p:nvPr/>
          </p:nvSpPr>
          <p:spPr>
            <a:xfrm>
              <a:off x="2483028" y="1710747"/>
              <a:ext cx="366848" cy="451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446" fill="norm" stroke="1" extrusionOk="0">
                  <a:moveTo>
                    <a:pt x="10715" y="3362"/>
                  </a:moveTo>
                  <a:cubicBezTo>
                    <a:pt x="10715" y="2860"/>
                    <a:pt x="10715" y="2358"/>
                    <a:pt x="10467" y="1805"/>
                  </a:cubicBezTo>
                  <a:cubicBezTo>
                    <a:pt x="10218" y="1253"/>
                    <a:pt x="9722" y="650"/>
                    <a:pt x="9163" y="298"/>
                  </a:cubicBezTo>
                  <a:cubicBezTo>
                    <a:pt x="8605" y="-54"/>
                    <a:pt x="7984" y="-154"/>
                    <a:pt x="6929" y="800"/>
                  </a:cubicBezTo>
                  <a:cubicBezTo>
                    <a:pt x="5874" y="1755"/>
                    <a:pt x="4384" y="3764"/>
                    <a:pt x="3143" y="6477"/>
                  </a:cubicBezTo>
                  <a:cubicBezTo>
                    <a:pt x="1901" y="9189"/>
                    <a:pt x="908" y="12605"/>
                    <a:pt x="412" y="15117"/>
                  </a:cubicBezTo>
                  <a:cubicBezTo>
                    <a:pt x="-85" y="17628"/>
                    <a:pt x="-85" y="19236"/>
                    <a:pt x="163" y="20190"/>
                  </a:cubicBezTo>
                  <a:cubicBezTo>
                    <a:pt x="412" y="21145"/>
                    <a:pt x="908" y="21446"/>
                    <a:pt x="2087" y="21446"/>
                  </a:cubicBezTo>
                  <a:cubicBezTo>
                    <a:pt x="3267" y="21446"/>
                    <a:pt x="5129" y="21145"/>
                    <a:pt x="7363" y="19989"/>
                  </a:cubicBezTo>
                  <a:cubicBezTo>
                    <a:pt x="9598" y="18834"/>
                    <a:pt x="12205" y="16825"/>
                    <a:pt x="13818" y="14162"/>
                  </a:cubicBezTo>
                  <a:cubicBezTo>
                    <a:pt x="15432" y="11500"/>
                    <a:pt x="16053" y="8185"/>
                    <a:pt x="16239" y="5924"/>
                  </a:cubicBezTo>
                  <a:cubicBezTo>
                    <a:pt x="16425" y="3664"/>
                    <a:pt x="16177" y="2458"/>
                    <a:pt x="15867" y="1654"/>
                  </a:cubicBezTo>
                  <a:cubicBezTo>
                    <a:pt x="15556" y="851"/>
                    <a:pt x="15184" y="449"/>
                    <a:pt x="14253" y="198"/>
                  </a:cubicBezTo>
                  <a:cubicBezTo>
                    <a:pt x="13322" y="-54"/>
                    <a:pt x="11832" y="-154"/>
                    <a:pt x="10281" y="449"/>
                  </a:cubicBezTo>
                  <a:cubicBezTo>
                    <a:pt x="8729" y="1052"/>
                    <a:pt x="7115" y="2358"/>
                    <a:pt x="6246" y="3814"/>
                  </a:cubicBezTo>
                  <a:cubicBezTo>
                    <a:pt x="5377" y="5271"/>
                    <a:pt x="5253" y="6879"/>
                    <a:pt x="5377" y="7883"/>
                  </a:cubicBezTo>
                  <a:cubicBezTo>
                    <a:pt x="5501" y="8888"/>
                    <a:pt x="5874" y="9290"/>
                    <a:pt x="6867" y="9541"/>
                  </a:cubicBezTo>
                  <a:cubicBezTo>
                    <a:pt x="7860" y="9792"/>
                    <a:pt x="9474" y="9893"/>
                    <a:pt x="12018" y="9641"/>
                  </a:cubicBezTo>
                  <a:cubicBezTo>
                    <a:pt x="14563" y="9390"/>
                    <a:pt x="18039" y="8787"/>
                    <a:pt x="21515" y="81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2" name="Line"/>
            <p:cNvSpPr/>
            <p:nvPr/>
          </p:nvSpPr>
          <p:spPr>
            <a:xfrm>
              <a:off x="2589525" y="1597426"/>
              <a:ext cx="368301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90" y="10800"/>
                    <a:pt x="10179" y="21600"/>
                    <a:pt x="13779" y="21600"/>
                  </a:cubicBezTo>
                  <a:cubicBezTo>
                    <a:pt x="17379" y="21600"/>
                    <a:pt x="19490" y="10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3" name="Line"/>
            <p:cNvSpPr/>
            <p:nvPr/>
          </p:nvSpPr>
          <p:spPr>
            <a:xfrm>
              <a:off x="2905894" y="1483126"/>
              <a:ext cx="97362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9" h="21600" fill="norm" stroke="1" extrusionOk="0">
                  <a:moveTo>
                    <a:pt x="5640" y="0"/>
                  </a:moveTo>
                  <a:cubicBezTo>
                    <a:pt x="2940" y="0"/>
                    <a:pt x="240" y="0"/>
                    <a:pt x="15" y="189"/>
                  </a:cubicBezTo>
                  <a:cubicBezTo>
                    <a:pt x="-210" y="379"/>
                    <a:pt x="2040" y="758"/>
                    <a:pt x="6090" y="2084"/>
                  </a:cubicBezTo>
                  <a:cubicBezTo>
                    <a:pt x="10140" y="3411"/>
                    <a:pt x="15990" y="5684"/>
                    <a:pt x="18690" y="8147"/>
                  </a:cubicBezTo>
                  <a:cubicBezTo>
                    <a:pt x="21390" y="10611"/>
                    <a:pt x="20940" y="13263"/>
                    <a:pt x="19815" y="15537"/>
                  </a:cubicBezTo>
                  <a:cubicBezTo>
                    <a:pt x="18690" y="17811"/>
                    <a:pt x="16890" y="19705"/>
                    <a:pt x="1509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4" name="Line"/>
            <p:cNvSpPr/>
            <p:nvPr/>
          </p:nvSpPr>
          <p:spPr>
            <a:xfrm>
              <a:off x="3097525" y="1552976"/>
              <a:ext cx="149279" cy="556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530" fill="norm" stroke="1" extrusionOk="0">
                  <a:moveTo>
                    <a:pt x="8214" y="0"/>
                  </a:moveTo>
                  <a:cubicBezTo>
                    <a:pt x="10952" y="1800"/>
                    <a:pt x="13690" y="3600"/>
                    <a:pt x="16276" y="5891"/>
                  </a:cubicBezTo>
                  <a:cubicBezTo>
                    <a:pt x="18862" y="8182"/>
                    <a:pt x="21296" y="10964"/>
                    <a:pt x="21448" y="13336"/>
                  </a:cubicBezTo>
                  <a:cubicBezTo>
                    <a:pt x="21600" y="15709"/>
                    <a:pt x="19470" y="17673"/>
                    <a:pt x="16428" y="18982"/>
                  </a:cubicBezTo>
                  <a:cubicBezTo>
                    <a:pt x="13386" y="20291"/>
                    <a:pt x="9431" y="20945"/>
                    <a:pt x="6693" y="21273"/>
                  </a:cubicBezTo>
                  <a:cubicBezTo>
                    <a:pt x="3955" y="21600"/>
                    <a:pt x="2434" y="21600"/>
                    <a:pt x="1521" y="21355"/>
                  </a:cubicBezTo>
                  <a:cubicBezTo>
                    <a:pt x="608" y="21109"/>
                    <a:pt x="304" y="20618"/>
                    <a:pt x="0" y="201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5" name="Line"/>
            <p:cNvSpPr/>
            <p:nvPr/>
          </p:nvSpPr>
          <p:spPr>
            <a:xfrm>
              <a:off x="3446775" y="1867483"/>
              <a:ext cx="1968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5342" y="1118"/>
                    <a:pt x="10684" y="-1582"/>
                    <a:pt x="14284" y="1118"/>
                  </a:cubicBezTo>
                  <a:cubicBezTo>
                    <a:pt x="17884" y="3818"/>
                    <a:pt x="19742" y="11918"/>
                    <a:pt x="21600" y="200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6" name="Line"/>
            <p:cNvSpPr/>
            <p:nvPr/>
          </p:nvSpPr>
          <p:spPr>
            <a:xfrm>
              <a:off x="3472175" y="1991126"/>
              <a:ext cx="273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60" y="14400"/>
                    <a:pt x="11721" y="7200"/>
                    <a:pt x="15321" y="3600"/>
                  </a:cubicBezTo>
                  <a:cubicBezTo>
                    <a:pt x="18921" y="0"/>
                    <a:pt x="2026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7" name="Line"/>
            <p:cNvSpPr/>
            <p:nvPr/>
          </p:nvSpPr>
          <p:spPr>
            <a:xfrm>
              <a:off x="4467912" y="1660926"/>
              <a:ext cx="198064" cy="432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551" fill="norm" stroke="1" extrusionOk="0">
                  <a:moveTo>
                    <a:pt x="21502" y="0"/>
                  </a:moveTo>
                  <a:cubicBezTo>
                    <a:pt x="19893" y="948"/>
                    <a:pt x="18285" y="1897"/>
                    <a:pt x="16102" y="4057"/>
                  </a:cubicBezTo>
                  <a:cubicBezTo>
                    <a:pt x="13919" y="6217"/>
                    <a:pt x="11162" y="9588"/>
                    <a:pt x="8519" y="12539"/>
                  </a:cubicBezTo>
                  <a:cubicBezTo>
                    <a:pt x="5876" y="15489"/>
                    <a:pt x="3349" y="18018"/>
                    <a:pt x="1855" y="19545"/>
                  </a:cubicBezTo>
                  <a:cubicBezTo>
                    <a:pt x="362" y="21073"/>
                    <a:pt x="-98" y="21600"/>
                    <a:pt x="17" y="21547"/>
                  </a:cubicBezTo>
                  <a:cubicBezTo>
                    <a:pt x="132" y="21495"/>
                    <a:pt x="821" y="20862"/>
                    <a:pt x="2315" y="19703"/>
                  </a:cubicBezTo>
                  <a:cubicBezTo>
                    <a:pt x="3808" y="18544"/>
                    <a:pt x="6106" y="16859"/>
                    <a:pt x="8404" y="151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8" name="Line"/>
            <p:cNvSpPr/>
            <p:nvPr/>
          </p:nvSpPr>
          <p:spPr>
            <a:xfrm>
              <a:off x="4742175" y="1625949"/>
              <a:ext cx="41531" cy="460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553" fill="norm" stroke="1" extrusionOk="0">
                  <a:moveTo>
                    <a:pt x="0" y="1637"/>
                  </a:moveTo>
                  <a:cubicBezTo>
                    <a:pt x="6480" y="845"/>
                    <a:pt x="12960" y="52"/>
                    <a:pt x="16740" y="3"/>
                  </a:cubicBezTo>
                  <a:cubicBezTo>
                    <a:pt x="20520" y="-47"/>
                    <a:pt x="21600" y="647"/>
                    <a:pt x="21060" y="2628"/>
                  </a:cubicBezTo>
                  <a:cubicBezTo>
                    <a:pt x="20520" y="4610"/>
                    <a:pt x="18360" y="7880"/>
                    <a:pt x="15660" y="11248"/>
                  </a:cubicBezTo>
                  <a:cubicBezTo>
                    <a:pt x="12960" y="14617"/>
                    <a:pt x="9720" y="18085"/>
                    <a:pt x="6480" y="215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9" name="Line"/>
            <p:cNvSpPr/>
            <p:nvPr/>
          </p:nvSpPr>
          <p:spPr>
            <a:xfrm>
              <a:off x="4439076" y="1627896"/>
              <a:ext cx="557100" cy="128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114" fill="norm" stroke="1" extrusionOk="0">
                  <a:moveTo>
                    <a:pt x="425" y="21114"/>
                  </a:moveTo>
                  <a:cubicBezTo>
                    <a:pt x="179" y="17979"/>
                    <a:pt x="-66" y="14843"/>
                    <a:pt x="16" y="12753"/>
                  </a:cubicBezTo>
                  <a:cubicBezTo>
                    <a:pt x="98" y="10662"/>
                    <a:pt x="507" y="9617"/>
                    <a:pt x="1898" y="7701"/>
                  </a:cubicBezTo>
                  <a:cubicBezTo>
                    <a:pt x="3289" y="5785"/>
                    <a:pt x="5661" y="2998"/>
                    <a:pt x="8239" y="1430"/>
                  </a:cubicBezTo>
                  <a:cubicBezTo>
                    <a:pt x="10816" y="-138"/>
                    <a:pt x="13598" y="-486"/>
                    <a:pt x="15848" y="733"/>
                  </a:cubicBezTo>
                  <a:cubicBezTo>
                    <a:pt x="18098" y="1953"/>
                    <a:pt x="19816" y="4740"/>
                    <a:pt x="21534" y="75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0" name="Line"/>
            <p:cNvSpPr/>
            <p:nvPr/>
          </p:nvSpPr>
          <p:spPr>
            <a:xfrm>
              <a:off x="4498612" y="2397526"/>
              <a:ext cx="34014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1358" y="0"/>
                  </a:moveTo>
                  <a:cubicBezTo>
                    <a:pt x="88" y="4000"/>
                    <a:pt x="-1183" y="8000"/>
                    <a:pt x="1993" y="11600"/>
                  </a:cubicBezTo>
                  <a:cubicBezTo>
                    <a:pt x="5170" y="15200"/>
                    <a:pt x="12793" y="18400"/>
                    <a:pt x="2041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4511297" y="2172831"/>
              <a:ext cx="53079" cy="27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61" h="20297" fill="norm" stroke="1" extrusionOk="0">
                  <a:moveTo>
                    <a:pt x="3261" y="20297"/>
                  </a:moveTo>
                  <a:cubicBezTo>
                    <a:pt x="861" y="11040"/>
                    <a:pt x="-1539" y="1783"/>
                    <a:pt x="1261" y="240"/>
                  </a:cubicBezTo>
                  <a:cubicBezTo>
                    <a:pt x="4061" y="-1303"/>
                    <a:pt x="12061" y="4868"/>
                    <a:pt x="20061" y="11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4608825" y="2327676"/>
              <a:ext cx="107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4685025" y="2422926"/>
              <a:ext cx="825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4931452" y="2340376"/>
              <a:ext cx="13924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2817"/>
                    <a:pt x="1783" y="5635"/>
                    <a:pt x="240" y="9235"/>
                  </a:cubicBezTo>
                  <a:cubicBezTo>
                    <a:pt x="-1303" y="12835"/>
                    <a:pt x="4868" y="17217"/>
                    <a:pt x="1104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4704075" y="1339193"/>
              <a:ext cx="177801" cy="156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589"/>
                  </a:moveTo>
                  <a:cubicBezTo>
                    <a:pt x="0" y="9049"/>
                    <a:pt x="0" y="10508"/>
                    <a:pt x="129" y="12405"/>
                  </a:cubicBezTo>
                  <a:cubicBezTo>
                    <a:pt x="257" y="14303"/>
                    <a:pt x="514" y="16638"/>
                    <a:pt x="771" y="16784"/>
                  </a:cubicBezTo>
                  <a:cubicBezTo>
                    <a:pt x="1029" y="16930"/>
                    <a:pt x="1286" y="14886"/>
                    <a:pt x="1543" y="12405"/>
                  </a:cubicBezTo>
                  <a:cubicBezTo>
                    <a:pt x="1800" y="9924"/>
                    <a:pt x="2057" y="7005"/>
                    <a:pt x="3086" y="4524"/>
                  </a:cubicBezTo>
                  <a:cubicBezTo>
                    <a:pt x="4114" y="2043"/>
                    <a:pt x="5914" y="0"/>
                    <a:pt x="7971" y="0"/>
                  </a:cubicBezTo>
                  <a:cubicBezTo>
                    <a:pt x="10029" y="0"/>
                    <a:pt x="12343" y="2043"/>
                    <a:pt x="14657" y="5984"/>
                  </a:cubicBezTo>
                  <a:cubicBezTo>
                    <a:pt x="16971" y="9924"/>
                    <a:pt x="19286" y="1576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6" name="Line"/>
            <p:cNvSpPr/>
            <p:nvPr/>
          </p:nvSpPr>
          <p:spPr>
            <a:xfrm>
              <a:off x="5352287" y="1546630"/>
              <a:ext cx="177289" cy="596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524" fill="norm" stroke="1" extrusionOk="0">
                  <a:moveTo>
                    <a:pt x="21284" y="4809"/>
                  </a:moveTo>
                  <a:cubicBezTo>
                    <a:pt x="20268" y="3740"/>
                    <a:pt x="19251" y="2672"/>
                    <a:pt x="18108" y="1908"/>
                  </a:cubicBezTo>
                  <a:cubicBezTo>
                    <a:pt x="16964" y="1145"/>
                    <a:pt x="15693" y="687"/>
                    <a:pt x="14423" y="382"/>
                  </a:cubicBezTo>
                  <a:cubicBezTo>
                    <a:pt x="13152" y="77"/>
                    <a:pt x="11882" y="-76"/>
                    <a:pt x="10738" y="38"/>
                  </a:cubicBezTo>
                  <a:cubicBezTo>
                    <a:pt x="9595" y="153"/>
                    <a:pt x="8578" y="535"/>
                    <a:pt x="6926" y="1985"/>
                  </a:cubicBezTo>
                  <a:cubicBezTo>
                    <a:pt x="5275" y="3435"/>
                    <a:pt x="2988" y="5954"/>
                    <a:pt x="1590" y="8358"/>
                  </a:cubicBezTo>
                  <a:cubicBezTo>
                    <a:pt x="192" y="10762"/>
                    <a:pt x="-316" y="13052"/>
                    <a:pt x="192" y="15227"/>
                  </a:cubicBezTo>
                  <a:cubicBezTo>
                    <a:pt x="700" y="17402"/>
                    <a:pt x="2225" y="19463"/>
                    <a:pt x="3750" y="215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7" name="Line"/>
            <p:cNvSpPr/>
            <p:nvPr/>
          </p:nvSpPr>
          <p:spPr>
            <a:xfrm>
              <a:off x="5192924" y="1918283"/>
              <a:ext cx="362052" cy="47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050" fill="norm" stroke="1" extrusionOk="0">
                  <a:moveTo>
                    <a:pt x="755" y="21050"/>
                  </a:moveTo>
                  <a:cubicBezTo>
                    <a:pt x="255" y="18233"/>
                    <a:pt x="-244" y="15415"/>
                    <a:pt x="131" y="13067"/>
                  </a:cubicBezTo>
                  <a:cubicBezTo>
                    <a:pt x="505" y="10720"/>
                    <a:pt x="1754" y="8841"/>
                    <a:pt x="4750" y="6493"/>
                  </a:cubicBezTo>
                  <a:cubicBezTo>
                    <a:pt x="7747" y="4146"/>
                    <a:pt x="12491" y="1328"/>
                    <a:pt x="15550" y="389"/>
                  </a:cubicBezTo>
                  <a:cubicBezTo>
                    <a:pt x="18609" y="-550"/>
                    <a:pt x="19983" y="389"/>
                    <a:pt x="21356" y="13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8" name="Line"/>
            <p:cNvSpPr/>
            <p:nvPr/>
          </p:nvSpPr>
          <p:spPr>
            <a:xfrm>
              <a:off x="5523225" y="2060976"/>
              <a:ext cx="1397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09" y="1895"/>
                    <a:pt x="2618" y="3789"/>
                    <a:pt x="6218" y="7389"/>
                  </a:cubicBezTo>
                  <a:cubicBezTo>
                    <a:pt x="9818" y="10989"/>
                    <a:pt x="15709" y="1629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5561325" y="2099076"/>
              <a:ext cx="1460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57" y="1059"/>
                    <a:pt x="14713" y="2118"/>
                    <a:pt x="11113" y="4447"/>
                  </a:cubicBezTo>
                  <a:cubicBezTo>
                    <a:pt x="7513" y="6776"/>
                    <a:pt x="3757" y="10376"/>
                    <a:pt x="1878" y="13447"/>
                  </a:cubicBezTo>
                  <a:cubicBezTo>
                    <a:pt x="0" y="16518"/>
                    <a:pt x="0" y="1905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5792993" y="1683589"/>
              <a:ext cx="187433" cy="498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535" fill="norm" stroke="1" extrusionOk="0">
                  <a:moveTo>
                    <a:pt x="21252" y="667"/>
                  </a:moveTo>
                  <a:cubicBezTo>
                    <a:pt x="20292" y="393"/>
                    <a:pt x="19332" y="118"/>
                    <a:pt x="18252" y="27"/>
                  </a:cubicBezTo>
                  <a:cubicBezTo>
                    <a:pt x="17172" y="-65"/>
                    <a:pt x="15972" y="27"/>
                    <a:pt x="13572" y="1125"/>
                  </a:cubicBezTo>
                  <a:cubicBezTo>
                    <a:pt x="11172" y="2223"/>
                    <a:pt x="7572" y="4328"/>
                    <a:pt x="4932" y="6845"/>
                  </a:cubicBezTo>
                  <a:cubicBezTo>
                    <a:pt x="2292" y="9362"/>
                    <a:pt x="612" y="12291"/>
                    <a:pt x="132" y="14625"/>
                  </a:cubicBezTo>
                  <a:cubicBezTo>
                    <a:pt x="-348" y="16959"/>
                    <a:pt x="372" y="18698"/>
                    <a:pt x="4092" y="19750"/>
                  </a:cubicBezTo>
                  <a:cubicBezTo>
                    <a:pt x="7812" y="20803"/>
                    <a:pt x="14532" y="21169"/>
                    <a:pt x="21252" y="215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6094725" y="1794276"/>
              <a:ext cx="17145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33" y="2400"/>
                    <a:pt x="5867" y="4800"/>
                    <a:pt x="9200" y="7516"/>
                  </a:cubicBezTo>
                  <a:cubicBezTo>
                    <a:pt x="12533" y="10232"/>
                    <a:pt x="16267" y="13263"/>
                    <a:pt x="18400" y="15663"/>
                  </a:cubicBezTo>
                  <a:cubicBezTo>
                    <a:pt x="20533" y="18063"/>
                    <a:pt x="21067" y="1983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6113775" y="1768876"/>
              <a:ext cx="184151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117" y="1290"/>
                    <a:pt x="16634" y="2579"/>
                    <a:pt x="13283" y="4890"/>
                  </a:cubicBezTo>
                  <a:cubicBezTo>
                    <a:pt x="9931" y="7200"/>
                    <a:pt x="5710" y="10531"/>
                    <a:pt x="3352" y="13487"/>
                  </a:cubicBezTo>
                  <a:cubicBezTo>
                    <a:pt x="993" y="16442"/>
                    <a:pt x="497" y="1902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6342375" y="2092726"/>
              <a:ext cx="127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6374125" y="1933976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6412225" y="1705376"/>
              <a:ext cx="149713" cy="552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600" fill="norm" stroke="1" extrusionOk="0">
                  <a:moveTo>
                    <a:pt x="8100" y="0"/>
                  </a:moveTo>
                  <a:cubicBezTo>
                    <a:pt x="11400" y="1159"/>
                    <a:pt x="14700" y="2317"/>
                    <a:pt x="17250" y="4303"/>
                  </a:cubicBezTo>
                  <a:cubicBezTo>
                    <a:pt x="19800" y="6290"/>
                    <a:pt x="21600" y="9103"/>
                    <a:pt x="21150" y="11586"/>
                  </a:cubicBezTo>
                  <a:cubicBezTo>
                    <a:pt x="20700" y="14069"/>
                    <a:pt x="18000" y="16221"/>
                    <a:pt x="14100" y="17834"/>
                  </a:cubicBezTo>
                  <a:cubicBezTo>
                    <a:pt x="10200" y="19448"/>
                    <a:pt x="5100" y="2052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3656325" y="3178576"/>
              <a:ext cx="279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82" y="21600"/>
                    <a:pt x="5564" y="21600"/>
                    <a:pt x="9164" y="18000"/>
                  </a:cubicBezTo>
                  <a:cubicBezTo>
                    <a:pt x="12764" y="14400"/>
                    <a:pt x="17182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3694425" y="3375426"/>
              <a:ext cx="266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86" y="19200"/>
                    <a:pt x="10971" y="16800"/>
                    <a:pt x="14571" y="13200"/>
                  </a:cubicBezTo>
                  <a:cubicBezTo>
                    <a:pt x="18171" y="9600"/>
                    <a:pt x="19886" y="4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8" name="Line"/>
            <p:cNvSpPr/>
            <p:nvPr/>
          </p:nvSpPr>
          <p:spPr>
            <a:xfrm>
              <a:off x="4456425" y="3197626"/>
              <a:ext cx="15875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08" y="3375"/>
                    <a:pt x="16416" y="6750"/>
                    <a:pt x="12816" y="10350"/>
                  </a:cubicBezTo>
                  <a:cubicBezTo>
                    <a:pt x="9216" y="13950"/>
                    <a:pt x="4608" y="1777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9" name="Line"/>
            <p:cNvSpPr/>
            <p:nvPr/>
          </p:nvSpPr>
          <p:spPr>
            <a:xfrm>
              <a:off x="4672325" y="3203976"/>
              <a:ext cx="635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4235"/>
                    <a:pt x="15840" y="8471"/>
                    <a:pt x="12240" y="12071"/>
                  </a:cubicBezTo>
                  <a:cubicBezTo>
                    <a:pt x="8640" y="15671"/>
                    <a:pt x="4320" y="1863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4398630" y="3203976"/>
              <a:ext cx="559446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600" fill="norm" stroke="1" extrusionOk="0">
                  <a:moveTo>
                    <a:pt x="755" y="21600"/>
                  </a:moveTo>
                  <a:cubicBezTo>
                    <a:pt x="512" y="19482"/>
                    <a:pt x="268" y="17365"/>
                    <a:pt x="106" y="15247"/>
                  </a:cubicBezTo>
                  <a:cubicBezTo>
                    <a:pt x="-57" y="13129"/>
                    <a:pt x="-138" y="11012"/>
                    <a:pt x="674" y="8894"/>
                  </a:cubicBezTo>
                  <a:cubicBezTo>
                    <a:pt x="1486" y="6776"/>
                    <a:pt x="3191" y="4659"/>
                    <a:pt x="5506" y="2965"/>
                  </a:cubicBezTo>
                  <a:cubicBezTo>
                    <a:pt x="7820" y="1271"/>
                    <a:pt x="10743" y="0"/>
                    <a:pt x="13504" y="0"/>
                  </a:cubicBezTo>
                  <a:cubicBezTo>
                    <a:pt x="16265" y="0"/>
                    <a:pt x="18864" y="1271"/>
                    <a:pt x="21462" y="25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4460329" y="3870726"/>
              <a:ext cx="27847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1350"/>
                    <a:pt x="-1303" y="2700"/>
                    <a:pt x="240" y="6300"/>
                  </a:cubicBezTo>
                  <a:cubicBezTo>
                    <a:pt x="1783" y="9900"/>
                    <a:pt x="11040" y="15750"/>
                    <a:pt x="2029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4473029" y="3734932"/>
              <a:ext cx="27847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0296" fill="norm" stroke="1" extrusionOk="0">
                  <a:moveTo>
                    <a:pt x="11040" y="20296"/>
                  </a:moveTo>
                  <a:cubicBezTo>
                    <a:pt x="4868" y="12582"/>
                    <a:pt x="-1303" y="4867"/>
                    <a:pt x="240" y="1782"/>
                  </a:cubicBezTo>
                  <a:cubicBezTo>
                    <a:pt x="1783" y="-1304"/>
                    <a:pt x="11040" y="239"/>
                    <a:pt x="20297" y="1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3" name="Line"/>
            <p:cNvSpPr/>
            <p:nvPr/>
          </p:nvSpPr>
          <p:spPr>
            <a:xfrm>
              <a:off x="4589775" y="3812444"/>
              <a:ext cx="165101" cy="26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7" fill="norm" stroke="1" extrusionOk="0">
                  <a:moveTo>
                    <a:pt x="0" y="20827"/>
                  </a:moveTo>
                  <a:cubicBezTo>
                    <a:pt x="3323" y="10858"/>
                    <a:pt x="6646" y="889"/>
                    <a:pt x="10246" y="58"/>
                  </a:cubicBezTo>
                  <a:cubicBezTo>
                    <a:pt x="13846" y="-773"/>
                    <a:pt x="17723" y="7535"/>
                    <a:pt x="21600" y="158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4" name="Line"/>
            <p:cNvSpPr/>
            <p:nvPr/>
          </p:nvSpPr>
          <p:spPr>
            <a:xfrm>
              <a:off x="4634225" y="3915176"/>
              <a:ext cx="1206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5" name="Line"/>
            <p:cNvSpPr/>
            <p:nvPr/>
          </p:nvSpPr>
          <p:spPr>
            <a:xfrm>
              <a:off x="4862825" y="3826276"/>
              <a:ext cx="254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950"/>
                    <a:pt x="7200" y="9900"/>
                    <a:pt x="3600" y="13500"/>
                  </a:cubicBezTo>
                  <a:cubicBezTo>
                    <a:pt x="0" y="17100"/>
                    <a:pt x="0" y="1935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4551675" y="2893773"/>
              <a:ext cx="190501" cy="189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0" y="12853"/>
                  </a:moveTo>
                  <a:cubicBezTo>
                    <a:pt x="720" y="13813"/>
                    <a:pt x="1440" y="14773"/>
                    <a:pt x="2160" y="14533"/>
                  </a:cubicBezTo>
                  <a:cubicBezTo>
                    <a:pt x="2880" y="14293"/>
                    <a:pt x="3600" y="12853"/>
                    <a:pt x="4680" y="10573"/>
                  </a:cubicBezTo>
                  <a:cubicBezTo>
                    <a:pt x="5760" y="8293"/>
                    <a:pt x="7200" y="5173"/>
                    <a:pt x="8280" y="3133"/>
                  </a:cubicBezTo>
                  <a:cubicBezTo>
                    <a:pt x="9360" y="1093"/>
                    <a:pt x="10080" y="133"/>
                    <a:pt x="10920" y="13"/>
                  </a:cubicBezTo>
                  <a:cubicBezTo>
                    <a:pt x="11760" y="-107"/>
                    <a:pt x="12720" y="613"/>
                    <a:pt x="14280" y="2773"/>
                  </a:cubicBezTo>
                  <a:cubicBezTo>
                    <a:pt x="15840" y="4933"/>
                    <a:pt x="18000" y="8533"/>
                    <a:pt x="19320" y="11893"/>
                  </a:cubicBezTo>
                  <a:cubicBezTo>
                    <a:pt x="20640" y="15253"/>
                    <a:pt x="21120" y="18373"/>
                    <a:pt x="21600" y="214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5637525" y="3111812"/>
              <a:ext cx="63501" cy="282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6" fill="norm" stroke="1" extrusionOk="0">
                  <a:moveTo>
                    <a:pt x="0" y="5568"/>
                  </a:moveTo>
                  <a:cubicBezTo>
                    <a:pt x="2160" y="4117"/>
                    <a:pt x="4320" y="2666"/>
                    <a:pt x="7200" y="1619"/>
                  </a:cubicBezTo>
                  <a:cubicBezTo>
                    <a:pt x="10080" y="571"/>
                    <a:pt x="13680" y="-74"/>
                    <a:pt x="15480" y="7"/>
                  </a:cubicBezTo>
                  <a:cubicBezTo>
                    <a:pt x="17280" y="87"/>
                    <a:pt x="17280" y="893"/>
                    <a:pt x="18000" y="4601"/>
                  </a:cubicBezTo>
                  <a:cubicBezTo>
                    <a:pt x="18720" y="8308"/>
                    <a:pt x="20160" y="14917"/>
                    <a:pt x="21600" y="215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5383525" y="3562481"/>
              <a:ext cx="819151" cy="35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7" fill="norm" stroke="1" extrusionOk="0">
                  <a:moveTo>
                    <a:pt x="0" y="21127"/>
                  </a:moveTo>
                  <a:cubicBezTo>
                    <a:pt x="2009" y="16045"/>
                    <a:pt x="4019" y="10962"/>
                    <a:pt x="6112" y="7151"/>
                  </a:cubicBezTo>
                  <a:cubicBezTo>
                    <a:pt x="8205" y="3339"/>
                    <a:pt x="10381" y="798"/>
                    <a:pt x="12670" y="162"/>
                  </a:cubicBezTo>
                  <a:cubicBezTo>
                    <a:pt x="14958" y="-473"/>
                    <a:pt x="17358" y="798"/>
                    <a:pt x="18865" y="3339"/>
                  </a:cubicBezTo>
                  <a:cubicBezTo>
                    <a:pt x="20372" y="5880"/>
                    <a:pt x="20986" y="9692"/>
                    <a:pt x="21600" y="135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9" name="Line"/>
            <p:cNvSpPr/>
            <p:nvPr/>
          </p:nvSpPr>
          <p:spPr>
            <a:xfrm>
              <a:off x="5343296" y="3728909"/>
              <a:ext cx="160880" cy="240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1" h="21513" fill="norm" stroke="1" extrusionOk="0">
                  <a:moveTo>
                    <a:pt x="18320" y="3600"/>
                  </a:moveTo>
                  <a:cubicBezTo>
                    <a:pt x="18047" y="2653"/>
                    <a:pt x="17773" y="1705"/>
                    <a:pt x="16953" y="1042"/>
                  </a:cubicBezTo>
                  <a:cubicBezTo>
                    <a:pt x="16133" y="379"/>
                    <a:pt x="14766" y="0"/>
                    <a:pt x="13399" y="0"/>
                  </a:cubicBezTo>
                  <a:cubicBezTo>
                    <a:pt x="12032" y="0"/>
                    <a:pt x="10665" y="379"/>
                    <a:pt x="8477" y="2368"/>
                  </a:cubicBezTo>
                  <a:cubicBezTo>
                    <a:pt x="6290" y="4358"/>
                    <a:pt x="3282" y="7958"/>
                    <a:pt x="1505" y="11084"/>
                  </a:cubicBezTo>
                  <a:cubicBezTo>
                    <a:pt x="-272" y="14211"/>
                    <a:pt x="-819" y="16863"/>
                    <a:pt x="1778" y="18663"/>
                  </a:cubicBezTo>
                  <a:cubicBezTo>
                    <a:pt x="4376" y="20463"/>
                    <a:pt x="10118" y="21411"/>
                    <a:pt x="13809" y="21505"/>
                  </a:cubicBezTo>
                  <a:cubicBezTo>
                    <a:pt x="17500" y="21600"/>
                    <a:pt x="19140" y="20842"/>
                    <a:pt x="20781" y="200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Line"/>
            <p:cNvSpPr/>
            <p:nvPr/>
          </p:nvSpPr>
          <p:spPr>
            <a:xfrm>
              <a:off x="5551487" y="3769126"/>
              <a:ext cx="129399" cy="290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0" h="21474" fill="norm" stroke="1" extrusionOk="0">
                  <a:moveTo>
                    <a:pt x="12907" y="0"/>
                  </a:moveTo>
                  <a:cubicBezTo>
                    <a:pt x="9822" y="2504"/>
                    <a:pt x="6736" y="5009"/>
                    <a:pt x="4850" y="8452"/>
                  </a:cubicBezTo>
                  <a:cubicBezTo>
                    <a:pt x="2965" y="11896"/>
                    <a:pt x="2279" y="16278"/>
                    <a:pt x="2622" y="17217"/>
                  </a:cubicBezTo>
                  <a:cubicBezTo>
                    <a:pt x="2965" y="18157"/>
                    <a:pt x="4336" y="15652"/>
                    <a:pt x="5193" y="14009"/>
                  </a:cubicBezTo>
                  <a:cubicBezTo>
                    <a:pt x="6050" y="12365"/>
                    <a:pt x="6393" y="11583"/>
                    <a:pt x="6907" y="10800"/>
                  </a:cubicBezTo>
                  <a:cubicBezTo>
                    <a:pt x="7422" y="10017"/>
                    <a:pt x="8107" y="9235"/>
                    <a:pt x="9479" y="9078"/>
                  </a:cubicBezTo>
                  <a:cubicBezTo>
                    <a:pt x="10850" y="8922"/>
                    <a:pt x="12907" y="9391"/>
                    <a:pt x="14965" y="10330"/>
                  </a:cubicBezTo>
                  <a:cubicBezTo>
                    <a:pt x="17022" y="11270"/>
                    <a:pt x="19079" y="12678"/>
                    <a:pt x="20107" y="14165"/>
                  </a:cubicBezTo>
                  <a:cubicBezTo>
                    <a:pt x="21136" y="15652"/>
                    <a:pt x="21136" y="17217"/>
                    <a:pt x="20622" y="18313"/>
                  </a:cubicBezTo>
                  <a:cubicBezTo>
                    <a:pt x="20107" y="19409"/>
                    <a:pt x="19079" y="20035"/>
                    <a:pt x="16507" y="20583"/>
                  </a:cubicBezTo>
                  <a:cubicBezTo>
                    <a:pt x="13936" y="21130"/>
                    <a:pt x="9822" y="21600"/>
                    <a:pt x="6565" y="21443"/>
                  </a:cubicBezTo>
                  <a:cubicBezTo>
                    <a:pt x="3307" y="21287"/>
                    <a:pt x="907" y="20504"/>
                    <a:pt x="222" y="19565"/>
                  </a:cubicBezTo>
                  <a:cubicBezTo>
                    <a:pt x="-464" y="18626"/>
                    <a:pt x="565" y="17530"/>
                    <a:pt x="1593" y="164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5815325" y="3940576"/>
              <a:ext cx="165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4400"/>
                    <a:pt x="7200" y="7200"/>
                    <a:pt x="10800" y="3600"/>
                  </a:cubicBezTo>
                  <a:cubicBezTo>
                    <a:pt x="14400" y="0"/>
                    <a:pt x="180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5973524" y="3900735"/>
              <a:ext cx="267252" cy="109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120" fill="norm" stroke="1" extrusionOk="0">
                  <a:moveTo>
                    <a:pt x="16750" y="2780"/>
                  </a:moveTo>
                  <a:cubicBezTo>
                    <a:pt x="13881" y="1150"/>
                    <a:pt x="11012" y="-480"/>
                    <a:pt x="8228" y="131"/>
                  </a:cubicBezTo>
                  <a:cubicBezTo>
                    <a:pt x="5444" y="743"/>
                    <a:pt x="2743" y="3595"/>
                    <a:pt x="1309" y="6041"/>
                  </a:cubicBezTo>
                  <a:cubicBezTo>
                    <a:pt x="-125" y="8486"/>
                    <a:pt x="-294" y="10524"/>
                    <a:pt x="381" y="12358"/>
                  </a:cubicBezTo>
                  <a:cubicBezTo>
                    <a:pt x="1056" y="14192"/>
                    <a:pt x="2575" y="15822"/>
                    <a:pt x="4347" y="16229"/>
                  </a:cubicBezTo>
                  <a:cubicBezTo>
                    <a:pt x="6118" y="16637"/>
                    <a:pt x="8144" y="15822"/>
                    <a:pt x="9578" y="14599"/>
                  </a:cubicBezTo>
                  <a:cubicBezTo>
                    <a:pt x="11012" y="13377"/>
                    <a:pt x="11856" y="11746"/>
                    <a:pt x="12531" y="11746"/>
                  </a:cubicBezTo>
                  <a:cubicBezTo>
                    <a:pt x="13206" y="11746"/>
                    <a:pt x="13712" y="13377"/>
                    <a:pt x="15147" y="15211"/>
                  </a:cubicBezTo>
                  <a:cubicBezTo>
                    <a:pt x="16581" y="17045"/>
                    <a:pt x="18944" y="19082"/>
                    <a:pt x="21306" y="211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6285225" y="3750076"/>
              <a:ext cx="104035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7" h="21600" fill="norm" stroke="1" extrusionOk="0">
                  <a:moveTo>
                    <a:pt x="0" y="0"/>
                  </a:moveTo>
                  <a:cubicBezTo>
                    <a:pt x="7200" y="3187"/>
                    <a:pt x="14400" y="6374"/>
                    <a:pt x="18000" y="9384"/>
                  </a:cubicBezTo>
                  <a:cubicBezTo>
                    <a:pt x="21600" y="12393"/>
                    <a:pt x="21600" y="15226"/>
                    <a:pt x="18847" y="17233"/>
                  </a:cubicBezTo>
                  <a:cubicBezTo>
                    <a:pt x="16094" y="19239"/>
                    <a:pt x="10588" y="20420"/>
                    <a:pt x="508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7155175" y="3467999"/>
              <a:ext cx="22225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143" y="12302"/>
                    <a:pt x="10286" y="4448"/>
                    <a:pt x="13886" y="1502"/>
                  </a:cubicBezTo>
                  <a:cubicBezTo>
                    <a:pt x="17486" y="-1443"/>
                    <a:pt x="19543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7193003" y="3604026"/>
              <a:ext cx="197123" cy="30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060" fill="norm" stroke="1" extrusionOk="0">
                  <a:moveTo>
                    <a:pt x="2098" y="0"/>
                  </a:moveTo>
                  <a:cubicBezTo>
                    <a:pt x="949" y="7200"/>
                    <a:pt x="-200" y="14400"/>
                    <a:pt x="30" y="18000"/>
                  </a:cubicBezTo>
                  <a:cubicBezTo>
                    <a:pt x="260" y="21600"/>
                    <a:pt x="1868" y="21600"/>
                    <a:pt x="5660" y="20160"/>
                  </a:cubicBezTo>
                  <a:cubicBezTo>
                    <a:pt x="9451" y="18720"/>
                    <a:pt x="15426" y="15840"/>
                    <a:pt x="21400" y="129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6" name="Line"/>
            <p:cNvSpPr/>
            <p:nvPr/>
          </p:nvSpPr>
          <p:spPr>
            <a:xfrm>
              <a:off x="8380725" y="3057926"/>
              <a:ext cx="190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555"/>
                    <a:pt x="9600" y="9110"/>
                    <a:pt x="13200" y="12710"/>
                  </a:cubicBezTo>
                  <a:cubicBezTo>
                    <a:pt x="16800" y="16310"/>
                    <a:pt x="19200" y="1895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7" name="Line"/>
            <p:cNvSpPr/>
            <p:nvPr/>
          </p:nvSpPr>
          <p:spPr>
            <a:xfrm>
              <a:off x="8082100" y="3433001"/>
              <a:ext cx="897266" cy="65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0968" fill="norm" stroke="1" extrusionOk="0">
                  <a:moveTo>
                    <a:pt x="1068" y="18089"/>
                  </a:moveTo>
                  <a:cubicBezTo>
                    <a:pt x="561" y="18764"/>
                    <a:pt x="54" y="19439"/>
                    <a:pt x="4" y="20114"/>
                  </a:cubicBezTo>
                  <a:cubicBezTo>
                    <a:pt x="-47" y="20789"/>
                    <a:pt x="359" y="21464"/>
                    <a:pt x="1525" y="20452"/>
                  </a:cubicBezTo>
                  <a:cubicBezTo>
                    <a:pt x="2691" y="19439"/>
                    <a:pt x="4618" y="16739"/>
                    <a:pt x="6545" y="14039"/>
                  </a:cubicBezTo>
                  <a:cubicBezTo>
                    <a:pt x="8471" y="11339"/>
                    <a:pt x="10398" y="8639"/>
                    <a:pt x="12401" y="6277"/>
                  </a:cubicBezTo>
                  <a:cubicBezTo>
                    <a:pt x="14404" y="3914"/>
                    <a:pt x="16483" y="1889"/>
                    <a:pt x="17877" y="876"/>
                  </a:cubicBezTo>
                  <a:cubicBezTo>
                    <a:pt x="19271" y="-136"/>
                    <a:pt x="19981" y="-136"/>
                    <a:pt x="20514" y="201"/>
                  </a:cubicBezTo>
                  <a:cubicBezTo>
                    <a:pt x="21046" y="539"/>
                    <a:pt x="21401" y="1214"/>
                    <a:pt x="21477" y="2564"/>
                  </a:cubicBezTo>
                  <a:cubicBezTo>
                    <a:pt x="21553" y="3914"/>
                    <a:pt x="21350" y="5939"/>
                    <a:pt x="21147" y="79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Line"/>
            <p:cNvSpPr/>
            <p:nvPr/>
          </p:nvSpPr>
          <p:spPr>
            <a:xfrm>
              <a:off x="8037561" y="3654039"/>
              <a:ext cx="146315" cy="342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154" fill="norm" stroke="1" extrusionOk="0">
                  <a:moveTo>
                    <a:pt x="21330" y="2798"/>
                  </a:moveTo>
                  <a:cubicBezTo>
                    <a:pt x="21330" y="1751"/>
                    <a:pt x="21330" y="703"/>
                    <a:pt x="20559" y="245"/>
                  </a:cubicBezTo>
                  <a:cubicBezTo>
                    <a:pt x="19787" y="-213"/>
                    <a:pt x="18244" y="-82"/>
                    <a:pt x="15467" y="1096"/>
                  </a:cubicBezTo>
                  <a:cubicBezTo>
                    <a:pt x="12690" y="2274"/>
                    <a:pt x="8679" y="4500"/>
                    <a:pt x="5593" y="7380"/>
                  </a:cubicBezTo>
                  <a:cubicBezTo>
                    <a:pt x="2507" y="10260"/>
                    <a:pt x="347" y="13794"/>
                    <a:pt x="39" y="16282"/>
                  </a:cubicBezTo>
                  <a:cubicBezTo>
                    <a:pt x="-270" y="18769"/>
                    <a:pt x="1273" y="20209"/>
                    <a:pt x="4976" y="20798"/>
                  </a:cubicBezTo>
                  <a:cubicBezTo>
                    <a:pt x="8679" y="21387"/>
                    <a:pt x="14541" y="21125"/>
                    <a:pt x="20404" y="208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8238581" y="3699276"/>
              <a:ext cx="122087" cy="317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568" fill="norm" stroke="1" extrusionOk="0">
                  <a:moveTo>
                    <a:pt x="9210" y="0"/>
                  </a:moveTo>
                  <a:cubicBezTo>
                    <a:pt x="6281" y="2304"/>
                    <a:pt x="3352" y="4608"/>
                    <a:pt x="1888" y="7488"/>
                  </a:cubicBezTo>
                  <a:cubicBezTo>
                    <a:pt x="423" y="10368"/>
                    <a:pt x="423" y="13824"/>
                    <a:pt x="423" y="15984"/>
                  </a:cubicBezTo>
                  <a:cubicBezTo>
                    <a:pt x="423" y="18144"/>
                    <a:pt x="423" y="19008"/>
                    <a:pt x="1155" y="19080"/>
                  </a:cubicBezTo>
                  <a:cubicBezTo>
                    <a:pt x="1888" y="19152"/>
                    <a:pt x="3352" y="18432"/>
                    <a:pt x="4999" y="17280"/>
                  </a:cubicBezTo>
                  <a:cubicBezTo>
                    <a:pt x="6647" y="16128"/>
                    <a:pt x="8477" y="14544"/>
                    <a:pt x="9942" y="13464"/>
                  </a:cubicBezTo>
                  <a:cubicBezTo>
                    <a:pt x="11406" y="12384"/>
                    <a:pt x="12505" y="11808"/>
                    <a:pt x="13786" y="11736"/>
                  </a:cubicBezTo>
                  <a:cubicBezTo>
                    <a:pt x="15067" y="11664"/>
                    <a:pt x="16532" y="12096"/>
                    <a:pt x="17813" y="13176"/>
                  </a:cubicBezTo>
                  <a:cubicBezTo>
                    <a:pt x="19094" y="14256"/>
                    <a:pt x="20193" y="15984"/>
                    <a:pt x="20742" y="17208"/>
                  </a:cubicBezTo>
                  <a:cubicBezTo>
                    <a:pt x="21291" y="18432"/>
                    <a:pt x="21291" y="19152"/>
                    <a:pt x="20376" y="19800"/>
                  </a:cubicBezTo>
                  <a:cubicBezTo>
                    <a:pt x="19460" y="20448"/>
                    <a:pt x="17630" y="21024"/>
                    <a:pt x="14884" y="21312"/>
                  </a:cubicBezTo>
                  <a:cubicBezTo>
                    <a:pt x="12138" y="21600"/>
                    <a:pt x="8477" y="21600"/>
                    <a:pt x="5732" y="21528"/>
                  </a:cubicBezTo>
                  <a:cubicBezTo>
                    <a:pt x="2986" y="21456"/>
                    <a:pt x="1155" y="21312"/>
                    <a:pt x="423" y="20952"/>
                  </a:cubicBezTo>
                  <a:cubicBezTo>
                    <a:pt x="-309" y="20592"/>
                    <a:pt x="57" y="20016"/>
                    <a:pt x="423" y="194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8501375" y="3912183"/>
              <a:ext cx="1397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2945" y="11918"/>
                    <a:pt x="5891" y="3818"/>
                    <a:pt x="9491" y="1118"/>
                  </a:cubicBezTo>
                  <a:cubicBezTo>
                    <a:pt x="13091" y="-1582"/>
                    <a:pt x="17345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8680699" y="3822754"/>
              <a:ext cx="227077" cy="133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0580" fill="norm" stroke="1" extrusionOk="0">
                  <a:moveTo>
                    <a:pt x="16056" y="7418"/>
                  </a:moveTo>
                  <a:cubicBezTo>
                    <a:pt x="13456" y="4799"/>
                    <a:pt x="10856" y="2181"/>
                    <a:pt x="9056" y="872"/>
                  </a:cubicBezTo>
                  <a:cubicBezTo>
                    <a:pt x="7256" y="-437"/>
                    <a:pt x="6256" y="-437"/>
                    <a:pt x="4856" y="2018"/>
                  </a:cubicBezTo>
                  <a:cubicBezTo>
                    <a:pt x="3456" y="4472"/>
                    <a:pt x="1656" y="9381"/>
                    <a:pt x="756" y="12654"/>
                  </a:cubicBezTo>
                  <a:cubicBezTo>
                    <a:pt x="-144" y="15927"/>
                    <a:pt x="-144" y="17563"/>
                    <a:pt x="256" y="18872"/>
                  </a:cubicBezTo>
                  <a:cubicBezTo>
                    <a:pt x="656" y="20181"/>
                    <a:pt x="1456" y="21163"/>
                    <a:pt x="3256" y="20181"/>
                  </a:cubicBezTo>
                  <a:cubicBezTo>
                    <a:pt x="5056" y="19199"/>
                    <a:pt x="7856" y="16254"/>
                    <a:pt x="9556" y="14127"/>
                  </a:cubicBezTo>
                  <a:cubicBezTo>
                    <a:pt x="11256" y="11999"/>
                    <a:pt x="11856" y="10690"/>
                    <a:pt x="12656" y="10363"/>
                  </a:cubicBezTo>
                  <a:cubicBezTo>
                    <a:pt x="13456" y="10036"/>
                    <a:pt x="14456" y="10690"/>
                    <a:pt x="15956" y="11836"/>
                  </a:cubicBezTo>
                  <a:cubicBezTo>
                    <a:pt x="17456" y="12981"/>
                    <a:pt x="19456" y="14618"/>
                    <a:pt x="21456" y="162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8958575" y="3743726"/>
              <a:ext cx="67447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3" h="21600" fill="norm" stroke="1" extrusionOk="0">
                  <a:moveTo>
                    <a:pt x="0" y="0"/>
                  </a:moveTo>
                  <a:cubicBezTo>
                    <a:pt x="7624" y="3349"/>
                    <a:pt x="15247" y="6698"/>
                    <a:pt x="18424" y="9712"/>
                  </a:cubicBezTo>
                  <a:cubicBezTo>
                    <a:pt x="21600" y="12726"/>
                    <a:pt x="20329" y="15405"/>
                    <a:pt x="16835" y="17330"/>
                  </a:cubicBezTo>
                  <a:cubicBezTo>
                    <a:pt x="13341" y="19256"/>
                    <a:pt x="7624" y="20428"/>
                    <a:pt x="190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9009375" y="3578626"/>
              <a:ext cx="698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927" y="0"/>
                  </a:moveTo>
                  <a:cubicBezTo>
                    <a:pt x="2618" y="3789"/>
                    <a:pt x="1309" y="7579"/>
                    <a:pt x="655" y="10611"/>
                  </a:cubicBezTo>
                  <a:cubicBezTo>
                    <a:pt x="0" y="13642"/>
                    <a:pt x="0" y="15916"/>
                    <a:pt x="0" y="15916"/>
                  </a:cubicBezTo>
                  <a:cubicBezTo>
                    <a:pt x="0" y="15916"/>
                    <a:pt x="0" y="13642"/>
                    <a:pt x="327" y="11368"/>
                  </a:cubicBezTo>
                  <a:cubicBezTo>
                    <a:pt x="655" y="9095"/>
                    <a:pt x="1309" y="6821"/>
                    <a:pt x="2618" y="4737"/>
                  </a:cubicBezTo>
                  <a:cubicBezTo>
                    <a:pt x="3927" y="2653"/>
                    <a:pt x="5891" y="758"/>
                    <a:pt x="8509" y="379"/>
                  </a:cubicBezTo>
                  <a:cubicBezTo>
                    <a:pt x="11127" y="0"/>
                    <a:pt x="14400" y="1137"/>
                    <a:pt x="16691" y="4926"/>
                  </a:cubicBezTo>
                  <a:cubicBezTo>
                    <a:pt x="18982" y="8716"/>
                    <a:pt x="20291" y="1515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1211575" y="4454926"/>
              <a:ext cx="77216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4011"/>
                  </a:moveTo>
                  <a:cubicBezTo>
                    <a:pt x="255" y="14011"/>
                    <a:pt x="509" y="14011"/>
                    <a:pt x="743" y="13914"/>
                  </a:cubicBezTo>
                  <a:cubicBezTo>
                    <a:pt x="977" y="13816"/>
                    <a:pt x="1190" y="13622"/>
                    <a:pt x="1388" y="13330"/>
                  </a:cubicBezTo>
                  <a:cubicBezTo>
                    <a:pt x="1587" y="13038"/>
                    <a:pt x="1770" y="12649"/>
                    <a:pt x="1984" y="12162"/>
                  </a:cubicBezTo>
                  <a:cubicBezTo>
                    <a:pt x="2197" y="11676"/>
                    <a:pt x="2439" y="11092"/>
                    <a:pt x="2662" y="10605"/>
                  </a:cubicBezTo>
                  <a:cubicBezTo>
                    <a:pt x="2884" y="10119"/>
                    <a:pt x="3085" y="9730"/>
                    <a:pt x="3283" y="9243"/>
                  </a:cubicBezTo>
                  <a:cubicBezTo>
                    <a:pt x="3482" y="8757"/>
                    <a:pt x="3677" y="8173"/>
                    <a:pt x="3896" y="7686"/>
                  </a:cubicBezTo>
                  <a:cubicBezTo>
                    <a:pt x="4115" y="7200"/>
                    <a:pt x="4358" y="6811"/>
                    <a:pt x="4610" y="6324"/>
                  </a:cubicBezTo>
                  <a:cubicBezTo>
                    <a:pt x="4861" y="5838"/>
                    <a:pt x="5122" y="5254"/>
                    <a:pt x="5317" y="4865"/>
                  </a:cubicBezTo>
                  <a:cubicBezTo>
                    <a:pt x="5512" y="4476"/>
                    <a:pt x="5643" y="4281"/>
                    <a:pt x="5776" y="3989"/>
                  </a:cubicBezTo>
                  <a:cubicBezTo>
                    <a:pt x="5909" y="3697"/>
                    <a:pt x="6045" y="3308"/>
                    <a:pt x="6196" y="3016"/>
                  </a:cubicBezTo>
                  <a:cubicBezTo>
                    <a:pt x="6347" y="2724"/>
                    <a:pt x="6513" y="2530"/>
                    <a:pt x="6658" y="2335"/>
                  </a:cubicBezTo>
                  <a:cubicBezTo>
                    <a:pt x="6803" y="2141"/>
                    <a:pt x="6928" y="1946"/>
                    <a:pt x="7073" y="1751"/>
                  </a:cubicBezTo>
                  <a:cubicBezTo>
                    <a:pt x="7218" y="1557"/>
                    <a:pt x="7384" y="1362"/>
                    <a:pt x="7552" y="1168"/>
                  </a:cubicBezTo>
                  <a:cubicBezTo>
                    <a:pt x="7721" y="973"/>
                    <a:pt x="7893" y="778"/>
                    <a:pt x="8056" y="681"/>
                  </a:cubicBezTo>
                  <a:cubicBezTo>
                    <a:pt x="8218" y="584"/>
                    <a:pt x="8372" y="584"/>
                    <a:pt x="8627" y="486"/>
                  </a:cubicBezTo>
                  <a:cubicBezTo>
                    <a:pt x="8882" y="389"/>
                    <a:pt x="9237" y="195"/>
                    <a:pt x="9503" y="97"/>
                  </a:cubicBezTo>
                  <a:cubicBezTo>
                    <a:pt x="9770" y="0"/>
                    <a:pt x="9947" y="0"/>
                    <a:pt x="10128" y="0"/>
                  </a:cubicBezTo>
                  <a:cubicBezTo>
                    <a:pt x="10309" y="0"/>
                    <a:pt x="10492" y="0"/>
                    <a:pt x="10670" y="0"/>
                  </a:cubicBezTo>
                  <a:cubicBezTo>
                    <a:pt x="10847" y="0"/>
                    <a:pt x="11019" y="0"/>
                    <a:pt x="11203" y="0"/>
                  </a:cubicBezTo>
                  <a:cubicBezTo>
                    <a:pt x="11386" y="0"/>
                    <a:pt x="11582" y="0"/>
                    <a:pt x="11771" y="97"/>
                  </a:cubicBezTo>
                  <a:cubicBezTo>
                    <a:pt x="11961" y="195"/>
                    <a:pt x="12144" y="389"/>
                    <a:pt x="12334" y="584"/>
                  </a:cubicBezTo>
                  <a:cubicBezTo>
                    <a:pt x="12523" y="778"/>
                    <a:pt x="12718" y="973"/>
                    <a:pt x="12905" y="1168"/>
                  </a:cubicBezTo>
                  <a:cubicBezTo>
                    <a:pt x="13091" y="1362"/>
                    <a:pt x="13269" y="1557"/>
                    <a:pt x="13456" y="1654"/>
                  </a:cubicBezTo>
                  <a:cubicBezTo>
                    <a:pt x="13642" y="1751"/>
                    <a:pt x="13838" y="1751"/>
                    <a:pt x="14030" y="1946"/>
                  </a:cubicBezTo>
                  <a:cubicBezTo>
                    <a:pt x="14222" y="2141"/>
                    <a:pt x="14412" y="2530"/>
                    <a:pt x="14601" y="2822"/>
                  </a:cubicBezTo>
                  <a:cubicBezTo>
                    <a:pt x="14791" y="3114"/>
                    <a:pt x="14980" y="3308"/>
                    <a:pt x="15158" y="3503"/>
                  </a:cubicBezTo>
                  <a:cubicBezTo>
                    <a:pt x="15336" y="3697"/>
                    <a:pt x="15501" y="3892"/>
                    <a:pt x="15679" y="4086"/>
                  </a:cubicBezTo>
                  <a:cubicBezTo>
                    <a:pt x="15857" y="4281"/>
                    <a:pt x="16046" y="4476"/>
                    <a:pt x="16227" y="4768"/>
                  </a:cubicBezTo>
                  <a:cubicBezTo>
                    <a:pt x="16407" y="5059"/>
                    <a:pt x="16579" y="5449"/>
                    <a:pt x="16742" y="5741"/>
                  </a:cubicBezTo>
                  <a:cubicBezTo>
                    <a:pt x="16905" y="6032"/>
                    <a:pt x="17059" y="6227"/>
                    <a:pt x="17289" y="6616"/>
                  </a:cubicBezTo>
                  <a:cubicBezTo>
                    <a:pt x="17520" y="7005"/>
                    <a:pt x="17828" y="7589"/>
                    <a:pt x="18053" y="8076"/>
                  </a:cubicBezTo>
                  <a:cubicBezTo>
                    <a:pt x="18278" y="8562"/>
                    <a:pt x="18420" y="8951"/>
                    <a:pt x="18622" y="9535"/>
                  </a:cubicBezTo>
                  <a:cubicBezTo>
                    <a:pt x="18823" y="10119"/>
                    <a:pt x="19084" y="10897"/>
                    <a:pt x="19386" y="11870"/>
                  </a:cubicBezTo>
                  <a:cubicBezTo>
                    <a:pt x="19688" y="12843"/>
                    <a:pt x="20031" y="14011"/>
                    <a:pt x="20339" y="15178"/>
                  </a:cubicBezTo>
                  <a:cubicBezTo>
                    <a:pt x="20647" y="16346"/>
                    <a:pt x="20919" y="17514"/>
                    <a:pt x="21123" y="18584"/>
                  </a:cubicBezTo>
                  <a:cubicBezTo>
                    <a:pt x="21328" y="19654"/>
                    <a:pt x="21464" y="2062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1332225" y="5012180"/>
              <a:ext cx="241301" cy="287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0" y="115"/>
                  </a:moveTo>
                  <a:cubicBezTo>
                    <a:pt x="947" y="-42"/>
                    <a:pt x="1895" y="-200"/>
                    <a:pt x="3505" y="825"/>
                  </a:cubicBezTo>
                  <a:cubicBezTo>
                    <a:pt x="5116" y="1850"/>
                    <a:pt x="7389" y="4057"/>
                    <a:pt x="10326" y="7210"/>
                  </a:cubicBezTo>
                  <a:cubicBezTo>
                    <a:pt x="13263" y="10364"/>
                    <a:pt x="16863" y="14463"/>
                    <a:pt x="18853" y="16985"/>
                  </a:cubicBezTo>
                  <a:cubicBezTo>
                    <a:pt x="20842" y="19508"/>
                    <a:pt x="21221" y="20454"/>
                    <a:pt x="21600" y="21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1452875" y="4975626"/>
              <a:ext cx="12065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68" y="3343"/>
                    <a:pt x="15537" y="6686"/>
                    <a:pt x="11937" y="10286"/>
                  </a:cubicBezTo>
                  <a:cubicBezTo>
                    <a:pt x="8337" y="13886"/>
                    <a:pt x="4168" y="177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1675125" y="5210576"/>
              <a:ext cx="6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1687825" y="5096276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1928541" y="4999803"/>
              <a:ext cx="241885" cy="172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489" fill="norm" stroke="1" extrusionOk="0">
                  <a:moveTo>
                    <a:pt x="14017" y="943"/>
                  </a:moveTo>
                  <a:cubicBezTo>
                    <a:pt x="15134" y="416"/>
                    <a:pt x="16251" y="-111"/>
                    <a:pt x="16438" y="21"/>
                  </a:cubicBezTo>
                  <a:cubicBezTo>
                    <a:pt x="16624" y="152"/>
                    <a:pt x="15879" y="943"/>
                    <a:pt x="13551" y="3182"/>
                  </a:cubicBezTo>
                  <a:cubicBezTo>
                    <a:pt x="11224" y="5421"/>
                    <a:pt x="7313" y="9109"/>
                    <a:pt x="4986" y="11479"/>
                  </a:cubicBezTo>
                  <a:cubicBezTo>
                    <a:pt x="2658" y="13850"/>
                    <a:pt x="1913" y="14904"/>
                    <a:pt x="1169" y="16352"/>
                  </a:cubicBezTo>
                  <a:cubicBezTo>
                    <a:pt x="424" y="17801"/>
                    <a:pt x="-321" y="19645"/>
                    <a:pt x="145" y="20567"/>
                  </a:cubicBezTo>
                  <a:cubicBezTo>
                    <a:pt x="610" y="21489"/>
                    <a:pt x="2286" y="21489"/>
                    <a:pt x="5545" y="21226"/>
                  </a:cubicBezTo>
                  <a:cubicBezTo>
                    <a:pt x="8803" y="20962"/>
                    <a:pt x="13645" y="20435"/>
                    <a:pt x="16531" y="20435"/>
                  </a:cubicBezTo>
                  <a:cubicBezTo>
                    <a:pt x="19417" y="20435"/>
                    <a:pt x="20348" y="20962"/>
                    <a:pt x="21279" y="214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1973575" y="5235976"/>
              <a:ext cx="2222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955132" y="5077226"/>
              <a:ext cx="275494" cy="136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479" fill="norm" stroke="1" extrusionOk="0">
                  <a:moveTo>
                    <a:pt x="17009" y="0"/>
                  </a:moveTo>
                  <a:cubicBezTo>
                    <a:pt x="12722" y="4320"/>
                    <a:pt x="8435" y="8640"/>
                    <a:pt x="5797" y="11298"/>
                  </a:cubicBezTo>
                  <a:cubicBezTo>
                    <a:pt x="3159" y="13957"/>
                    <a:pt x="2169" y="14954"/>
                    <a:pt x="1345" y="16117"/>
                  </a:cubicBezTo>
                  <a:cubicBezTo>
                    <a:pt x="521" y="17280"/>
                    <a:pt x="-139" y="18609"/>
                    <a:pt x="26" y="19606"/>
                  </a:cubicBezTo>
                  <a:cubicBezTo>
                    <a:pt x="191" y="20603"/>
                    <a:pt x="1180" y="21268"/>
                    <a:pt x="4313" y="21434"/>
                  </a:cubicBezTo>
                  <a:cubicBezTo>
                    <a:pt x="7446" y="21600"/>
                    <a:pt x="12722" y="21268"/>
                    <a:pt x="15937" y="21102"/>
                  </a:cubicBezTo>
                  <a:cubicBezTo>
                    <a:pt x="19153" y="20935"/>
                    <a:pt x="20307" y="20935"/>
                    <a:pt x="21461" y="209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1014725" y="5286776"/>
              <a:ext cx="2159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59" y="15600"/>
                    <a:pt x="9318" y="9600"/>
                    <a:pt x="12918" y="6000"/>
                  </a:cubicBezTo>
                  <a:cubicBezTo>
                    <a:pt x="16518" y="2400"/>
                    <a:pt x="19059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535212" y="5125030"/>
              <a:ext cx="282664" cy="193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0774" fill="norm" stroke="1" extrusionOk="0">
                  <a:moveTo>
                    <a:pt x="11854" y="9189"/>
                  </a:moveTo>
                  <a:cubicBezTo>
                    <a:pt x="11693" y="6233"/>
                    <a:pt x="11532" y="3277"/>
                    <a:pt x="11048" y="1572"/>
                  </a:cubicBezTo>
                  <a:cubicBezTo>
                    <a:pt x="10565" y="-133"/>
                    <a:pt x="9759" y="-588"/>
                    <a:pt x="8066" y="890"/>
                  </a:cubicBezTo>
                  <a:cubicBezTo>
                    <a:pt x="6374" y="2368"/>
                    <a:pt x="3795" y="5778"/>
                    <a:pt x="2183" y="9303"/>
                  </a:cubicBezTo>
                  <a:cubicBezTo>
                    <a:pt x="571" y="12827"/>
                    <a:pt x="-74" y="16465"/>
                    <a:pt x="7" y="18511"/>
                  </a:cubicBezTo>
                  <a:cubicBezTo>
                    <a:pt x="87" y="20557"/>
                    <a:pt x="893" y="21012"/>
                    <a:pt x="2344" y="20671"/>
                  </a:cubicBezTo>
                  <a:cubicBezTo>
                    <a:pt x="3795" y="20330"/>
                    <a:pt x="5890" y="19193"/>
                    <a:pt x="7825" y="16578"/>
                  </a:cubicBezTo>
                  <a:cubicBezTo>
                    <a:pt x="9759" y="13964"/>
                    <a:pt x="11532" y="9871"/>
                    <a:pt x="12419" y="7938"/>
                  </a:cubicBezTo>
                  <a:cubicBezTo>
                    <a:pt x="13305" y="6006"/>
                    <a:pt x="13305" y="6233"/>
                    <a:pt x="14675" y="8279"/>
                  </a:cubicBezTo>
                  <a:cubicBezTo>
                    <a:pt x="16045" y="10326"/>
                    <a:pt x="18786" y="14191"/>
                    <a:pt x="21526" y="180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2354575" y="4874026"/>
              <a:ext cx="220055" cy="323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552" fill="norm" stroke="1" extrusionOk="0">
                  <a:moveTo>
                    <a:pt x="0" y="0"/>
                  </a:moveTo>
                  <a:cubicBezTo>
                    <a:pt x="1234" y="4235"/>
                    <a:pt x="2469" y="8471"/>
                    <a:pt x="3189" y="11082"/>
                  </a:cubicBezTo>
                  <a:cubicBezTo>
                    <a:pt x="3909" y="13694"/>
                    <a:pt x="4114" y="14682"/>
                    <a:pt x="4217" y="15529"/>
                  </a:cubicBezTo>
                  <a:cubicBezTo>
                    <a:pt x="4320" y="16376"/>
                    <a:pt x="4320" y="17082"/>
                    <a:pt x="4423" y="17082"/>
                  </a:cubicBezTo>
                  <a:cubicBezTo>
                    <a:pt x="4526" y="17082"/>
                    <a:pt x="4731" y="16376"/>
                    <a:pt x="5760" y="15459"/>
                  </a:cubicBezTo>
                  <a:cubicBezTo>
                    <a:pt x="6789" y="14541"/>
                    <a:pt x="8640" y="13412"/>
                    <a:pt x="10697" y="13059"/>
                  </a:cubicBezTo>
                  <a:cubicBezTo>
                    <a:pt x="12754" y="12706"/>
                    <a:pt x="15017" y="13129"/>
                    <a:pt x="16869" y="14047"/>
                  </a:cubicBezTo>
                  <a:cubicBezTo>
                    <a:pt x="18720" y="14965"/>
                    <a:pt x="20160" y="16376"/>
                    <a:pt x="20880" y="17435"/>
                  </a:cubicBezTo>
                  <a:cubicBezTo>
                    <a:pt x="21600" y="18494"/>
                    <a:pt x="21600" y="19200"/>
                    <a:pt x="20571" y="19835"/>
                  </a:cubicBezTo>
                  <a:cubicBezTo>
                    <a:pt x="19543" y="20471"/>
                    <a:pt x="17486" y="21035"/>
                    <a:pt x="15634" y="21318"/>
                  </a:cubicBezTo>
                  <a:cubicBezTo>
                    <a:pt x="13783" y="21600"/>
                    <a:pt x="12137" y="21600"/>
                    <a:pt x="10697" y="21459"/>
                  </a:cubicBezTo>
                  <a:cubicBezTo>
                    <a:pt x="9257" y="21318"/>
                    <a:pt x="8023" y="21035"/>
                    <a:pt x="7406" y="20541"/>
                  </a:cubicBezTo>
                  <a:cubicBezTo>
                    <a:pt x="6789" y="20047"/>
                    <a:pt x="6789" y="19341"/>
                    <a:pt x="6789" y="186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4246875" y="4950152"/>
              <a:ext cx="336551" cy="242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1" fill="norm" stroke="1" extrusionOk="0">
                  <a:moveTo>
                    <a:pt x="0" y="6652"/>
                  </a:moveTo>
                  <a:cubicBezTo>
                    <a:pt x="408" y="9975"/>
                    <a:pt x="815" y="13299"/>
                    <a:pt x="1019" y="15422"/>
                  </a:cubicBezTo>
                  <a:cubicBezTo>
                    <a:pt x="1223" y="17545"/>
                    <a:pt x="1223" y="18468"/>
                    <a:pt x="1223" y="19391"/>
                  </a:cubicBezTo>
                  <a:cubicBezTo>
                    <a:pt x="1223" y="20314"/>
                    <a:pt x="1223" y="21237"/>
                    <a:pt x="1155" y="21145"/>
                  </a:cubicBezTo>
                  <a:cubicBezTo>
                    <a:pt x="1087" y="21052"/>
                    <a:pt x="951" y="19945"/>
                    <a:pt x="1358" y="17083"/>
                  </a:cubicBezTo>
                  <a:cubicBezTo>
                    <a:pt x="1766" y="14222"/>
                    <a:pt x="2717" y="9606"/>
                    <a:pt x="3668" y="6375"/>
                  </a:cubicBezTo>
                  <a:cubicBezTo>
                    <a:pt x="4619" y="3145"/>
                    <a:pt x="5570" y="1299"/>
                    <a:pt x="6385" y="468"/>
                  </a:cubicBezTo>
                  <a:cubicBezTo>
                    <a:pt x="7200" y="-363"/>
                    <a:pt x="7879" y="-178"/>
                    <a:pt x="8694" y="1760"/>
                  </a:cubicBezTo>
                  <a:cubicBezTo>
                    <a:pt x="9509" y="3699"/>
                    <a:pt x="10460" y="7391"/>
                    <a:pt x="11004" y="8591"/>
                  </a:cubicBezTo>
                  <a:cubicBezTo>
                    <a:pt x="11547" y="9791"/>
                    <a:pt x="11683" y="8499"/>
                    <a:pt x="12226" y="7114"/>
                  </a:cubicBezTo>
                  <a:cubicBezTo>
                    <a:pt x="12770" y="5729"/>
                    <a:pt x="13721" y="4252"/>
                    <a:pt x="14740" y="3422"/>
                  </a:cubicBezTo>
                  <a:cubicBezTo>
                    <a:pt x="15758" y="2591"/>
                    <a:pt x="16845" y="2406"/>
                    <a:pt x="17660" y="3422"/>
                  </a:cubicBezTo>
                  <a:cubicBezTo>
                    <a:pt x="18475" y="4437"/>
                    <a:pt x="19019" y="6652"/>
                    <a:pt x="19426" y="8591"/>
                  </a:cubicBezTo>
                  <a:cubicBezTo>
                    <a:pt x="19834" y="10529"/>
                    <a:pt x="20106" y="12191"/>
                    <a:pt x="20445" y="13668"/>
                  </a:cubicBezTo>
                  <a:cubicBezTo>
                    <a:pt x="20785" y="15145"/>
                    <a:pt x="21192" y="16437"/>
                    <a:pt x="21600" y="177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6" name="Line"/>
            <p:cNvSpPr/>
            <p:nvPr/>
          </p:nvSpPr>
          <p:spPr>
            <a:xfrm>
              <a:off x="4761225" y="5020076"/>
              <a:ext cx="158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7" name="Line"/>
            <p:cNvSpPr/>
            <p:nvPr/>
          </p:nvSpPr>
          <p:spPr>
            <a:xfrm>
              <a:off x="4773925" y="5108976"/>
              <a:ext cx="266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71" y="17280"/>
                    <a:pt x="7543" y="12960"/>
                    <a:pt x="11143" y="9360"/>
                  </a:cubicBezTo>
                  <a:cubicBezTo>
                    <a:pt x="14743" y="5760"/>
                    <a:pt x="18171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8" name="Line"/>
            <p:cNvSpPr/>
            <p:nvPr/>
          </p:nvSpPr>
          <p:spPr>
            <a:xfrm>
              <a:off x="5212075" y="4980776"/>
              <a:ext cx="248874" cy="204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311" fill="norm" stroke="1" extrusionOk="0">
                  <a:moveTo>
                    <a:pt x="0" y="5415"/>
                  </a:moveTo>
                  <a:cubicBezTo>
                    <a:pt x="915" y="7619"/>
                    <a:pt x="1831" y="9823"/>
                    <a:pt x="2288" y="11917"/>
                  </a:cubicBezTo>
                  <a:cubicBezTo>
                    <a:pt x="2746" y="14011"/>
                    <a:pt x="2746" y="15995"/>
                    <a:pt x="2471" y="17758"/>
                  </a:cubicBezTo>
                  <a:cubicBezTo>
                    <a:pt x="2197" y="19521"/>
                    <a:pt x="1647" y="21064"/>
                    <a:pt x="1373" y="21285"/>
                  </a:cubicBezTo>
                  <a:cubicBezTo>
                    <a:pt x="1098" y="21505"/>
                    <a:pt x="1098" y="20403"/>
                    <a:pt x="1831" y="16766"/>
                  </a:cubicBezTo>
                  <a:cubicBezTo>
                    <a:pt x="2563" y="13129"/>
                    <a:pt x="4027" y="6958"/>
                    <a:pt x="5217" y="3652"/>
                  </a:cubicBezTo>
                  <a:cubicBezTo>
                    <a:pt x="6407" y="346"/>
                    <a:pt x="7322" y="-95"/>
                    <a:pt x="8146" y="15"/>
                  </a:cubicBezTo>
                  <a:cubicBezTo>
                    <a:pt x="8969" y="125"/>
                    <a:pt x="9702" y="787"/>
                    <a:pt x="10251" y="2440"/>
                  </a:cubicBezTo>
                  <a:cubicBezTo>
                    <a:pt x="10800" y="4093"/>
                    <a:pt x="11166" y="6738"/>
                    <a:pt x="11349" y="8611"/>
                  </a:cubicBezTo>
                  <a:cubicBezTo>
                    <a:pt x="11532" y="10485"/>
                    <a:pt x="11532" y="11587"/>
                    <a:pt x="11258" y="11697"/>
                  </a:cubicBezTo>
                  <a:cubicBezTo>
                    <a:pt x="10983" y="11807"/>
                    <a:pt x="10434" y="10925"/>
                    <a:pt x="10342" y="9934"/>
                  </a:cubicBezTo>
                  <a:cubicBezTo>
                    <a:pt x="10251" y="8942"/>
                    <a:pt x="10617" y="7840"/>
                    <a:pt x="11441" y="6627"/>
                  </a:cubicBezTo>
                  <a:cubicBezTo>
                    <a:pt x="12264" y="5415"/>
                    <a:pt x="13546" y="4093"/>
                    <a:pt x="14827" y="3432"/>
                  </a:cubicBezTo>
                  <a:cubicBezTo>
                    <a:pt x="16108" y="2770"/>
                    <a:pt x="17390" y="2770"/>
                    <a:pt x="18305" y="3211"/>
                  </a:cubicBezTo>
                  <a:cubicBezTo>
                    <a:pt x="19220" y="3652"/>
                    <a:pt x="19769" y="4534"/>
                    <a:pt x="20319" y="6958"/>
                  </a:cubicBezTo>
                  <a:cubicBezTo>
                    <a:pt x="20868" y="9383"/>
                    <a:pt x="21417" y="13350"/>
                    <a:pt x="21508" y="15995"/>
                  </a:cubicBezTo>
                  <a:cubicBezTo>
                    <a:pt x="21600" y="18640"/>
                    <a:pt x="21234" y="19962"/>
                    <a:pt x="20868" y="212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5542275" y="5026426"/>
              <a:ext cx="63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5561325" y="4937526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5631175" y="4995892"/>
              <a:ext cx="142145" cy="189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226" fill="norm" stroke="1" extrusionOk="0">
                  <a:moveTo>
                    <a:pt x="0" y="2000"/>
                  </a:moveTo>
                  <a:cubicBezTo>
                    <a:pt x="635" y="4611"/>
                    <a:pt x="1271" y="7222"/>
                    <a:pt x="1588" y="10307"/>
                  </a:cubicBezTo>
                  <a:cubicBezTo>
                    <a:pt x="1906" y="13393"/>
                    <a:pt x="1906" y="16953"/>
                    <a:pt x="1588" y="18140"/>
                  </a:cubicBezTo>
                  <a:cubicBezTo>
                    <a:pt x="1271" y="19327"/>
                    <a:pt x="635" y="18140"/>
                    <a:pt x="476" y="15529"/>
                  </a:cubicBezTo>
                  <a:cubicBezTo>
                    <a:pt x="318" y="12918"/>
                    <a:pt x="635" y="8883"/>
                    <a:pt x="1906" y="5797"/>
                  </a:cubicBezTo>
                  <a:cubicBezTo>
                    <a:pt x="3176" y="2712"/>
                    <a:pt x="5400" y="575"/>
                    <a:pt x="8100" y="101"/>
                  </a:cubicBezTo>
                  <a:cubicBezTo>
                    <a:pt x="10800" y="-374"/>
                    <a:pt x="13976" y="813"/>
                    <a:pt x="16359" y="3899"/>
                  </a:cubicBezTo>
                  <a:cubicBezTo>
                    <a:pt x="18741" y="6984"/>
                    <a:pt x="20329" y="11969"/>
                    <a:pt x="20965" y="15173"/>
                  </a:cubicBezTo>
                  <a:cubicBezTo>
                    <a:pt x="21600" y="18378"/>
                    <a:pt x="21282" y="19802"/>
                    <a:pt x="20965" y="212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5969613" y="4812542"/>
              <a:ext cx="150513" cy="410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495" fill="norm" stroke="1" extrusionOk="0">
                  <a:moveTo>
                    <a:pt x="21332" y="3218"/>
                  </a:moveTo>
                  <a:cubicBezTo>
                    <a:pt x="21032" y="2664"/>
                    <a:pt x="20732" y="2110"/>
                    <a:pt x="20132" y="1557"/>
                  </a:cubicBezTo>
                  <a:cubicBezTo>
                    <a:pt x="19532" y="1003"/>
                    <a:pt x="18632" y="449"/>
                    <a:pt x="17432" y="172"/>
                  </a:cubicBezTo>
                  <a:cubicBezTo>
                    <a:pt x="16232" y="-105"/>
                    <a:pt x="14732" y="-105"/>
                    <a:pt x="12632" y="615"/>
                  </a:cubicBezTo>
                  <a:cubicBezTo>
                    <a:pt x="10532" y="1335"/>
                    <a:pt x="7832" y="2775"/>
                    <a:pt x="5282" y="5323"/>
                  </a:cubicBezTo>
                  <a:cubicBezTo>
                    <a:pt x="2732" y="7870"/>
                    <a:pt x="332" y="11526"/>
                    <a:pt x="32" y="14184"/>
                  </a:cubicBezTo>
                  <a:cubicBezTo>
                    <a:pt x="-268" y="16843"/>
                    <a:pt x="1532" y="18504"/>
                    <a:pt x="4682" y="19557"/>
                  </a:cubicBezTo>
                  <a:cubicBezTo>
                    <a:pt x="7832" y="20609"/>
                    <a:pt x="12332" y="21052"/>
                    <a:pt x="16832" y="214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6177275" y="4829576"/>
              <a:ext cx="174845" cy="329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1" h="21429" fill="norm" stroke="1" extrusionOk="0">
                  <a:moveTo>
                    <a:pt x="0" y="7017"/>
                  </a:moveTo>
                  <a:cubicBezTo>
                    <a:pt x="0" y="5916"/>
                    <a:pt x="0" y="4815"/>
                    <a:pt x="254" y="4953"/>
                  </a:cubicBezTo>
                  <a:cubicBezTo>
                    <a:pt x="508" y="5090"/>
                    <a:pt x="1016" y="6466"/>
                    <a:pt x="1398" y="8874"/>
                  </a:cubicBezTo>
                  <a:cubicBezTo>
                    <a:pt x="1779" y="11282"/>
                    <a:pt x="2033" y="14721"/>
                    <a:pt x="2160" y="16991"/>
                  </a:cubicBezTo>
                  <a:cubicBezTo>
                    <a:pt x="2287" y="19261"/>
                    <a:pt x="2287" y="20362"/>
                    <a:pt x="2287" y="20568"/>
                  </a:cubicBezTo>
                  <a:cubicBezTo>
                    <a:pt x="2287" y="20775"/>
                    <a:pt x="2287" y="20087"/>
                    <a:pt x="2287" y="17541"/>
                  </a:cubicBezTo>
                  <a:cubicBezTo>
                    <a:pt x="2287" y="14996"/>
                    <a:pt x="2287" y="10594"/>
                    <a:pt x="2668" y="7498"/>
                  </a:cubicBezTo>
                  <a:cubicBezTo>
                    <a:pt x="3049" y="4403"/>
                    <a:pt x="3812" y="2614"/>
                    <a:pt x="4701" y="1513"/>
                  </a:cubicBezTo>
                  <a:cubicBezTo>
                    <a:pt x="5591" y="413"/>
                    <a:pt x="6607" y="0"/>
                    <a:pt x="7878" y="0"/>
                  </a:cubicBezTo>
                  <a:cubicBezTo>
                    <a:pt x="9148" y="0"/>
                    <a:pt x="10673" y="413"/>
                    <a:pt x="13087" y="2064"/>
                  </a:cubicBezTo>
                  <a:cubicBezTo>
                    <a:pt x="15501" y="3715"/>
                    <a:pt x="18805" y="6604"/>
                    <a:pt x="20202" y="9631"/>
                  </a:cubicBezTo>
                  <a:cubicBezTo>
                    <a:pt x="21600" y="12657"/>
                    <a:pt x="21092" y="15822"/>
                    <a:pt x="19059" y="17954"/>
                  </a:cubicBezTo>
                  <a:cubicBezTo>
                    <a:pt x="17026" y="20087"/>
                    <a:pt x="13468" y="21187"/>
                    <a:pt x="10165" y="21394"/>
                  </a:cubicBezTo>
                  <a:cubicBezTo>
                    <a:pt x="6861" y="21600"/>
                    <a:pt x="3812" y="20912"/>
                    <a:pt x="2414" y="19330"/>
                  </a:cubicBezTo>
                  <a:cubicBezTo>
                    <a:pt x="1016" y="17748"/>
                    <a:pt x="1271" y="15271"/>
                    <a:pt x="1525" y="127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6418575" y="4816876"/>
              <a:ext cx="107985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1" h="21600" fill="norm" stroke="1" extrusionOk="0">
                  <a:moveTo>
                    <a:pt x="0" y="0"/>
                  </a:moveTo>
                  <a:cubicBezTo>
                    <a:pt x="2038" y="0"/>
                    <a:pt x="4075" y="0"/>
                    <a:pt x="6725" y="913"/>
                  </a:cubicBezTo>
                  <a:cubicBezTo>
                    <a:pt x="9374" y="1827"/>
                    <a:pt x="12634" y="3654"/>
                    <a:pt x="15691" y="6394"/>
                  </a:cubicBezTo>
                  <a:cubicBezTo>
                    <a:pt x="18747" y="9134"/>
                    <a:pt x="21600" y="12788"/>
                    <a:pt x="20581" y="15475"/>
                  </a:cubicBezTo>
                  <a:cubicBezTo>
                    <a:pt x="19562" y="18161"/>
                    <a:pt x="14672" y="19881"/>
                    <a:pt x="11208" y="20740"/>
                  </a:cubicBezTo>
                  <a:cubicBezTo>
                    <a:pt x="7743" y="21600"/>
                    <a:pt x="5706" y="21600"/>
                    <a:pt x="366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6704325" y="5318526"/>
              <a:ext cx="889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7332940" y="4913071"/>
              <a:ext cx="311186" cy="400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496" fill="norm" stroke="1" extrusionOk="0">
                  <a:moveTo>
                    <a:pt x="2629" y="5065"/>
                  </a:moveTo>
                  <a:cubicBezTo>
                    <a:pt x="2921" y="9044"/>
                    <a:pt x="3213" y="13023"/>
                    <a:pt x="3286" y="15581"/>
                  </a:cubicBezTo>
                  <a:cubicBezTo>
                    <a:pt x="3359" y="18138"/>
                    <a:pt x="3213" y="19275"/>
                    <a:pt x="2921" y="20128"/>
                  </a:cubicBezTo>
                  <a:cubicBezTo>
                    <a:pt x="2629" y="20981"/>
                    <a:pt x="2191" y="21549"/>
                    <a:pt x="1753" y="21492"/>
                  </a:cubicBezTo>
                  <a:cubicBezTo>
                    <a:pt x="1315" y="21435"/>
                    <a:pt x="878" y="20753"/>
                    <a:pt x="513" y="18536"/>
                  </a:cubicBezTo>
                  <a:cubicBezTo>
                    <a:pt x="148" y="16320"/>
                    <a:pt x="-144" y="12568"/>
                    <a:pt x="75" y="9385"/>
                  </a:cubicBezTo>
                  <a:cubicBezTo>
                    <a:pt x="294" y="6202"/>
                    <a:pt x="1024" y="3587"/>
                    <a:pt x="1607" y="2052"/>
                  </a:cubicBezTo>
                  <a:cubicBezTo>
                    <a:pt x="2191" y="517"/>
                    <a:pt x="2629" y="63"/>
                    <a:pt x="3213" y="6"/>
                  </a:cubicBezTo>
                  <a:cubicBezTo>
                    <a:pt x="3797" y="-51"/>
                    <a:pt x="4526" y="290"/>
                    <a:pt x="5402" y="972"/>
                  </a:cubicBezTo>
                  <a:cubicBezTo>
                    <a:pt x="6278" y="1654"/>
                    <a:pt x="7299" y="2677"/>
                    <a:pt x="8467" y="3530"/>
                  </a:cubicBezTo>
                  <a:cubicBezTo>
                    <a:pt x="9634" y="4383"/>
                    <a:pt x="10948" y="5065"/>
                    <a:pt x="12480" y="5122"/>
                  </a:cubicBezTo>
                  <a:cubicBezTo>
                    <a:pt x="14013" y="5178"/>
                    <a:pt x="15764" y="4610"/>
                    <a:pt x="16859" y="4098"/>
                  </a:cubicBezTo>
                  <a:cubicBezTo>
                    <a:pt x="17953" y="3587"/>
                    <a:pt x="18391" y="3132"/>
                    <a:pt x="18975" y="2734"/>
                  </a:cubicBezTo>
                  <a:cubicBezTo>
                    <a:pt x="19559" y="2336"/>
                    <a:pt x="20288" y="1995"/>
                    <a:pt x="20726" y="2166"/>
                  </a:cubicBezTo>
                  <a:cubicBezTo>
                    <a:pt x="21164" y="2336"/>
                    <a:pt x="21310" y="3018"/>
                    <a:pt x="21383" y="5065"/>
                  </a:cubicBezTo>
                  <a:cubicBezTo>
                    <a:pt x="21456" y="7111"/>
                    <a:pt x="21456" y="10522"/>
                    <a:pt x="21383" y="12511"/>
                  </a:cubicBezTo>
                  <a:cubicBezTo>
                    <a:pt x="21310" y="14501"/>
                    <a:pt x="21164" y="15069"/>
                    <a:pt x="21164" y="15808"/>
                  </a:cubicBezTo>
                  <a:cubicBezTo>
                    <a:pt x="21164" y="16547"/>
                    <a:pt x="21310" y="17456"/>
                    <a:pt x="21456" y="183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7821925" y="5101403"/>
              <a:ext cx="1714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000" y="11040"/>
                    <a:pt x="8000" y="1783"/>
                    <a:pt x="11600" y="240"/>
                  </a:cubicBezTo>
                  <a:cubicBezTo>
                    <a:pt x="15200" y="-1303"/>
                    <a:pt x="18400" y="4868"/>
                    <a:pt x="21600" y="11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7847325" y="5235976"/>
              <a:ext cx="209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8171175" y="5069189"/>
              <a:ext cx="292101" cy="202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8" fill="norm" stroke="1" extrusionOk="0">
                  <a:moveTo>
                    <a:pt x="0" y="6127"/>
                  </a:moveTo>
                  <a:cubicBezTo>
                    <a:pt x="313" y="9874"/>
                    <a:pt x="626" y="13621"/>
                    <a:pt x="861" y="16376"/>
                  </a:cubicBezTo>
                  <a:cubicBezTo>
                    <a:pt x="1096" y="19131"/>
                    <a:pt x="1252" y="20894"/>
                    <a:pt x="1487" y="21115"/>
                  </a:cubicBezTo>
                  <a:cubicBezTo>
                    <a:pt x="1722" y="21335"/>
                    <a:pt x="2035" y="20013"/>
                    <a:pt x="2504" y="17257"/>
                  </a:cubicBezTo>
                  <a:cubicBezTo>
                    <a:pt x="2974" y="14502"/>
                    <a:pt x="3600" y="10315"/>
                    <a:pt x="4148" y="7670"/>
                  </a:cubicBezTo>
                  <a:cubicBezTo>
                    <a:pt x="4696" y="5025"/>
                    <a:pt x="5165" y="3923"/>
                    <a:pt x="5791" y="3482"/>
                  </a:cubicBezTo>
                  <a:cubicBezTo>
                    <a:pt x="6417" y="3041"/>
                    <a:pt x="7200" y="3262"/>
                    <a:pt x="7826" y="4584"/>
                  </a:cubicBezTo>
                  <a:cubicBezTo>
                    <a:pt x="8452" y="5906"/>
                    <a:pt x="8922" y="8331"/>
                    <a:pt x="9313" y="10094"/>
                  </a:cubicBezTo>
                  <a:cubicBezTo>
                    <a:pt x="9704" y="11857"/>
                    <a:pt x="10017" y="12959"/>
                    <a:pt x="10409" y="13070"/>
                  </a:cubicBezTo>
                  <a:cubicBezTo>
                    <a:pt x="10800" y="13180"/>
                    <a:pt x="11270" y="12298"/>
                    <a:pt x="11896" y="10535"/>
                  </a:cubicBezTo>
                  <a:cubicBezTo>
                    <a:pt x="12522" y="8772"/>
                    <a:pt x="13304" y="6127"/>
                    <a:pt x="14087" y="4143"/>
                  </a:cubicBezTo>
                  <a:cubicBezTo>
                    <a:pt x="14870" y="2159"/>
                    <a:pt x="15652" y="837"/>
                    <a:pt x="16435" y="286"/>
                  </a:cubicBezTo>
                  <a:cubicBezTo>
                    <a:pt x="17217" y="-265"/>
                    <a:pt x="18000" y="-45"/>
                    <a:pt x="18704" y="1168"/>
                  </a:cubicBezTo>
                  <a:cubicBezTo>
                    <a:pt x="19409" y="2380"/>
                    <a:pt x="20035" y="4584"/>
                    <a:pt x="20504" y="7670"/>
                  </a:cubicBezTo>
                  <a:cubicBezTo>
                    <a:pt x="20974" y="10755"/>
                    <a:pt x="21287" y="14723"/>
                    <a:pt x="21600" y="186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8465717" y="5073573"/>
              <a:ext cx="219809" cy="167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0793" fill="norm" stroke="1" extrusionOk="0">
                  <a:moveTo>
                    <a:pt x="13957" y="12308"/>
                  </a:moveTo>
                  <a:cubicBezTo>
                    <a:pt x="13957" y="9674"/>
                    <a:pt x="13957" y="7040"/>
                    <a:pt x="13957" y="4932"/>
                  </a:cubicBezTo>
                  <a:cubicBezTo>
                    <a:pt x="13957" y="2825"/>
                    <a:pt x="13957" y="1244"/>
                    <a:pt x="13237" y="454"/>
                  </a:cubicBezTo>
                  <a:cubicBezTo>
                    <a:pt x="12517" y="-336"/>
                    <a:pt x="11077" y="-336"/>
                    <a:pt x="8712" y="2430"/>
                  </a:cubicBezTo>
                  <a:cubicBezTo>
                    <a:pt x="6346" y="5196"/>
                    <a:pt x="3054" y="10727"/>
                    <a:pt x="1409" y="14152"/>
                  </a:cubicBezTo>
                  <a:cubicBezTo>
                    <a:pt x="-237" y="17576"/>
                    <a:pt x="-237" y="18893"/>
                    <a:pt x="380" y="19815"/>
                  </a:cubicBezTo>
                  <a:cubicBezTo>
                    <a:pt x="997" y="20737"/>
                    <a:pt x="2232" y="21264"/>
                    <a:pt x="3877" y="20210"/>
                  </a:cubicBezTo>
                  <a:cubicBezTo>
                    <a:pt x="5523" y="19157"/>
                    <a:pt x="7580" y="16523"/>
                    <a:pt x="8917" y="14547"/>
                  </a:cubicBezTo>
                  <a:cubicBezTo>
                    <a:pt x="10254" y="12571"/>
                    <a:pt x="10872" y="11254"/>
                    <a:pt x="11694" y="10464"/>
                  </a:cubicBezTo>
                  <a:cubicBezTo>
                    <a:pt x="12517" y="9674"/>
                    <a:pt x="13546" y="9410"/>
                    <a:pt x="15192" y="11123"/>
                  </a:cubicBezTo>
                  <a:cubicBezTo>
                    <a:pt x="16837" y="12835"/>
                    <a:pt x="19100" y="16523"/>
                    <a:pt x="21363" y="202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8710925" y="5070876"/>
              <a:ext cx="1270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4358"/>
                    <a:pt x="8640" y="8716"/>
                    <a:pt x="12240" y="12316"/>
                  </a:cubicBezTo>
                  <a:cubicBezTo>
                    <a:pt x="15840" y="15916"/>
                    <a:pt x="18720" y="1875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2" name="Line"/>
            <p:cNvSpPr/>
            <p:nvPr/>
          </p:nvSpPr>
          <p:spPr>
            <a:xfrm>
              <a:off x="8723625" y="5111093"/>
              <a:ext cx="171451" cy="220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662"/>
                  </a:moveTo>
                  <a:cubicBezTo>
                    <a:pt x="20533" y="831"/>
                    <a:pt x="19467" y="0"/>
                    <a:pt x="18267" y="0"/>
                  </a:cubicBezTo>
                  <a:cubicBezTo>
                    <a:pt x="17067" y="0"/>
                    <a:pt x="15733" y="831"/>
                    <a:pt x="13067" y="3219"/>
                  </a:cubicBezTo>
                  <a:cubicBezTo>
                    <a:pt x="10400" y="5608"/>
                    <a:pt x="6400" y="9554"/>
                    <a:pt x="4000" y="12877"/>
                  </a:cubicBezTo>
                  <a:cubicBezTo>
                    <a:pt x="1600" y="16200"/>
                    <a:pt x="800" y="189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3" name="Line"/>
            <p:cNvSpPr/>
            <p:nvPr/>
          </p:nvSpPr>
          <p:spPr>
            <a:xfrm>
              <a:off x="9016647" y="4931176"/>
              <a:ext cx="107029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4" h="21600" fill="norm" stroke="1" extrusionOk="0">
                  <a:moveTo>
                    <a:pt x="21004" y="0"/>
                  </a:moveTo>
                  <a:cubicBezTo>
                    <a:pt x="16435" y="621"/>
                    <a:pt x="11866" y="1241"/>
                    <a:pt x="8127" y="3290"/>
                  </a:cubicBezTo>
                  <a:cubicBezTo>
                    <a:pt x="4389" y="5338"/>
                    <a:pt x="1481" y="8814"/>
                    <a:pt x="442" y="11855"/>
                  </a:cubicBezTo>
                  <a:cubicBezTo>
                    <a:pt x="-596" y="14897"/>
                    <a:pt x="235" y="17503"/>
                    <a:pt x="2519" y="19055"/>
                  </a:cubicBezTo>
                  <a:cubicBezTo>
                    <a:pt x="4804" y="20607"/>
                    <a:pt x="8542" y="21103"/>
                    <a:pt x="1228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9155425" y="4954146"/>
              <a:ext cx="170276" cy="338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326" fill="norm" stroke="1" extrusionOk="0">
                  <a:moveTo>
                    <a:pt x="14224" y="2953"/>
                  </a:moveTo>
                  <a:cubicBezTo>
                    <a:pt x="12117" y="7486"/>
                    <a:pt x="10010" y="12019"/>
                    <a:pt x="8561" y="14753"/>
                  </a:cubicBezTo>
                  <a:cubicBezTo>
                    <a:pt x="7112" y="17486"/>
                    <a:pt x="6322" y="18419"/>
                    <a:pt x="5663" y="19219"/>
                  </a:cubicBezTo>
                  <a:cubicBezTo>
                    <a:pt x="5005" y="20019"/>
                    <a:pt x="4478" y="20686"/>
                    <a:pt x="4215" y="20686"/>
                  </a:cubicBezTo>
                  <a:cubicBezTo>
                    <a:pt x="3951" y="20686"/>
                    <a:pt x="3951" y="20019"/>
                    <a:pt x="4873" y="17819"/>
                  </a:cubicBezTo>
                  <a:cubicBezTo>
                    <a:pt x="5795" y="15619"/>
                    <a:pt x="7639" y="11886"/>
                    <a:pt x="9483" y="8819"/>
                  </a:cubicBezTo>
                  <a:cubicBezTo>
                    <a:pt x="11327" y="5753"/>
                    <a:pt x="13171" y="3353"/>
                    <a:pt x="14883" y="1886"/>
                  </a:cubicBezTo>
                  <a:cubicBezTo>
                    <a:pt x="16595" y="419"/>
                    <a:pt x="18176" y="-114"/>
                    <a:pt x="19098" y="19"/>
                  </a:cubicBezTo>
                  <a:cubicBezTo>
                    <a:pt x="20020" y="153"/>
                    <a:pt x="20283" y="953"/>
                    <a:pt x="20678" y="3419"/>
                  </a:cubicBezTo>
                  <a:cubicBezTo>
                    <a:pt x="21073" y="5886"/>
                    <a:pt x="21600" y="10019"/>
                    <a:pt x="20678" y="12953"/>
                  </a:cubicBezTo>
                  <a:cubicBezTo>
                    <a:pt x="19756" y="15886"/>
                    <a:pt x="17385" y="17619"/>
                    <a:pt x="14488" y="18886"/>
                  </a:cubicBezTo>
                  <a:cubicBezTo>
                    <a:pt x="11590" y="20153"/>
                    <a:pt x="8166" y="20953"/>
                    <a:pt x="5663" y="21219"/>
                  </a:cubicBezTo>
                  <a:cubicBezTo>
                    <a:pt x="3161" y="21486"/>
                    <a:pt x="1580" y="21219"/>
                    <a:pt x="790" y="20753"/>
                  </a:cubicBezTo>
                  <a:cubicBezTo>
                    <a:pt x="0" y="20286"/>
                    <a:pt x="0" y="19619"/>
                    <a:pt x="0" y="189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9441175" y="4924826"/>
              <a:ext cx="65027" cy="5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7" h="21600" fill="norm" stroke="1" extrusionOk="0">
                  <a:moveTo>
                    <a:pt x="16200" y="0"/>
                  </a:moveTo>
                  <a:cubicBezTo>
                    <a:pt x="17550" y="3190"/>
                    <a:pt x="18900" y="6380"/>
                    <a:pt x="19912" y="9296"/>
                  </a:cubicBezTo>
                  <a:cubicBezTo>
                    <a:pt x="20925" y="12213"/>
                    <a:pt x="21600" y="14856"/>
                    <a:pt x="18225" y="16861"/>
                  </a:cubicBezTo>
                  <a:cubicBezTo>
                    <a:pt x="14850" y="18866"/>
                    <a:pt x="7425" y="2023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4754875" y="5789613"/>
              <a:ext cx="279401" cy="204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0" y="3183"/>
                  </a:moveTo>
                  <a:cubicBezTo>
                    <a:pt x="655" y="8472"/>
                    <a:pt x="1309" y="13762"/>
                    <a:pt x="1636" y="16958"/>
                  </a:cubicBezTo>
                  <a:cubicBezTo>
                    <a:pt x="1964" y="20154"/>
                    <a:pt x="1964" y="21256"/>
                    <a:pt x="2127" y="21256"/>
                  </a:cubicBezTo>
                  <a:cubicBezTo>
                    <a:pt x="2291" y="21256"/>
                    <a:pt x="2618" y="20154"/>
                    <a:pt x="3027" y="17178"/>
                  </a:cubicBezTo>
                  <a:cubicBezTo>
                    <a:pt x="3436" y="14203"/>
                    <a:pt x="3927" y="9354"/>
                    <a:pt x="4500" y="5938"/>
                  </a:cubicBezTo>
                  <a:cubicBezTo>
                    <a:pt x="5073" y="2521"/>
                    <a:pt x="5727" y="538"/>
                    <a:pt x="6382" y="97"/>
                  </a:cubicBezTo>
                  <a:cubicBezTo>
                    <a:pt x="7036" y="-344"/>
                    <a:pt x="7691" y="758"/>
                    <a:pt x="8264" y="2632"/>
                  </a:cubicBezTo>
                  <a:cubicBezTo>
                    <a:pt x="8836" y="4505"/>
                    <a:pt x="9327" y="7150"/>
                    <a:pt x="9655" y="9023"/>
                  </a:cubicBezTo>
                  <a:cubicBezTo>
                    <a:pt x="9982" y="10897"/>
                    <a:pt x="10145" y="11999"/>
                    <a:pt x="10309" y="11889"/>
                  </a:cubicBezTo>
                  <a:cubicBezTo>
                    <a:pt x="10473" y="11778"/>
                    <a:pt x="10636" y="10456"/>
                    <a:pt x="11045" y="8913"/>
                  </a:cubicBezTo>
                  <a:cubicBezTo>
                    <a:pt x="11455" y="7370"/>
                    <a:pt x="12109" y="5607"/>
                    <a:pt x="12682" y="4285"/>
                  </a:cubicBezTo>
                  <a:cubicBezTo>
                    <a:pt x="13255" y="2962"/>
                    <a:pt x="13745" y="2080"/>
                    <a:pt x="14400" y="1529"/>
                  </a:cubicBezTo>
                  <a:cubicBezTo>
                    <a:pt x="15055" y="978"/>
                    <a:pt x="15873" y="758"/>
                    <a:pt x="16936" y="1860"/>
                  </a:cubicBezTo>
                  <a:cubicBezTo>
                    <a:pt x="18000" y="2962"/>
                    <a:pt x="19309" y="5387"/>
                    <a:pt x="20127" y="8252"/>
                  </a:cubicBezTo>
                  <a:cubicBezTo>
                    <a:pt x="20945" y="11117"/>
                    <a:pt x="21273" y="14423"/>
                    <a:pt x="21600" y="177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5254529" y="5741860"/>
              <a:ext cx="292388" cy="237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600" fill="norm" stroke="1" extrusionOk="0">
                  <a:moveTo>
                    <a:pt x="146" y="1929"/>
                  </a:moveTo>
                  <a:cubicBezTo>
                    <a:pt x="-9" y="964"/>
                    <a:pt x="-163" y="0"/>
                    <a:pt x="377" y="0"/>
                  </a:cubicBezTo>
                  <a:cubicBezTo>
                    <a:pt x="917" y="0"/>
                    <a:pt x="2151" y="964"/>
                    <a:pt x="5160" y="2025"/>
                  </a:cubicBezTo>
                  <a:cubicBezTo>
                    <a:pt x="8168" y="3086"/>
                    <a:pt x="12951" y="4243"/>
                    <a:pt x="15806" y="5014"/>
                  </a:cubicBezTo>
                  <a:cubicBezTo>
                    <a:pt x="18660" y="5786"/>
                    <a:pt x="19586" y="6171"/>
                    <a:pt x="20280" y="6750"/>
                  </a:cubicBezTo>
                  <a:cubicBezTo>
                    <a:pt x="20974" y="7329"/>
                    <a:pt x="21437" y="8100"/>
                    <a:pt x="21283" y="8679"/>
                  </a:cubicBezTo>
                  <a:cubicBezTo>
                    <a:pt x="21128" y="9257"/>
                    <a:pt x="20357" y="9643"/>
                    <a:pt x="18197" y="10993"/>
                  </a:cubicBezTo>
                  <a:cubicBezTo>
                    <a:pt x="16037" y="12343"/>
                    <a:pt x="12488" y="14657"/>
                    <a:pt x="10328" y="16104"/>
                  </a:cubicBezTo>
                  <a:cubicBezTo>
                    <a:pt x="8168" y="17550"/>
                    <a:pt x="7397" y="18129"/>
                    <a:pt x="6703" y="18804"/>
                  </a:cubicBezTo>
                  <a:cubicBezTo>
                    <a:pt x="6008" y="19479"/>
                    <a:pt x="5391" y="20250"/>
                    <a:pt x="5468" y="20732"/>
                  </a:cubicBezTo>
                  <a:cubicBezTo>
                    <a:pt x="5546" y="21214"/>
                    <a:pt x="6317" y="21407"/>
                    <a:pt x="708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5383525" y="5915426"/>
              <a:ext cx="2349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568" y="5829"/>
                    <a:pt x="9535" y="11657"/>
                    <a:pt x="5935" y="15257"/>
                  </a:cubicBezTo>
                  <a:cubicBezTo>
                    <a:pt x="2335" y="18857"/>
                    <a:pt x="1168" y="2022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5709839" y="5832304"/>
              <a:ext cx="257887" cy="165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0872" fill="norm" stroke="1" extrusionOk="0">
                  <a:moveTo>
                    <a:pt x="15601" y="8072"/>
                  </a:moveTo>
                  <a:cubicBezTo>
                    <a:pt x="14723" y="5672"/>
                    <a:pt x="13845" y="3272"/>
                    <a:pt x="12352" y="1672"/>
                  </a:cubicBezTo>
                  <a:cubicBezTo>
                    <a:pt x="10859" y="72"/>
                    <a:pt x="8752" y="-728"/>
                    <a:pt x="6557" y="872"/>
                  </a:cubicBezTo>
                  <a:cubicBezTo>
                    <a:pt x="4362" y="2472"/>
                    <a:pt x="2079" y="6472"/>
                    <a:pt x="937" y="9139"/>
                  </a:cubicBezTo>
                  <a:cubicBezTo>
                    <a:pt x="-204" y="11805"/>
                    <a:pt x="-204" y="13139"/>
                    <a:pt x="411" y="13805"/>
                  </a:cubicBezTo>
                  <a:cubicBezTo>
                    <a:pt x="1025" y="14472"/>
                    <a:pt x="2255" y="14472"/>
                    <a:pt x="4098" y="13272"/>
                  </a:cubicBezTo>
                  <a:cubicBezTo>
                    <a:pt x="5942" y="12072"/>
                    <a:pt x="8401" y="9672"/>
                    <a:pt x="10157" y="8472"/>
                  </a:cubicBezTo>
                  <a:cubicBezTo>
                    <a:pt x="11913" y="7272"/>
                    <a:pt x="12967" y="7272"/>
                    <a:pt x="14284" y="9005"/>
                  </a:cubicBezTo>
                  <a:cubicBezTo>
                    <a:pt x="15601" y="10739"/>
                    <a:pt x="17181" y="14205"/>
                    <a:pt x="18411" y="16472"/>
                  </a:cubicBezTo>
                  <a:cubicBezTo>
                    <a:pt x="19640" y="18739"/>
                    <a:pt x="20518" y="19805"/>
                    <a:pt x="21396" y="208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6196325" y="6055126"/>
              <a:ext cx="698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36" y="3600"/>
                    <a:pt x="17673" y="7200"/>
                    <a:pt x="14073" y="10800"/>
                  </a:cubicBezTo>
                  <a:cubicBezTo>
                    <a:pt x="10473" y="14400"/>
                    <a:pt x="5236" y="18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6990075" y="5815943"/>
              <a:ext cx="31750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460"/>
                  </a:moveTo>
                  <a:cubicBezTo>
                    <a:pt x="144" y="9781"/>
                    <a:pt x="288" y="9102"/>
                    <a:pt x="360" y="8423"/>
                  </a:cubicBezTo>
                  <a:cubicBezTo>
                    <a:pt x="432" y="7743"/>
                    <a:pt x="432" y="7064"/>
                    <a:pt x="504" y="7064"/>
                  </a:cubicBezTo>
                  <a:cubicBezTo>
                    <a:pt x="576" y="7064"/>
                    <a:pt x="720" y="7743"/>
                    <a:pt x="792" y="9917"/>
                  </a:cubicBezTo>
                  <a:cubicBezTo>
                    <a:pt x="864" y="12091"/>
                    <a:pt x="864" y="15758"/>
                    <a:pt x="936" y="18136"/>
                  </a:cubicBezTo>
                  <a:cubicBezTo>
                    <a:pt x="1008" y="20513"/>
                    <a:pt x="1152" y="21600"/>
                    <a:pt x="1224" y="21600"/>
                  </a:cubicBezTo>
                  <a:cubicBezTo>
                    <a:pt x="1296" y="21600"/>
                    <a:pt x="1296" y="20513"/>
                    <a:pt x="1512" y="17321"/>
                  </a:cubicBezTo>
                  <a:cubicBezTo>
                    <a:pt x="1728" y="14128"/>
                    <a:pt x="2160" y="8830"/>
                    <a:pt x="2520" y="5774"/>
                  </a:cubicBezTo>
                  <a:cubicBezTo>
                    <a:pt x="2880" y="2717"/>
                    <a:pt x="3168" y="1902"/>
                    <a:pt x="3528" y="1223"/>
                  </a:cubicBezTo>
                  <a:cubicBezTo>
                    <a:pt x="3888" y="543"/>
                    <a:pt x="4320" y="0"/>
                    <a:pt x="4752" y="0"/>
                  </a:cubicBezTo>
                  <a:cubicBezTo>
                    <a:pt x="5184" y="0"/>
                    <a:pt x="5616" y="543"/>
                    <a:pt x="6192" y="1494"/>
                  </a:cubicBezTo>
                  <a:cubicBezTo>
                    <a:pt x="6768" y="2445"/>
                    <a:pt x="7488" y="3804"/>
                    <a:pt x="8208" y="4619"/>
                  </a:cubicBezTo>
                  <a:cubicBezTo>
                    <a:pt x="8928" y="5434"/>
                    <a:pt x="9648" y="5706"/>
                    <a:pt x="10656" y="5298"/>
                  </a:cubicBezTo>
                  <a:cubicBezTo>
                    <a:pt x="11664" y="4891"/>
                    <a:pt x="12960" y="3804"/>
                    <a:pt x="14112" y="2921"/>
                  </a:cubicBezTo>
                  <a:cubicBezTo>
                    <a:pt x="15264" y="2038"/>
                    <a:pt x="16272" y="1358"/>
                    <a:pt x="16992" y="1494"/>
                  </a:cubicBezTo>
                  <a:cubicBezTo>
                    <a:pt x="17712" y="1630"/>
                    <a:pt x="18144" y="2581"/>
                    <a:pt x="18504" y="4823"/>
                  </a:cubicBezTo>
                  <a:cubicBezTo>
                    <a:pt x="18864" y="7064"/>
                    <a:pt x="19152" y="10596"/>
                    <a:pt x="19368" y="12770"/>
                  </a:cubicBezTo>
                  <a:cubicBezTo>
                    <a:pt x="19584" y="14943"/>
                    <a:pt x="19728" y="15758"/>
                    <a:pt x="20088" y="16370"/>
                  </a:cubicBezTo>
                  <a:cubicBezTo>
                    <a:pt x="20448" y="16981"/>
                    <a:pt x="21024" y="17389"/>
                    <a:pt x="21600" y="177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7576901" y="5858276"/>
              <a:ext cx="245025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600" fill="norm" stroke="1" extrusionOk="0">
                  <a:moveTo>
                    <a:pt x="19709" y="0"/>
                  </a:moveTo>
                  <a:cubicBezTo>
                    <a:pt x="15094" y="3972"/>
                    <a:pt x="10479" y="7945"/>
                    <a:pt x="7156" y="10800"/>
                  </a:cubicBezTo>
                  <a:cubicBezTo>
                    <a:pt x="3833" y="13655"/>
                    <a:pt x="1802" y="15393"/>
                    <a:pt x="786" y="16883"/>
                  </a:cubicBezTo>
                  <a:cubicBezTo>
                    <a:pt x="-229" y="18372"/>
                    <a:pt x="-229" y="19614"/>
                    <a:pt x="602" y="20234"/>
                  </a:cubicBezTo>
                  <a:cubicBezTo>
                    <a:pt x="1433" y="20855"/>
                    <a:pt x="3094" y="20855"/>
                    <a:pt x="6048" y="20855"/>
                  </a:cubicBezTo>
                  <a:cubicBezTo>
                    <a:pt x="9002" y="20855"/>
                    <a:pt x="13248" y="20855"/>
                    <a:pt x="16017" y="20979"/>
                  </a:cubicBezTo>
                  <a:cubicBezTo>
                    <a:pt x="18786" y="21103"/>
                    <a:pt x="20079" y="21352"/>
                    <a:pt x="2137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7606025" y="6112276"/>
              <a:ext cx="336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55" y="18000"/>
                    <a:pt x="9509" y="14400"/>
                    <a:pt x="13109" y="10800"/>
                  </a:cubicBezTo>
                  <a:cubicBezTo>
                    <a:pt x="16709" y="7200"/>
                    <a:pt x="19155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8101325" y="5712226"/>
              <a:ext cx="214346" cy="384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546" fill="norm" stroke="1" extrusionOk="0">
                  <a:moveTo>
                    <a:pt x="9529" y="0"/>
                  </a:moveTo>
                  <a:cubicBezTo>
                    <a:pt x="8894" y="4035"/>
                    <a:pt x="8259" y="8070"/>
                    <a:pt x="7518" y="11215"/>
                  </a:cubicBezTo>
                  <a:cubicBezTo>
                    <a:pt x="6776" y="14360"/>
                    <a:pt x="5929" y="16615"/>
                    <a:pt x="5188" y="18277"/>
                  </a:cubicBezTo>
                  <a:cubicBezTo>
                    <a:pt x="4447" y="19938"/>
                    <a:pt x="3812" y="21007"/>
                    <a:pt x="3706" y="21125"/>
                  </a:cubicBezTo>
                  <a:cubicBezTo>
                    <a:pt x="3600" y="21244"/>
                    <a:pt x="4024" y="20413"/>
                    <a:pt x="5612" y="18752"/>
                  </a:cubicBezTo>
                  <a:cubicBezTo>
                    <a:pt x="7200" y="17090"/>
                    <a:pt x="9953" y="14598"/>
                    <a:pt x="11753" y="13174"/>
                  </a:cubicBezTo>
                  <a:cubicBezTo>
                    <a:pt x="13553" y="11749"/>
                    <a:pt x="14400" y="11393"/>
                    <a:pt x="15353" y="11393"/>
                  </a:cubicBezTo>
                  <a:cubicBezTo>
                    <a:pt x="16306" y="11393"/>
                    <a:pt x="17365" y="11749"/>
                    <a:pt x="18424" y="12580"/>
                  </a:cubicBezTo>
                  <a:cubicBezTo>
                    <a:pt x="19482" y="13411"/>
                    <a:pt x="20541" y="14716"/>
                    <a:pt x="21071" y="16141"/>
                  </a:cubicBezTo>
                  <a:cubicBezTo>
                    <a:pt x="21600" y="17565"/>
                    <a:pt x="21600" y="19108"/>
                    <a:pt x="20859" y="20116"/>
                  </a:cubicBezTo>
                  <a:cubicBezTo>
                    <a:pt x="20118" y="21125"/>
                    <a:pt x="18635" y="21600"/>
                    <a:pt x="15035" y="21541"/>
                  </a:cubicBezTo>
                  <a:cubicBezTo>
                    <a:pt x="11435" y="21481"/>
                    <a:pt x="5718" y="20888"/>
                    <a:pt x="0" y="202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425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832909" y="2502090"/>
              <a:ext cx="1707490" cy="2105574"/>
            </a:xfrm>
            <a:prstGeom prst="rect">
              <a:avLst/>
            </a:prstGeom>
            <a:effectLst/>
          </p:spPr>
        </p:pic>
        <p:sp>
          <p:nvSpPr>
            <p:cNvPr id="1427" name="Line"/>
            <p:cNvSpPr/>
            <p:nvPr/>
          </p:nvSpPr>
          <p:spPr>
            <a:xfrm>
              <a:off x="151125" y="6683776"/>
              <a:ext cx="63501" cy="456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8" fill="norm" stroke="1" extrusionOk="0">
                  <a:moveTo>
                    <a:pt x="21600" y="0"/>
                  </a:moveTo>
                  <a:cubicBezTo>
                    <a:pt x="21600" y="2887"/>
                    <a:pt x="21600" y="5773"/>
                    <a:pt x="20160" y="8610"/>
                  </a:cubicBezTo>
                  <a:cubicBezTo>
                    <a:pt x="18720" y="11447"/>
                    <a:pt x="15840" y="14234"/>
                    <a:pt x="14040" y="16076"/>
                  </a:cubicBezTo>
                  <a:cubicBezTo>
                    <a:pt x="12240" y="17917"/>
                    <a:pt x="11520" y="18813"/>
                    <a:pt x="10440" y="19659"/>
                  </a:cubicBezTo>
                  <a:cubicBezTo>
                    <a:pt x="9360" y="20505"/>
                    <a:pt x="7920" y="21301"/>
                    <a:pt x="6120" y="21451"/>
                  </a:cubicBezTo>
                  <a:cubicBezTo>
                    <a:pt x="4320" y="21600"/>
                    <a:pt x="2160" y="21102"/>
                    <a:pt x="0" y="206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0" y="6620276"/>
              <a:ext cx="487676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600" fill="norm" stroke="1" extrusionOk="0">
                  <a:moveTo>
                    <a:pt x="505" y="21600"/>
                  </a:moveTo>
                  <a:cubicBezTo>
                    <a:pt x="318" y="20267"/>
                    <a:pt x="131" y="18933"/>
                    <a:pt x="38" y="17467"/>
                  </a:cubicBezTo>
                  <a:cubicBezTo>
                    <a:pt x="-56" y="16000"/>
                    <a:pt x="-56" y="14400"/>
                    <a:pt x="1066" y="12000"/>
                  </a:cubicBezTo>
                  <a:cubicBezTo>
                    <a:pt x="2188" y="9600"/>
                    <a:pt x="4432" y="6400"/>
                    <a:pt x="7238" y="4267"/>
                  </a:cubicBezTo>
                  <a:cubicBezTo>
                    <a:pt x="10043" y="2133"/>
                    <a:pt x="13409" y="1067"/>
                    <a:pt x="15887" y="533"/>
                  </a:cubicBezTo>
                  <a:cubicBezTo>
                    <a:pt x="18365" y="0"/>
                    <a:pt x="19954" y="0"/>
                    <a:pt x="2154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344824" y="6997391"/>
              <a:ext cx="149236" cy="192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5" h="20494" fill="norm" stroke="1" extrusionOk="0">
                  <a:moveTo>
                    <a:pt x="15117" y="413"/>
                  </a:moveTo>
                  <a:cubicBezTo>
                    <a:pt x="13677" y="-37"/>
                    <a:pt x="12237" y="-487"/>
                    <a:pt x="9501" y="1200"/>
                  </a:cubicBezTo>
                  <a:cubicBezTo>
                    <a:pt x="6765" y="2888"/>
                    <a:pt x="2733" y="6713"/>
                    <a:pt x="1005" y="10313"/>
                  </a:cubicBezTo>
                  <a:cubicBezTo>
                    <a:pt x="-723" y="13913"/>
                    <a:pt x="-147" y="17288"/>
                    <a:pt x="2157" y="19088"/>
                  </a:cubicBezTo>
                  <a:cubicBezTo>
                    <a:pt x="4461" y="20888"/>
                    <a:pt x="8493" y="21113"/>
                    <a:pt x="12237" y="18863"/>
                  </a:cubicBezTo>
                  <a:cubicBezTo>
                    <a:pt x="15981" y="16613"/>
                    <a:pt x="19437" y="11888"/>
                    <a:pt x="20157" y="8400"/>
                  </a:cubicBezTo>
                  <a:cubicBezTo>
                    <a:pt x="20877" y="4913"/>
                    <a:pt x="18861" y="2663"/>
                    <a:pt x="16701" y="1650"/>
                  </a:cubicBezTo>
                  <a:cubicBezTo>
                    <a:pt x="14541" y="638"/>
                    <a:pt x="12237" y="863"/>
                    <a:pt x="9933" y="10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977566" y="6914106"/>
              <a:ext cx="253060" cy="163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374" fill="norm" stroke="1" extrusionOk="0">
                  <a:moveTo>
                    <a:pt x="1540" y="3928"/>
                  </a:moveTo>
                  <a:cubicBezTo>
                    <a:pt x="1180" y="1989"/>
                    <a:pt x="820" y="51"/>
                    <a:pt x="820" y="189"/>
                  </a:cubicBezTo>
                  <a:cubicBezTo>
                    <a:pt x="820" y="328"/>
                    <a:pt x="1180" y="2543"/>
                    <a:pt x="1360" y="5866"/>
                  </a:cubicBezTo>
                  <a:cubicBezTo>
                    <a:pt x="1540" y="9189"/>
                    <a:pt x="1540" y="13620"/>
                    <a:pt x="1450" y="16666"/>
                  </a:cubicBezTo>
                  <a:cubicBezTo>
                    <a:pt x="1360" y="19712"/>
                    <a:pt x="1180" y="21374"/>
                    <a:pt x="820" y="21374"/>
                  </a:cubicBezTo>
                  <a:cubicBezTo>
                    <a:pt x="460" y="21374"/>
                    <a:pt x="-80" y="19712"/>
                    <a:pt x="10" y="17359"/>
                  </a:cubicBezTo>
                  <a:cubicBezTo>
                    <a:pt x="100" y="15005"/>
                    <a:pt x="820" y="11959"/>
                    <a:pt x="1540" y="9882"/>
                  </a:cubicBezTo>
                  <a:cubicBezTo>
                    <a:pt x="2260" y="7805"/>
                    <a:pt x="2980" y="6697"/>
                    <a:pt x="3790" y="6282"/>
                  </a:cubicBezTo>
                  <a:cubicBezTo>
                    <a:pt x="4600" y="5866"/>
                    <a:pt x="5500" y="6143"/>
                    <a:pt x="6310" y="6697"/>
                  </a:cubicBezTo>
                  <a:cubicBezTo>
                    <a:pt x="7120" y="7251"/>
                    <a:pt x="7840" y="8082"/>
                    <a:pt x="8920" y="7528"/>
                  </a:cubicBezTo>
                  <a:cubicBezTo>
                    <a:pt x="10000" y="6974"/>
                    <a:pt x="11440" y="5036"/>
                    <a:pt x="12610" y="3374"/>
                  </a:cubicBezTo>
                  <a:cubicBezTo>
                    <a:pt x="13780" y="1712"/>
                    <a:pt x="14680" y="328"/>
                    <a:pt x="15490" y="51"/>
                  </a:cubicBezTo>
                  <a:cubicBezTo>
                    <a:pt x="16300" y="-226"/>
                    <a:pt x="17020" y="605"/>
                    <a:pt x="17560" y="3236"/>
                  </a:cubicBezTo>
                  <a:cubicBezTo>
                    <a:pt x="18100" y="5866"/>
                    <a:pt x="18460" y="10297"/>
                    <a:pt x="18640" y="13205"/>
                  </a:cubicBezTo>
                  <a:cubicBezTo>
                    <a:pt x="18820" y="16112"/>
                    <a:pt x="18820" y="17497"/>
                    <a:pt x="19270" y="18328"/>
                  </a:cubicBezTo>
                  <a:cubicBezTo>
                    <a:pt x="19720" y="19159"/>
                    <a:pt x="20620" y="19436"/>
                    <a:pt x="21520" y="197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1270048" y="6888112"/>
              <a:ext cx="157428" cy="140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0826" fill="norm" stroke="1" extrusionOk="0">
                  <a:moveTo>
                    <a:pt x="10188" y="15797"/>
                  </a:moveTo>
                  <a:cubicBezTo>
                    <a:pt x="11916" y="12354"/>
                    <a:pt x="13644" y="8910"/>
                    <a:pt x="14508" y="6406"/>
                  </a:cubicBezTo>
                  <a:cubicBezTo>
                    <a:pt x="15372" y="3902"/>
                    <a:pt x="15372" y="2336"/>
                    <a:pt x="14652" y="1241"/>
                  </a:cubicBezTo>
                  <a:cubicBezTo>
                    <a:pt x="13932" y="145"/>
                    <a:pt x="12492" y="-481"/>
                    <a:pt x="10620" y="458"/>
                  </a:cubicBezTo>
                  <a:cubicBezTo>
                    <a:pt x="8748" y="1397"/>
                    <a:pt x="6444" y="3902"/>
                    <a:pt x="4572" y="6876"/>
                  </a:cubicBezTo>
                  <a:cubicBezTo>
                    <a:pt x="2700" y="9849"/>
                    <a:pt x="1260" y="13293"/>
                    <a:pt x="540" y="15797"/>
                  </a:cubicBezTo>
                  <a:cubicBezTo>
                    <a:pt x="-180" y="18302"/>
                    <a:pt x="-180" y="19867"/>
                    <a:pt x="540" y="20493"/>
                  </a:cubicBezTo>
                  <a:cubicBezTo>
                    <a:pt x="1260" y="21119"/>
                    <a:pt x="2700" y="20806"/>
                    <a:pt x="3852" y="20023"/>
                  </a:cubicBezTo>
                  <a:cubicBezTo>
                    <a:pt x="5004" y="19241"/>
                    <a:pt x="5868" y="17989"/>
                    <a:pt x="7452" y="16580"/>
                  </a:cubicBezTo>
                  <a:cubicBezTo>
                    <a:pt x="9036" y="15171"/>
                    <a:pt x="11340" y="13606"/>
                    <a:pt x="13788" y="13762"/>
                  </a:cubicBezTo>
                  <a:cubicBezTo>
                    <a:pt x="16236" y="13919"/>
                    <a:pt x="18828" y="15797"/>
                    <a:pt x="21420" y="176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1452875" y="6899676"/>
              <a:ext cx="1460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1465575" y="6876393"/>
              <a:ext cx="146051" cy="201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819"/>
                  </a:moveTo>
                  <a:cubicBezTo>
                    <a:pt x="20661" y="909"/>
                    <a:pt x="19722" y="0"/>
                    <a:pt x="18313" y="0"/>
                  </a:cubicBezTo>
                  <a:cubicBezTo>
                    <a:pt x="16904" y="0"/>
                    <a:pt x="15026" y="909"/>
                    <a:pt x="11896" y="4661"/>
                  </a:cubicBezTo>
                  <a:cubicBezTo>
                    <a:pt x="8765" y="8413"/>
                    <a:pt x="4383" y="1500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2411725" y="6389560"/>
              <a:ext cx="57151" cy="345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313"/>
                  </a:moveTo>
                  <a:cubicBezTo>
                    <a:pt x="800" y="2650"/>
                    <a:pt x="1600" y="1988"/>
                    <a:pt x="2800" y="1325"/>
                  </a:cubicBezTo>
                  <a:cubicBezTo>
                    <a:pt x="4000" y="663"/>
                    <a:pt x="5600" y="0"/>
                    <a:pt x="7200" y="0"/>
                  </a:cubicBezTo>
                  <a:cubicBezTo>
                    <a:pt x="8800" y="0"/>
                    <a:pt x="10400" y="663"/>
                    <a:pt x="11600" y="2915"/>
                  </a:cubicBezTo>
                  <a:cubicBezTo>
                    <a:pt x="12800" y="5168"/>
                    <a:pt x="13600" y="9011"/>
                    <a:pt x="15200" y="12390"/>
                  </a:cubicBezTo>
                  <a:cubicBezTo>
                    <a:pt x="16800" y="15769"/>
                    <a:pt x="19200" y="1868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2181387" y="6800976"/>
              <a:ext cx="770089" cy="66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350" fill="norm" stroke="1" extrusionOk="0">
                  <a:moveTo>
                    <a:pt x="1291" y="21350"/>
                  </a:moveTo>
                  <a:cubicBezTo>
                    <a:pt x="995" y="21350"/>
                    <a:pt x="699" y="21350"/>
                    <a:pt x="433" y="20000"/>
                  </a:cubicBezTo>
                  <a:cubicBezTo>
                    <a:pt x="167" y="18650"/>
                    <a:pt x="-70" y="15950"/>
                    <a:pt x="19" y="13925"/>
                  </a:cubicBezTo>
                  <a:cubicBezTo>
                    <a:pt x="108" y="11900"/>
                    <a:pt x="522" y="10550"/>
                    <a:pt x="1705" y="8863"/>
                  </a:cubicBezTo>
                  <a:cubicBezTo>
                    <a:pt x="2889" y="7175"/>
                    <a:pt x="4842" y="5150"/>
                    <a:pt x="6913" y="3462"/>
                  </a:cubicBezTo>
                  <a:cubicBezTo>
                    <a:pt x="8984" y="1775"/>
                    <a:pt x="11174" y="425"/>
                    <a:pt x="13482" y="87"/>
                  </a:cubicBezTo>
                  <a:cubicBezTo>
                    <a:pt x="15790" y="-250"/>
                    <a:pt x="18216" y="425"/>
                    <a:pt x="19577" y="1437"/>
                  </a:cubicBezTo>
                  <a:cubicBezTo>
                    <a:pt x="20938" y="2450"/>
                    <a:pt x="21234" y="3800"/>
                    <a:pt x="21530" y="51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2138332" y="6970714"/>
              <a:ext cx="120994" cy="295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7" h="21089" fill="norm" stroke="1" extrusionOk="0">
                  <a:moveTo>
                    <a:pt x="20927" y="5806"/>
                  </a:moveTo>
                  <a:cubicBezTo>
                    <a:pt x="19829" y="3842"/>
                    <a:pt x="18730" y="1879"/>
                    <a:pt x="17083" y="821"/>
                  </a:cubicBezTo>
                  <a:cubicBezTo>
                    <a:pt x="15435" y="-236"/>
                    <a:pt x="13239" y="-387"/>
                    <a:pt x="10127" y="1048"/>
                  </a:cubicBezTo>
                  <a:cubicBezTo>
                    <a:pt x="7015" y="2483"/>
                    <a:pt x="2988" y="5504"/>
                    <a:pt x="1158" y="8978"/>
                  </a:cubicBezTo>
                  <a:cubicBezTo>
                    <a:pt x="-673" y="12452"/>
                    <a:pt x="-307" y="16379"/>
                    <a:pt x="2073" y="18570"/>
                  </a:cubicBezTo>
                  <a:cubicBezTo>
                    <a:pt x="4452" y="20760"/>
                    <a:pt x="8846" y="21213"/>
                    <a:pt x="11958" y="21062"/>
                  </a:cubicBezTo>
                  <a:cubicBezTo>
                    <a:pt x="15069" y="20911"/>
                    <a:pt x="16900" y="20156"/>
                    <a:pt x="18730" y="19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2284675" y="6987444"/>
              <a:ext cx="119092" cy="271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8" h="21457" fill="norm" stroke="1" extrusionOk="0">
                  <a:moveTo>
                    <a:pt x="10992" y="1596"/>
                  </a:moveTo>
                  <a:cubicBezTo>
                    <a:pt x="10260" y="759"/>
                    <a:pt x="9528" y="-78"/>
                    <a:pt x="9162" y="6"/>
                  </a:cubicBezTo>
                  <a:cubicBezTo>
                    <a:pt x="8796" y="89"/>
                    <a:pt x="8796" y="1094"/>
                    <a:pt x="7880" y="4108"/>
                  </a:cubicBezTo>
                  <a:cubicBezTo>
                    <a:pt x="6965" y="7122"/>
                    <a:pt x="5135" y="12145"/>
                    <a:pt x="4036" y="15075"/>
                  </a:cubicBezTo>
                  <a:cubicBezTo>
                    <a:pt x="2938" y="18006"/>
                    <a:pt x="2572" y="18843"/>
                    <a:pt x="2572" y="18759"/>
                  </a:cubicBezTo>
                  <a:cubicBezTo>
                    <a:pt x="2572" y="18675"/>
                    <a:pt x="2938" y="17671"/>
                    <a:pt x="4402" y="16080"/>
                  </a:cubicBezTo>
                  <a:cubicBezTo>
                    <a:pt x="5867" y="14489"/>
                    <a:pt x="8429" y="12313"/>
                    <a:pt x="10443" y="10973"/>
                  </a:cubicBezTo>
                  <a:cubicBezTo>
                    <a:pt x="12457" y="9634"/>
                    <a:pt x="13921" y="9131"/>
                    <a:pt x="15385" y="9131"/>
                  </a:cubicBezTo>
                  <a:cubicBezTo>
                    <a:pt x="16850" y="9131"/>
                    <a:pt x="18314" y="9634"/>
                    <a:pt x="19412" y="10722"/>
                  </a:cubicBezTo>
                  <a:cubicBezTo>
                    <a:pt x="20511" y="11810"/>
                    <a:pt x="21243" y="13485"/>
                    <a:pt x="19779" y="15327"/>
                  </a:cubicBezTo>
                  <a:cubicBezTo>
                    <a:pt x="18314" y="17169"/>
                    <a:pt x="14653" y="19178"/>
                    <a:pt x="11724" y="20266"/>
                  </a:cubicBezTo>
                  <a:cubicBezTo>
                    <a:pt x="8796" y="21355"/>
                    <a:pt x="6599" y="21522"/>
                    <a:pt x="4585" y="21438"/>
                  </a:cubicBezTo>
                  <a:cubicBezTo>
                    <a:pt x="2572" y="21355"/>
                    <a:pt x="741" y="21020"/>
                    <a:pt x="192" y="20434"/>
                  </a:cubicBezTo>
                  <a:cubicBezTo>
                    <a:pt x="-357" y="19848"/>
                    <a:pt x="375" y="19010"/>
                    <a:pt x="1107" y="181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2526025" y="7153676"/>
              <a:ext cx="1079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71" y="14400"/>
                    <a:pt x="2541" y="7200"/>
                    <a:pt x="6141" y="3600"/>
                  </a:cubicBezTo>
                  <a:cubicBezTo>
                    <a:pt x="9741" y="0"/>
                    <a:pt x="15671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2651816" y="7071025"/>
              <a:ext cx="210760" cy="142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0726" fill="norm" stroke="1" extrusionOk="0">
                  <a:moveTo>
                    <a:pt x="14379" y="1866"/>
                  </a:moveTo>
                  <a:cubicBezTo>
                    <a:pt x="13299" y="631"/>
                    <a:pt x="12219" y="-603"/>
                    <a:pt x="9951" y="323"/>
                  </a:cubicBezTo>
                  <a:cubicBezTo>
                    <a:pt x="7683" y="1248"/>
                    <a:pt x="4227" y="4334"/>
                    <a:pt x="2283" y="7574"/>
                  </a:cubicBezTo>
                  <a:cubicBezTo>
                    <a:pt x="339" y="10814"/>
                    <a:pt x="-93" y="14208"/>
                    <a:pt x="15" y="16523"/>
                  </a:cubicBezTo>
                  <a:cubicBezTo>
                    <a:pt x="123" y="18837"/>
                    <a:pt x="771" y="20071"/>
                    <a:pt x="1635" y="20534"/>
                  </a:cubicBezTo>
                  <a:cubicBezTo>
                    <a:pt x="2499" y="20997"/>
                    <a:pt x="3579" y="20688"/>
                    <a:pt x="5091" y="18837"/>
                  </a:cubicBezTo>
                  <a:cubicBezTo>
                    <a:pt x="6603" y="16986"/>
                    <a:pt x="8547" y="13591"/>
                    <a:pt x="9843" y="11277"/>
                  </a:cubicBezTo>
                  <a:cubicBezTo>
                    <a:pt x="11139" y="8963"/>
                    <a:pt x="11787" y="7728"/>
                    <a:pt x="12435" y="7728"/>
                  </a:cubicBezTo>
                  <a:cubicBezTo>
                    <a:pt x="13083" y="7728"/>
                    <a:pt x="13731" y="8963"/>
                    <a:pt x="15243" y="10660"/>
                  </a:cubicBezTo>
                  <a:cubicBezTo>
                    <a:pt x="16755" y="12357"/>
                    <a:pt x="19131" y="14517"/>
                    <a:pt x="21507" y="166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2875275" y="7033026"/>
              <a:ext cx="72862" cy="235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4" h="21458" fill="norm" stroke="1" extrusionOk="0">
                  <a:moveTo>
                    <a:pt x="9000" y="0"/>
                  </a:moveTo>
                  <a:cubicBezTo>
                    <a:pt x="13800" y="4243"/>
                    <a:pt x="18600" y="8486"/>
                    <a:pt x="20100" y="11764"/>
                  </a:cubicBezTo>
                  <a:cubicBezTo>
                    <a:pt x="21600" y="15043"/>
                    <a:pt x="19800" y="17357"/>
                    <a:pt x="17700" y="18900"/>
                  </a:cubicBezTo>
                  <a:cubicBezTo>
                    <a:pt x="15600" y="20443"/>
                    <a:pt x="13200" y="21214"/>
                    <a:pt x="10200" y="21407"/>
                  </a:cubicBezTo>
                  <a:cubicBezTo>
                    <a:pt x="7200" y="21600"/>
                    <a:pt x="3600" y="21214"/>
                    <a:pt x="0" y="208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2983225" y="6925076"/>
              <a:ext cx="1079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847" y="4000"/>
                    <a:pt x="1694" y="8000"/>
                    <a:pt x="1906" y="11400"/>
                  </a:cubicBezTo>
                  <a:cubicBezTo>
                    <a:pt x="2118" y="14800"/>
                    <a:pt x="1694" y="17600"/>
                    <a:pt x="1694" y="17800"/>
                  </a:cubicBezTo>
                  <a:cubicBezTo>
                    <a:pt x="1694" y="18000"/>
                    <a:pt x="2118" y="15600"/>
                    <a:pt x="2965" y="12800"/>
                  </a:cubicBezTo>
                  <a:cubicBezTo>
                    <a:pt x="3812" y="10000"/>
                    <a:pt x="5082" y="6800"/>
                    <a:pt x="6565" y="4600"/>
                  </a:cubicBezTo>
                  <a:cubicBezTo>
                    <a:pt x="8047" y="2400"/>
                    <a:pt x="9741" y="1200"/>
                    <a:pt x="12071" y="2000"/>
                  </a:cubicBezTo>
                  <a:cubicBezTo>
                    <a:pt x="14400" y="2800"/>
                    <a:pt x="17365" y="5600"/>
                    <a:pt x="19059" y="9200"/>
                  </a:cubicBezTo>
                  <a:cubicBezTo>
                    <a:pt x="20753" y="12800"/>
                    <a:pt x="21176" y="17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ne"/>
            <p:cNvSpPr/>
            <p:nvPr/>
          </p:nvSpPr>
          <p:spPr>
            <a:xfrm>
              <a:off x="3376925" y="6906026"/>
              <a:ext cx="825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4219143" y="6739206"/>
              <a:ext cx="256333" cy="276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036" fill="norm" stroke="1" extrusionOk="0">
                  <a:moveTo>
                    <a:pt x="13474" y="10287"/>
                  </a:moveTo>
                  <a:cubicBezTo>
                    <a:pt x="12589" y="7546"/>
                    <a:pt x="11703" y="4806"/>
                    <a:pt x="11084" y="3033"/>
                  </a:cubicBezTo>
                  <a:cubicBezTo>
                    <a:pt x="10464" y="1260"/>
                    <a:pt x="10110" y="454"/>
                    <a:pt x="9490" y="131"/>
                  </a:cubicBezTo>
                  <a:cubicBezTo>
                    <a:pt x="8871" y="-191"/>
                    <a:pt x="7985" y="-30"/>
                    <a:pt x="6392" y="1905"/>
                  </a:cubicBezTo>
                  <a:cubicBezTo>
                    <a:pt x="4798" y="3839"/>
                    <a:pt x="2497" y="7546"/>
                    <a:pt x="1257" y="10931"/>
                  </a:cubicBezTo>
                  <a:cubicBezTo>
                    <a:pt x="18" y="14316"/>
                    <a:pt x="-159" y="17379"/>
                    <a:pt x="107" y="19152"/>
                  </a:cubicBezTo>
                  <a:cubicBezTo>
                    <a:pt x="372" y="20925"/>
                    <a:pt x="1080" y="21409"/>
                    <a:pt x="2674" y="20764"/>
                  </a:cubicBezTo>
                  <a:cubicBezTo>
                    <a:pt x="4267" y="20119"/>
                    <a:pt x="6746" y="18346"/>
                    <a:pt x="8782" y="16170"/>
                  </a:cubicBezTo>
                  <a:cubicBezTo>
                    <a:pt x="10818" y="13994"/>
                    <a:pt x="12411" y="11415"/>
                    <a:pt x="13385" y="9481"/>
                  </a:cubicBezTo>
                  <a:cubicBezTo>
                    <a:pt x="14359" y="7546"/>
                    <a:pt x="14713" y="6257"/>
                    <a:pt x="14979" y="6015"/>
                  </a:cubicBezTo>
                  <a:cubicBezTo>
                    <a:pt x="15244" y="5773"/>
                    <a:pt x="15421" y="6579"/>
                    <a:pt x="16484" y="8997"/>
                  </a:cubicBezTo>
                  <a:cubicBezTo>
                    <a:pt x="17546" y="11415"/>
                    <a:pt x="19493" y="15445"/>
                    <a:pt x="21441" y="194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4653275" y="6855226"/>
              <a:ext cx="171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4697725" y="6969526"/>
              <a:ext cx="152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4233612" y="6549361"/>
              <a:ext cx="178364" cy="114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0472" fill="norm" stroke="1" extrusionOk="0">
                  <a:moveTo>
                    <a:pt x="2354" y="8149"/>
                  </a:moveTo>
                  <a:cubicBezTo>
                    <a:pt x="1846" y="10043"/>
                    <a:pt x="1338" y="11938"/>
                    <a:pt x="829" y="14591"/>
                  </a:cubicBezTo>
                  <a:cubicBezTo>
                    <a:pt x="321" y="17243"/>
                    <a:pt x="-187" y="20654"/>
                    <a:pt x="67" y="20465"/>
                  </a:cubicBezTo>
                  <a:cubicBezTo>
                    <a:pt x="321" y="20275"/>
                    <a:pt x="1338" y="16486"/>
                    <a:pt x="2608" y="12696"/>
                  </a:cubicBezTo>
                  <a:cubicBezTo>
                    <a:pt x="3879" y="8907"/>
                    <a:pt x="5404" y="5117"/>
                    <a:pt x="7309" y="2654"/>
                  </a:cubicBezTo>
                  <a:cubicBezTo>
                    <a:pt x="9215" y="191"/>
                    <a:pt x="11502" y="-946"/>
                    <a:pt x="13917" y="949"/>
                  </a:cubicBezTo>
                  <a:cubicBezTo>
                    <a:pt x="16331" y="2843"/>
                    <a:pt x="18872" y="7770"/>
                    <a:pt x="21413" y="126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5034275" y="6843467"/>
              <a:ext cx="264358" cy="195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497" fill="norm" stroke="1" extrusionOk="0">
                  <a:moveTo>
                    <a:pt x="0" y="4774"/>
                  </a:moveTo>
                  <a:cubicBezTo>
                    <a:pt x="0" y="3613"/>
                    <a:pt x="0" y="2452"/>
                    <a:pt x="343" y="2220"/>
                  </a:cubicBezTo>
                  <a:cubicBezTo>
                    <a:pt x="686" y="1987"/>
                    <a:pt x="1371" y="2684"/>
                    <a:pt x="1886" y="5007"/>
                  </a:cubicBezTo>
                  <a:cubicBezTo>
                    <a:pt x="2400" y="7329"/>
                    <a:pt x="2743" y="11278"/>
                    <a:pt x="3000" y="13832"/>
                  </a:cubicBezTo>
                  <a:cubicBezTo>
                    <a:pt x="3257" y="16387"/>
                    <a:pt x="3429" y="17549"/>
                    <a:pt x="3514" y="17432"/>
                  </a:cubicBezTo>
                  <a:cubicBezTo>
                    <a:pt x="3600" y="17316"/>
                    <a:pt x="3600" y="15923"/>
                    <a:pt x="3771" y="13832"/>
                  </a:cubicBezTo>
                  <a:cubicBezTo>
                    <a:pt x="3943" y="11742"/>
                    <a:pt x="4286" y="8955"/>
                    <a:pt x="4714" y="7097"/>
                  </a:cubicBezTo>
                  <a:cubicBezTo>
                    <a:pt x="5143" y="5239"/>
                    <a:pt x="5657" y="4310"/>
                    <a:pt x="6086" y="4891"/>
                  </a:cubicBezTo>
                  <a:cubicBezTo>
                    <a:pt x="6514" y="5471"/>
                    <a:pt x="6857" y="7562"/>
                    <a:pt x="7457" y="8607"/>
                  </a:cubicBezTo>
                  <a:cubicBezTo>
                    <a:pt x="8057" y="9652"/>
                    <a:pt x="8914" y="9652"/>
                    <a:pt x="9600" y="8955"/>
                  </a:cubicBezTo>
                  <a:cubicBezTo>
                    <a:pt x="10286" y="8258"/>
                    <a:pt x="10800" y="6865"/>
                    <a:pt x="11743" y="5239"/>
                  </a:cubicBezTo>
                  <a:cubicBezTo>
                    <a:pt x="12686" y="3613"/>
                    <a:pt x="14057" y="1755"/>
                    <a:pt x="15171" y="826"/>
                  </a:cubicBezTo>
                  <a:cubicBezTo>
                    <a:pt x="16286" y="-103"/>
                    <a:pt x="17143" y="-103"/>
                    <a:pt x="18000" y="129"/>
                  </a:cubicBezTo>
                  <a:cubicBezTo>
                    <a:pt x="18857" y="362"/>
                    <a:pt x="19714" y="826"/>
                    <a:pt x="20400" y="2568"/>
                  </a:cubicBezTo>
                  <a:cubicBezTo>
                    <a:pt x="21086" y="4310"/>
                    <a:pt x="21600" y="7329"/>
                    <a:pt x="21343" y="10697"/>
                  </a:cubicBezTo>
                  <a:cubicBezTo>
                    <a:pt x="21086" y="14065"/>
                    <a:pt x="20057" y="17781"/>
                    <a:pt x="19029" y="214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5855542" y="6748188"/>
              <a:ext cx="201084" cy="392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0" fill="norm" stroke="1" extrusionOk="0">
                  <a:moveTo>
                    <a:pt x="14779" y="16324"/>
                  </a:moveTo>
                  <a:cubicBezTo>
                    <a:pt x="15006" y="15511"/>
                    <a:pt x="15234" y="14698"/>
                    <a:pt x="14211" y="13653"/>
                  </a:cubicBezTo>
                  <a:cubicBezTo>
                    <a:pt x="13187" y="12608"/>
                    <a:pt x="10914" y="11331"/>
                    <a:pt x="9549" y="9821"/>
                  </a:cubicBezTo>
                  <a:cubicBezTo>
                    <a:pt x="8185" y="8311"/>
                    <a:pt x="7731" y="6569"/>
                    <a:pt x="8185" y="5060"/>
                  </a:cubicBezTo>
                  <a:cubicBezTo>
                    <a:pt x="8640" y="3550"/>
                    <a:pt x="10004" y="2273"/>
                    <a:pt x="11141" y="1460"/>
                  </a:cubicBezTo>
                  <a:cubicBezTo>
                    <a:pt x="12278" y="647"/>
                    <a:pt x="13187" y="298"/>
                    <a:pt x="14665" y="124"/>
                  </a:cubicBezTo>
                  <a:cubicBezTo>
                    <a:pt x="16143" y="-50"/>
                    <a:pt x="18189" y="-50"/>
                    <a:pt x="19554" y="182"/>
                  </a:cubicBezTo>
                  <a:cubicBezTo>
                    <a:pt x="20918" y="415"/>
                    <a:pt x="21600" y="879"/>
                    <a:pt x="21600" y="2156"/>
                  </a:cubicBezTo>
                  <a:cubicBezTo>
                    <a:pt x="21600" y="3434"/>
                    <a:pt x="20918" y="5524"/>
                    <a:pt x="17962" y="7905"/>
                  </a:cubicBezTo>
                  <a:cubicBezTo>
                    <a:pt x="15006" y="10285"/>
                    <a:pt x="9777" y="12956"/>
                    <a:pt x="6707" y="14524"/>
                  </a:cubicBezTo>
                  <a:cubicBezTo>
                    <a:pt x="3638" y="16092"/>
                    <a:pt x="2728" y="16556"/>
                    <a:pt x="1819" y="16963"/>
                  </a:cubicBezTo>
                  <a:cubicBezTo>
                    <a:pt x="909" y="17369"/>
                    <a:pt x="0" y="17718"/>
                    <a:pt x="0" y="18124"/>
                  </a:cubicBezTo>
                  <a:cubicBezTo>
                    <a:pt x="0" y="18531"/>
                    <a:pt x="909" y="18995"/>
                    <a:pt x="2501" y="19111"/>
                  </a:cubicBezTo>
                  <a:cubicBezTo>
                    <a:pt x="4093" y="19227"/>
                    <a:pt x="6366" y="18995"/>
                    <a:pt x="8185" y="18821"/>
                  </a:cubicBezTo>
                  <a:cubicBezTo>
                    <a:pt x="10004" y="18647"/>
                    <a:pt x="11368" y="18531"/>
                    <a:pt x="11823" y="18879"/>
                  </a:cubicBezTo>
                  <a:cubicBezTo>
                    <a:pt x="12278" y="19227"/>
                    <a:pt x="11823" y="20040"/>
                    <a:pt x="12164" y="20447"/>
                  </a:cubicBezTo>
                  <a:cubicBezTo>
                    <a:pt x="12505" y="20853"/>
                    <a:pt x="13642" y="20853"/>
                    <a:pt x="15120" y="20969"/>
                  </a:cubicBezTo>
                  <a:cubicBezTo>
                    <a:pt x="16598" y="21085"/>
                    <a:pt x="18417" y="21318"/>
                    <a:pt x="20236" y="215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6665696" y="6705157"/>
              <a:ext cx="220679" cy="393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375" fill="norm" stroke="1" extrusionOk="0">
                  <a:moveTo>
                    <a:pt x="9832" y="562"/>
                  </a:moveTo>
                  <a:cubicBezTo>
                    <a:pt x="8813" y="218"/>
                    <a:pt x="7794" y="-127"/>
                    <a:pt x="7285" y="45"/>
                  </a:cubicBezTo>
                  <a:cubicBezTo>
                    <a:pt x="6775" y="218"/>
                    <a:pt x="6775" y="907"/>
                    <a:pt x="6775" y="2745"/>
                  </a:cubicBezTo>
                  <a:cubicBezTo>
                    <a:pt x="6775" y="4584"/>
                    <a:pt x="6775" y="7571"/>
                    <a:pt x="6266" y="10730"/>
                  </a:cubicBezTo>
                  <a:cubicBezTo>
                    <a:pt x="5756" y="13890"/>
                    <a:pt x="4738" y="17222"/>
                    <a:pt x="3922" y="19118"/>
                  </a:cubicBezTo>
                  <a:cubicBezTo>
                    <a:pt x="3107" y="21013"/>
                    <a:pt x="2496" y="21473"/>
                    <a:pt x="2190" y="21358"/>
                  </a:cubicBezTo>
                  <a:cubicBezTo>
                    <a:pt x="1885" y="21243"/>
                    <a:pt x="1885" y="20554"/>
                    <a:pt x="3209" y="19060"/>
                  </a:cubicBezTo>
                  <a:cubicBezTo>
                    <a:pt x="4534" y="17567"/>
                    <a:pt x="7183" y="15269"/>
                    <a:pt x="8915" y="13947"/>
                  </a:cubicBezTo>
                  <a:cubicBezTo>
                    <a:pt x="10647" y="12626"/>
                    <a:pt x="11462" y="12282"/>
                    <a:pt x="12787" y="12109"/>
                  </a:cubicBezTo>
                  <a:cubicBezTo>
                    <a:pt x="14111" y="11937"/>
                    <a:pt x="15945" y="11937"/>
                    <a:pt x="17473" y="12626"/>
                  </a:cubicBezTo>
                  <a:cubicBezTo>
                    <a:pt x="19002" y="13316"/>
                    <a:pt x="20224" y="14694"/>
                    <a:pt x="20836" y="15843"/>
                  </a:cubicBezTo>
                  <a:cubicBezTo>
                    <a:pt x="21447" y="16992"/>
                    <a:pt x="21447" y="17911"/>
                    <a:pt x="20326" y="18773"/>
                  </a:cubicBezTo>
                  <a:cubicBezTo>
                    <a:pt x="19205" y="19635"/>
                    <a:pt x="16964" y="20439"/>
                    <a:pt x="13704" y="20784"/>
                  </a:cubicBezTo>
                  <a:cubicBezTo>
                    <a:pt x="10443" y="21128"/>
                    <a:pt x="6164" y="21013"/>
                    <a:pt x="3617" y="20784"/>
                  </a:cubicBezTo>
                  <a:cubicBezTo>
                    <a:pt x="1070" y="20554"/>
                    <a:pt x="255" y="20209"/>
                    <a:pt x="51" y="19750"/>
                  </a:cubicBezTo>
                  <a:cubicBezTo>
                    <a:pt x="-153" y="19290"/>
                    <a:pt x="255" y="18716"/>
                    <a:pt x="1273" y="17911"/>
                  </a:cubicBezTo>
                  <a:cubicBezTo>
                    <a:pt x="2292" y="17107"/>
                    <a:pt x="3922" y="16073"/>
                    <a:pt x="5553" y="150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6803808" y="6547165"/>
              <a:ext cx="148168" cy="206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7714" y="4968"/>
                  </a:moveTo>
                  <a:cubicBezTo>
                    <a:pt x="6789" y="4087"/>
                    <a:pt x="5863" y="3205"/>
                    <a:pt x="4937" y="3205"/>
                  </a:cubicBezTo>
                  <a:cubicBezTo>
                    <a:pt x="4011" y="3205"/>
                    <a:pt x="3086" y="4087"/>
                    <a:pt x="2469" y="5299"/>
                  </a:cubicBezTo>
                  <a:cubicBezTo>
                    <a:pt x="1851" y="6511"/>
                    <a:pt x="1543" y="8054"/>
                    <a:pt x="1080" y="9377"/>
                  </a:cubicBezTo>
                  <a:cubicBezTo>
                    <a:pt x="617" y="10699"/>
                    <a:pt x="0" y="11801"/>
                    <a:pt x="0" y="11801"/>
                  </a:cubicBezTo>
                  <a:cubicBezTo>
                    <a:pt x="0" y="11801"/>
                    <a:pt x="617" y="10699"/>
                    <a:pt x="1851" y="8936"/>
                  </a:cubicBezTo>
                  <a:cubicBezTo>
                    <a:pt x="3086" y="7172"/>
                    <a:pt x="4937" y="4748"/>
                    <a:pt x="6634" y="2985"/>
                  </a:cubicBezTo>
                  <a:cubicBezTo>
                    <a:pt x="8331" y="1221"/>
                    <a:pt x="9874" y="119"/>
                    <a:pt x="11109" y="9"/>
                  </a:cubicBezTo>
                  <a:cubicBezTo>
                    <a:pt x="12343" y="-101"/>
                    <a:pt x="13269" y="781"/>
                    <a:pt x="14657" y="3866"/>
                  </a:cubicBezTo>
                  <a:cubicBezTo>
                    <a:pt x="16046" y="6952"/>
                    <a:pt x="17897" y="12242"/>
                    <a:pt x="19131" y="15548"/>
                  </a:cubicBezTo>
                  <a:cubicBezTo>
                    <a:pt x="20366" y="18854"/>
                    <a:pt x="20983" y="20177"/>
                    <a:pt x="21600" y="214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7059925" y="6928982"/>
              <a:ext cx="1460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939" y="12582"/>
                    <a:pt x="1878" y="4867"/>
                    <a:pt x="5478" y="1782"/>
                  </a:cubicBezTo>
                  <a:cubicBezTo>
                    <a:pt x="9078" y="-1304"/>
                    <a:pt x="15339" y="239"/>
                    <a:pt x="21600" y="1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7123425" y="7058426"/>
              <a:ext cx="139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7453625" y="6723949"/>
              <a:ext cx="326761" cy="372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332" fill="norm" stroke="1" extrusionOk="0">
                  <a:moveTo>
                    <a:pt x="1672" y="9710"/>
                  </a:moveTo>
                  <a:cubicBezTo>
                    <a:pt x="1254" y="12501"/>
                    <a:pt x="836" y="15292"/>
                    <a:pt x="557" y="17052"/>
                  </a:cubicBezTo>
                  <a:cubicBezTo>
                    <a:pt x="279" y="18811"/>
                    <a:pt x="139" y="19539"/>
                    <a:pt x="70" y="20207"/>
                  </a:cubicBezTo>
                  <a:cubicBezTo>
                    <a:pt x="0" y="20874"/>
                    <a:pt x="0" y="21481"/>
                    <a:pt x="0" y="21299"/>
                  </a:cubicBezTo>
                  <a:cubicBezTo>
                    <a:pt x="0" y="21117"/>
                    <a:pt x="0" y="20146"/>
                    <a:pt x="488" y="17841"/>
                  </a:cubicBezTo>
                  <a:cubicBezTo>
                    <a:pt x="975" y="15535"/>
                    <a:pt x="1951" y="11894"/>
                    <a:pt x="2787" y="8982"/>
                  </a:cubicBezTo>
                  <a:cubicBezTo>
                    <a:pt x="3623" y="6070"/>
                    <a:pt x="4320" y="3885"/>
                    <a:pt x="4808" y="2490"/>
                  </a:cubicBezTo>
                  <a:cubicBezTo>
                    <a:pt x="5295" y="1094"/>
                    <a:pt x="5574" y="488"/>
                    <a:pt x="6062" y="184"/>
                  </a:cubicBezTo>
                  <a:cubicBezTo>
                    <a:pt x="6550" y="-119"/>
                    <a:pt x="7246" y="-119"/>
                    <a:pt x="7804" y="730"/>
                  </a:cubicBezTo>
                  <a:cubicBezTo>
                    <a:pt x="8361" y="1580"/>
                    <a:pt x="8779" y="3279"/>
                    <a:pt x="9058" y="4614"/>
                  </a:cubicBezTo>
                  <a:cubicBezTo>
                    <a:pt x="9337" y="5948"/>
                    <a:pt x="9476" y="6919"/>
                    <a:pt x="9685" y="7769"/>
                  </a:cubicBezTo>
                  <a:cubicBezTo>
                    <a:pt x="9894" y="8618"/>
                    <a:pt x="10173" y="9346"/>
                    <a:pt x="10661" y="9589"/>
                  </a:cubicBezTo>
                  <a:cubicBezTo>
                    <a:pt x="11148" y="9832"/>
                    <a:pt x="11845" y="9589"/>
                    <a:pt x="12890" y="8497"/>
                  </a:cubicBezTo>
                  <a:cubicBezTo>
                    <a:pt x="13935" y="7405"/>
                    <a:pt x="15329" y="5463"/>
                    <a:pt x="16444" y="4068"/>
                  </a:cubicBezTo>
                  <a:cubicBezTo>
                    <a:pt x="17559" y="2672"/>
                    <a:pt x="18395" y="1823"/>
                    <a:pt x="19161" y="1277"/>
                  </a:cubicBezTo>
                  <a:cubicBezTo>
                    <a:pt x="19928" y="730"/>
                    <a:pt x="20625" y="488"/>
                    <a:pt x="21043" y="730"/>
                  </a:cubicBezTo>
                  <a:cubicBezTo>
                    <a:pt x="21461" y="973"/>
                    <a:pt x="21600" y="1701"/>
                    <a:pt x="21461" y="4189"/>
                  </a:cubicBezTo>
                  <a:cubicBezTo>
                    <a:pt x="21321" y="6677"/>
                    <a:pt x="20903" y="10924"/>
                    <a:pt x="20555" y="13593"/>
                  </a:cubicBezTo>
                  <a:cubicBezTo>
                    <a:pt x="20206" y="16263"/>
                    <a:pt x="19928" y="17355"/>
                    <a:pt x="19649" y="184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454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4291325" y="5559826"/>
              <a:ext cx="5045418" cy="990601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71" name="Drawing"/>
          <p:cNvGrpSpPr/>
          <p:nvPr/>
        </p:nvGrpSpPr>
        <p:grpSpPr>
          <a:xfrm>
            <a:off x="1824858" y="934091"/>
            <a:ext cx="5777101" cy="1457949"/>
            <a:chOff x="-12700" y="-12699"/>
            <a:chExt cx="5777100" cy="1457948"/>
          </a:xfrm>
        </p:grpSpPr>
        <p:sp>
          <p:nvSpPr>
            <p:cNvPr id="1458" name="Line"/>
            <p:cNvSpPr/>
            <p:nvPr/>
          </p:nvSpPr>
          <p:spPr>
            <a:xfrm>
              <a:off x="250459" y="643818"/>
              <a:ext cx="401183" cy="347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348" fill="norm" stroke="1" extrusionOk="0">
                  <a:moveTo>
                    <a:pt x="743" y="2151"/>
                  </a:moveTo>
                  <a:cubicBezTo>
                    <a:pt x="402" y="3843"/>
                    <a:pt x="61" y="5534"/>
                    <a:pt x="231" y="8462"/>
                  </a:cubicBezTo>
                  <a:cubicBezTo>
                    <a:pt x="402" y="11390"/>
                    <a:pt x="1084" y="15554"/>
                    <a:pt x="1482" y="18026"/>
                  </a:cubicBezTo>
                  <a:cubicBezTo>
                    <a:pt x="1880" y="20498"/>
                    <a:pt x="1993" y="21279"/>
                    <a:pt x="1936" y="21344"/>
                  </a:cubicBezTo>
                  <a:cubicBezTo>
                    <a:pt x="1880" y="21409"/>
                    <a:pt x="1652" y="20758"/>
                    <a:pt x="1198" y="18156"/>
                  </a:cubicBezTo>
                  <a:cubicBezTo>
                    <a:pt x="743" y="15554"/>
                    <a:pt x="61" y="10999"/>
                    <a:pt x="4" y="7811"/>
                  </a:cubicBezTo>
                  <a:cubicBezTo>
                    <a:pt x="-53" y="4623"/>
                    <a:pt x="515" y="2802"/>
                    <a:pt x="1084" y="1826"/>
                  </a:cubicBezTo>
                  <a:cubicBezTo>
                    <a:pt x="1652" y="850"/>
                    <a:pt x="2221" y="720"/>
                    <a:pt x="3016" y="850"/>
                  </a:cubicBezTo>
                  <a:cubicBezTo>
                    <a:pt x="3812" y="980"/>
                    <a:pt x="4835" y="1370"/>
                    <a:pt x="5972" y="3127"/>
                  </a:cubicBezTo>
                  <a:cubicBezTo>
                    <a:pt x="7109" y="4884"/>
                    <a:pt x="8360" y="8007"/>
                    <a:pt x="9042" y="9958"/>
                  </a:cubicBezTo>
                  <a:cubicBezTo>
                    <a:pt x="9724" y="11910"/>
                    <a:pt x="9838" y="12691"/>
                    <a:pt x="9838" y="12691"/>
                  </a:cubicBezTo>
                  <a:cubicBezTo>
                    <a:pt x="9838" y="12691"/>
                    <a:pt x="9724" y="11910"/>
                    <a:pt x="9781" y="10219"/>
                  </a:cubicBezTo>
                  <a:cubicBezTo>
                    <a:pt x="9838" y="8527"/>
                    <a:pt x="10065" y="5925"/>
                    <a:pt x="10576" y="4038"/>
                  </a:cubicBezTo>
                  <a:cubicBezTo>
                    <a:pt x="11088" y="2151"/>
                    <a:pt x="11884" y="980"/>
                    <a:pt x="12623" y="395"/>
                  </a:cubicBezTo>
                  <a:cubicBezTo>
                    <a:pt x="13362" y="-191"/>
                    <a:pt x="14044" y="-191"/>
                    <a:pt x="14953" y="850"/>
                  </a:cubicBezTo>
                  <a:cubicBezTo>
                    <a:pt x="15863" y="1891"/>
                    <a:pt x="17000" y="3973"/>
                    <a:pt x="17909" y="6510"/>
                  </a:cubicBezTo>
                  <a:cubicBezTo>
                    <a:pt x="18819" y="9048"/>
                    <a:pt x="19501" y="12040"/>
                    <a:pt x="20069" y="13797"/>
                  </a:cubicBezTo>
                  <a:cubicBezTo>
                    <a:pt x="20638" y="15554"/>
                    <a:pt x="21092" y="16074"/>
                    <a:pt x="21547" y="165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816741" y="615308"/>
              <a:ext cx="31186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600" fill="norm" stroke="1" extrusionOk="0">
                  <a:moveTo>
                    <a:pt x="0" y="0"/>
                  </a:moveTo>
                  <a:cubicBezTo>
                    <a:pt x="4349" y="584"/>
                    <a:pt x="8698" y="1168"/>
                    <a:pt x="11887" y="1751"/>
                  </a:cubicBezTo>
                  <a:cubicBezTo>
                    <a:pt x="15077" y="2335"/>
                    <a:pt x="17106" y="2919"/>
                    <a:pt x="18483" y="3503"/>
                  </a:cubicBezTo>
                  <a:cubicBezTo>
                    <a:pt x="19860" y="4086"/>
                    <a:pt x="20585" y="4670"/>
                    <a:pt x="21020" y="5546"/>
                  </a:cubicBezTo>
                  <a:cubicBezTo>
                    <a:pt x="21455" y="6422"/>
                    <a:pt x="21600" y="7589"/>
                    <a:pt x="20658" y="9535"/>
                  </a:cubicBezTo>
                  <a:cubicBezTo>
                    <a:pt x="19715" y="11481"/>
                    <a:pt x="17686" y="14205"/>
                    <a:pt x="15874" y="16054"/>
                  </a:cubicBezTo>
                  <a:cubicBezTo>
                    <a:pt x="14062" y="17903"/>
                    <a:pt x="12467" y="18876"/>
                    <a:pt x="11525" y="19654"/>
                  </a:cubicBezTo>
                  <a:cubicBezTo>
                    <a:pt x="10583" y="20432"/>
                    <a:pt x="10293" y="21016"/>
                    <a:pt x="1000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0" name="Line"/>
            <p:cNvSpPr/>
            <p:nvPr/>
          </p:nvSpPr>
          <p:spPr>
            <a:xfrm>
              <a:off x="1083441" y="786758"/>
              <a:ext cx="2286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2400"/>
                    <a:pt x="15200" y="4800"/>
                    <a:pt x="11800" y="7714"/>
                  </a:cubicBezTo>
                  <a:cubicBezTo>
                    <a:pt x="8400" y="10629"/>
                    <a:pt x="4800" y="14057"/>
                    <a:pt x="2800" y="16457"/>
                  </a:cubicBezTo>
                  <a:cubicBezTo>
                    <a:pt x="800" y="18857"/>
                    <a:pt x="400" y="2022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ne"/>
            <p:cNvSpPr/>
            <p:nvPr/>
          </p:nvSpPr>
          <p:spPr>
            <a:xfrm>
              <a:off x="1339905" y="597208"/>
              <a:ext cx="391237" cy="227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115" fill="norm" stroke="1" extrusionOk="0">
                  <a:moveTo>
                    <a:pt x="8827" y="9927"/>
                  </a:moveTo>
                  <a:cubicBezTo>
                    <a:pt x="9172" y="7177"/>
                    <a:pt x="9517" y="4428"/>
                    <a:pt x="9517" y="2661"/>
                  </a:cubicBezTo>
                  <a:cubicBezTo>
                    <a:pt x="9517" y="894"/>
                    <a:pt x="9172" y="108"/>
                    <a:pt x="8310" y="10"/>
                  </a:cubicBezTo>
                  <a:cubicBezTo>
                    <a:pt x="7449" y="-88"/>
                    <a:pt x="6070" y="501"/>
                    <a:pt x="4462" y="3348"/>
                  </a:cubicBezTo>
                  <a:cubicBezTo>
                    <a:pt x="2853" y="6196"/>
                    <a:pt x="1015" y="11301"/>
                    <a:pt x="325" y="14836"/>
                  </a:cubicBezTo>
                  <a:cubicBezTo>
                    <a:pt x="-364" y="18370"/>
                    <a:pt x="96" y="20334"/>
                    <a:pt x="1187" y="20923"/>
                  </a:cubicBezTo>
                  <a:cubicBezTo>
                    <a:pt x="2279" y="21512"/>
                    <a:pt x="4002" y="20727"/>
                    <a:pt x="5553" y="18861"/>
                  </a:cubicBezTo>
                  <a:cubicBezTo>
                    <a:pt x="7104" y="16996"/>
                    <a:pt x="8483" y="14050"/>
                    <a:pt x="9402" y="12087"/>
                  </a:cubicBezTo>
                  <a:cubicBezTo>
                    <a:pt x="10321" y="10123"/>
                    <a:pt x="10781" y="9141"/>
                    <a:pt x="11240" y="8945"/>
                  </a:cubicBezTo>
                  <a:cubicBezTo>
                    <a:pt x="11700" y="8748"/>
                    <a:pt x="12159" y="9337"/>
                    <a:pt x="13021" y="10712"/>
                  </a:cubicBezTo>
                  <a:cubicBezTo>
                    <a:pt x="13883" y="12087"/>
                    <a:pt x="15147" y="14247"/>
                    <a:pt x="16583" y="15719"/>
                  </a:cubicBezTo>
                  <a:cubicBezTo>
                    <a:pt x="18019" y="17192"/>
                    <a:pt x="19627" y="17977"/>
                    <a:pt x="21236" y="187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2641207" y="423233"/>
              <a:ext cx="251985" cy="490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484" fill="norm" stroke="1" extrusionOk="0">
                  <a:moveTo>
                    <a:pt x="21429" y="13697"/>
                  </a:moveTo>
                  <a:cubicBezTo>
                    <a:pt x="21429" y="13233"/>
                    <a:pt x="21429" y="12770"/>
                    <a:pt x="21159" y="12353"/>
                  </a:cubicBezTo>
                  <a:cubicBezTo>
                    <a:pt x="20889" y="11936"/>
                    <a:pt x="20349" y="11565"/>
                    <a:pt x="18459" y="10638"/>
                  </a:cubicBezTo>
                  <a:cubicBezTo>
                    <a:pt x="16569" y="9711"/>
                    <a:pt x="13329" y="8227"/>
                    <a:pt x="11529" y="6698"/>
                  </a:cubicBezTo>
                  <a:cubicBezTo>
                    <a:pt x="9729" y="5168"/>
                    <a:pt x="9369" y="3592"/>
                    <a:pt x="9729" y="2480"/>
                  </a:cubicBezTo>
                  <a:cubicBezTo>
                    <a:pt x="10089" y="1367"/>
                    <a:pt x="11169" y="718"/>
                    <a:pt x="12249" y="348"/>
                  </a:cubicBezTo>
                  <a:cubicBezTo>
                    <a:pt x="13329" y="-23"/>
                    <a:pt x="14409" y="-116"/>
                    <a:pt x="14949" y="162"/>
                  </a:cubicBezTo>
                  <a:cubicBezTo>
                    <a:pt x="15489" y="440"/>
                    <a:pt x="15489" y="1089"/>
                    <a:pt x="13779" y="2804"/>
                  </a:cubicBezTo>
                  <a:cubicBezTo>
                    <a:pt x="12069" y="4519"/>
                    <a:pt x="8649" y="7300"/>
                    <a:pt x="6039" y="9850"/>
                  </a:cubicBezTo>
                  <a:cubicBezTo>
                    <a:pt x="3429" y="12399"/>
                    <a:pt x="1629" y="14717"/>
                    <a:pt x="729" y="16107"/>
                  </a:cubicBezTo>
                  <a:cubicBezTo>
                    <a:pt x="-171" y="17498"/>
                    <a:pt x="-171" y="17961"/>
                    <a:pt x="369" y="18239"/>
                  </a:cubicBezTo>
                  <a:cubicBezTo>
                    <a:pt x="909" y="18517"/>
                    <a:pt x="1989" y="18610"/>
                    <a:pt x="3429" y="18378"/>
                  </a:cubicBezTo>
                  <a:cubicBezTo>
                    <a:pt x="4869" y="18147"/>
                    <a:pt x="6669" y="17590"/>
                    <a:pt x="8199" y="17173"/>
                  </a:cubicBezTo>
                  <a:cubicBezTo>
                    <a:pt x="9729" y="16756"/>
                    <a:pt x="10989" y="16478"/>
                    <a:pt x="11529" y="16617"/>
                  </a:cubicBezTo>
                  <a:cubicBezTo>
                    <a:pt x="12069" y="16756"/>
                    <a:pt x="11889" y="17312"/>
                    <a:pt x="12249" y="18193"/>
                  </a:cubicBezTo>
                  <a:cubicBezTo>
                    <a:pt x="12609" y="19074"/>
                    <a:pt x="13509" y="20279"/>
                    <a:pt x="14409" y="21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3" name="Line"/>
            <p:cNvSpPr/>
            <p:nvPr/>
          </p:nvSpPr>
          <p:spPr>
            <a:xfrm>
              <a:off x="3808096" y="374145"/>
              <a:ext cx="323346" cy="417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432" fill="norm" stroke="1" extrusionOk="0">
                  <a:moveTo>
                    <a:pt x="2931" y="11064"/>
                  </a:moveTo>
                  <a:cubicBezTo>
                    <a:pt x="2366" y="11390"/>
                    <a:pt x="1801" y="11715"/>
                    <a:pt x="1731" y="13072"/>
                  </a:cubicBezTo>
                  <a:cubicBezTo>
                    <a:pt x="1660" y="14429"/>
                    <a:pt x="2084" y="16817"/>
                    <a:pt x="2366" y="18553"/>
                  </a:cubicBezTo>
                  <a:cubicBezTo>
                    <a:pt x="2648" y="20290"/>
                    <a:pt x="2790" y="21375"/>
                    <a:pt x="2719" y="21430"/>
                  </a:cubicBezTo>
                  <a:cubicBezTo>
                    <a:pt x="2648" y="21484"/>
                    <a:pt x="2366" y="20507"/>
                    <a:pt x="1872" y="18119"/>
                  </a:cubicBezTo>
                  <a:cubicBezTo>
                    <a:pt x="1378" y="15731"/>
                    <a:pt x="672" y="11932"/>
                    <a:pt x="319" y="8893"/>
                  </a:cubicBezTo>
                  <a:cubicBezTo>
                    <a:pt x="-34" y="5854"/>
                    <a:pt x="-34" y="3574"/>
                    <a:pt x="37" y="2163"/>
                  </a:cubicBezTo>
                  <a:cubicBezTo>
                    <a:pt x="107" y="752"/>
                    <a:pt x="248" y="210"/>
                    <a:pt x="672" y="47"/>
                  </a:cubicBezTo>
                  <a:cubicBezTo>
                    <a:pt x="1095" y="-116"/>
                    <a:pt x="1801" y="101"/>
                    <a:pt x="3001" y="1349"/>
                  </a:cubicBezTo>
                  <a:cubicBezTo>
                    <a:pt x="4201" y="2598"/>
                    <a:pt x="5895" y="4877"/>
                    <a:pt x="7025" y="6288"/>
                  </a:cubicBezTo>
                  <a:cubicBezTo>
                    <a:pt x="8154" y="7699"/>
                    <a:pt x="8719" y="8242"/>
                    <a:pt x="9354" y="8567"/>
                  </a:cubicBezTo>
                  <a:cubicBezTo>
                    <a:pt x="9990" y="8893"/>
                    <a:pt x="10695" y="9002"/>
                    <a:pt x="11331" y="8893"/>
                  </a:cubicBezTo>
                  <a:cubicBezTo>
                    <a:pt x="11966" y="8785"/>
                    <a:pt x="12531" y="8459"/>
                    <a:pt x="13095" y="7699"/>
                  </a:cubicBezTo>
                  <a:cubicBezTo>
                    <a:pt x="13660" y="6939"/>
                    <a:pt x="14225" y="5745"/>
                    <a:pt x="14719" y="4823"/>
                  </a:cubicBezTo>
                  <a:cubicBezTo>
                    <a:pt x="15213" y="3900"/>
                    <a:pt x="15637" y="3249"/>
                    <a:pt x="16060" y="3357"/>
                  </a:cubicBezTo>
                  <a:cubicBezTo>
                    <a:pt x="16484" y="3466"/>
                    <a:pt x="16907" y="4334"/>
                    <a:pt x="17401" y="6342"/>
                  </a:cubicBezTo>
                  <a:cubicBezTo>
                    <a:pt x="17895" y="8350"/>
                    <a:pt x="18460" y="11498"/>
                    <a:pt x="19166" y="14103"/>
                  </a:cubicBezTo>
                  <a:cubicBezTo>
                    <a:pt x="19872" y="16708"/>
                    <a:pt x="20719" y="18770"/>
                    <a:pt x="21566" y="208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4488747" y="412108"/>
              <a:ext cx="258645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600" fill="norm" stroke="1" extrusionOk="0">
                  <a:moveTo>
                    <a:pt x="14609" y="0"/>
                  </a:moveTo>
                  <a:cubicBezTo>
                    <a:pt x="10921" y="3709"/>
                    <a:pt x="7234" y="7418"/>
                    <a:pt x="4951" y="9709"/>
                  </a:cubicBezTo>
                  <a:cubicBezTo>
                    <a:pt x="2668" y="12000"/>
                    <a:pt x="1790" y="12873"/>
                    <a:pt x="1087" y="13855"/>
                  </a:cubicBezTo>
                  <a:cubicBezTo>
                    <a:pt x="385" y="14836"/>
                    <a:pt x="-142" y="15927"/>
                    <a:pt x="34" y="16473"/>
                  </a:cubicBezTo>
                  <a:cubicBezTo>
                    <a:pt x="209" y="17018"/>
                    <a:pt x="1087" y="17018"/>
                    <a:pt x="3897" y="17236"/>
                  </a:cubicBezTo>
                  <a:cubicBezTo>
                    <a:pt x="6707" y="17455"/>
                    <a:pt x="11448" y="17891"/>
                    <a:pt x="14697" y="18655"/>
                  </a:cubicBezTo>
                  <a:cubicBezTo>
                    <a:pt x="17946" y="19418"/>
                    <a:pt x="19702" y="20509"/>
                    <a:pt x="2145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4518791" y="697858"/>
              <a:ext cx="2730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74" y="16560"/>
                    <a:pt x="3349" y="11520"/>
                    <a:pt x="6949" y="7920"/>
                  </a:cubicBezTo>
                  <a:cubicBezTo>
                    <a:pt x="10549" y="4320"/>
                    <a:pt x="16074" y="21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4906141" y="310508"/>
              <a:ext cx="262789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600" fill="norm" stroke="1" extrusionOk="0">
                  <a:moveTo>
                    <a:pt x="8294" y="0"/>
                  </a:moveTo>
                  <a:cubicBezTo>
                    <a:pt x="8122" y="4217"/>
                    <a:pt x="7949" y="8434"/>
                    <a:pt x="7517" y="11726"/>
                  </a:cubicBezTo>
                  <a:cubicBezTo>
                    <a:pt x="7085" y="15017"/>
                    <a:pt x="6394" y="17383"/>
                    <a:pt x="5875" y="18977"/>
                  </a:cubicBezTo>
                  <a:cubicBezTo>
                    <a:pt x="5357" y="20571"/>
                    <a:pt x="5011" y="21394"/>
                    <a:pt x="5098" y="21343"/>
                  </a:cubicBezTo>
                  <a:cubicBezTo>
                    <a:pt x="5184" y="21291"/>
                    <a:pt x="5702" y="20366"/>
                    <a:pt x="6653" y="19029"/>
                  </a:cubicBezTo>
                  <a:cubicBezTo>
                    <a:pt x="7603" y="17691"/>
                    <a:pt x="8986" y="15943"/>
                    <a:pt x="10454" y="14709"/>
                  </a:cubicBezTo>
                  <a:cubicBezTo>
                    <a:pt x="11923" y="13474"/>
                    <a:pt x="13478" y="12754"/>
                    <a:pt x="15120" y="12549"/>
                  </a:cubicBezTo>
                  <a:cubicBezTo>
                    <a:pt x="16762" y="12343"/>
                    <a:pt x="18490" y="12651"/>
                    <a:pt x="19699" y="13320"/>
                  </a:cubicBezTo>
                  <a:cubicBezTo>
                    <a:pt x="20909" y="13989"/>
                    <a:pt x="21600" y="15017"/>
                    <a:pt x="21427" y="16149"/>
                  </a:cubicBezTo>
                  <a:cubicBezTo>
                    <a:pt x="21254" y="17280"/>
                    <a:pt x="20218" y="18514"/>
                    <a:pt x="16502" y="19440"/>
                  </a:cubicBezTo>
                  <a:cubicBezTo>
                    <a:pt x="12787" y="20366"/>
                    <a:pt x="6394" y="2098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467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-12700" y="130591"/>
              <a:ext cx="2070674" cy="1314658"/>
            </a:xfrm>
            <a:prstGeom prst="rect">
              <a:avLst/>
            </a:prstGeom>
            <a:effectLst/>
          </p:spPr>
        </p:pic>
        <p:pic>
          <p:nvPicPr>
            <p:cNvPr id="1469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3339412" y="-12701"/>
              <a:ext cx="2424989" cy="1406137"/>
            </a:xfrm>
            <a:prstGeom prst="rect">
              <a:avLst/>
            </a:prstGeom>
            <a:effectLst/>
          </p:spPr>
        </p:pic>
      </p:grpSp>
      <p:grpSp>
        <p:nvGrpSpPr>
          <p:cNvPr id="1546" name="Drawing"/>
          <p:cNvGrpSpPr/>
          <p:nvPr/>
        </p:nvGrpSpPr>
        <p:grpSpPr>
          <a:xfrm>
            <a:off x="793749" y="2231046"/>
            <a:ext cx="10294457" cy="6025204"/>
            <a:chOff x="0" y="-12699"/>
            <a:chExt cx="10294455" cy="6025203"/>
          </a:xfrm>
        </p:grpSpPr>
        <p:sp>
          <p:nvSpPr>
            <p:cNvPr id="1472" name="Line"/>
            <p:cNvSpPr/>
            <p:nvPr/>
          </p:nvSpPr>
          <p:spPr>
            <a:xfrm>
              <a:off x="0" y="2192746"/>
              <a:ext cx="279400" cy="258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8" fill="norm" stroke="1" extrusionOk="0">
                  <a:moveTo>
                    <a:pt x="0" y="2813"/>
                  </a:moveTo>
                  <a:cubicBezTo>
                    <a:pt x="491" y="7379"/>
                    <a:pt x="982" y="11945"/>
                    <a:pt x="1227" y="14755"/>
                  </a:cubicBezTo>
                  <a:cubicBezTo>
                    <a:pt x="1473" y="17565"/>
                    <a:pt x="1473" y="18618"/>
                    <a:pt x="1473" y="19584"/>
                  </a:cubicBezTo>
                  <a:cubicBezTo>
                    <a:pt x="1473" y="20550"/>
                    <a:pt x="1473" y="21428"/>
                    <a:pt x="1309" y="21428"/>
                  </a:cubicBezTo>
                  <a:cubicBezTo>
                    <a:pt x="1145" y="21428"/>
                    <a:pt x="818" y="20550"/>
                    <a:pt x="818" y="17389"/>
                  </a:cubicBezTo>
                  <a:cubicBezTo>
                    <a:pt x="818" y="14228"/>
                    <a:pt x="1145" y="8784"/>
                    <a:pt x="1555" y="5535"/>
                  </a:cubicBezTo>
                  <a:cubicBezTo>
                    <a:pt x="1964" y="2287"/>
                    <a:pt x="2455" y="1233"/>
                    <a:pt x="3109" y="618"/>
                  </a:cubicBezTo>
                  <a:cubicBezTo>
                    <a:pt x="3764" y="4"/>
                    <a:pt x="4582" y="-172"/>
                    <a:pt x="5318" y="179"/>
                  </a:cubicBezTo>
                  <a:cubicBezTo>
                    <a:pt x="6055" y="530"/>
                    <a:pt x="6709" y="1408"/>
                    <a:pt x="7200" y="2374"/>
                  </a:cubicBezTo>
                  <a:cubicBezTo>
                    <a:pt x="7691" y="3340"/>
                    <a:pt x="8018" y="4394"/>
                    <a:pt x="8427" y="5887"/>
                  </a:cubicBezTo>
                  <a:cubicBezTo>
                    <a:pt x="8836" y="7379"/>
                    <a:pt x="9327" y="9311"/>
                    <a:pt x="9655" y="9838"/>
                  </a:cubicBezTo>
                  <a:cubicBezTo>
                    <a:pt x="9982" y="10365"/>
                    <a:pt x="10145" y="9487"/>
                    <a:pt x="10718" y="8169"/>
                  </a:cubicBezTo>
                  <a:cubicBezTo>
                    <a:pt x="11291" y="6852"/>
                    <a:pt x="12273" y="5096"/>
                    <a:pt x="13255" y="4043"/>
                  </a:cubicBezTo>
                  <a:cubicBezTo>
                    <a:pt x="14236" y="2989"/>
                    <a:pt x="15218" y="2638"/>
                    <a:pt x="16200" y="2462"/>
                  </a:cubicBezTo>
                  <a:cubicBezTo>
                    <a:pt x="17182" y="2287"/>
                    <a:pt x="18164" y="2287"/>
                    <a:pt x="18900" y="2726"/>
                  </a:cubicBezTo>
                  <a:cubicBezTo>
                    <a:pt x="19636" y="3165"/>
                    <a:pt x="20127" y="4043"/>
                    <a:pt x="20373" y="6413"/>
                  </a:cubicBezTo>
                  <a:cubicBezTo>
                    <a:pt x="20618" y="8784"/>
                    <a:pt x="20618" y="12648"/>
                    <a:pt x="20782" y="14930"/>
                  </a:cubicBezTo>
                  <a:cubicBezTo>
                    <a:pt x="20945" y="17213"/>
                    <a:pt x="21273" y="17916"/>
                    <a:pt x="21600" y="186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3" name="Line"/>
            <p:cNvSpPr/>
            <p:nvPr/>
          </p:nvSpPr>
          <p:spPr>
            <a:xfrm>
              <a:off x="348029" y="2181271"/>
              <a:ext cx="140922" cy="208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093" fill="norm" stroke="1" extrusionOk="0">
                  <a:moveTo>
                    <a:pt x="11791" y="12284"/>
                  </a:moveTo>
                  <a:cubicBezTo>
                    <a:pt x="12436" y="9290"/>
                    <a:pt x="13081" y="6296"/>
                    <a:pt x="13403" y="4264"/>
                  </a:cubicBezTo>
                  <a:cubicBezTo>
                    <a:pt x="13726" y="2232"/>
                    <a:pt x="13726" y="1163"/>
                    <a:pt x="12920" y="521"/>
                  </a:cubicBezTo>
                  <a:cubicBezTo>
                    <a:pt x="12114" y="-120"/>
                    <a:pt x="10502" y="-334"/>
                    <a:pt x="8567" y="842"/>
                  </a:cubicBezTo>
                  <a:cubicBezTo>
                    <a:pt x="6633" y="2018"/>
                    <a:pt x="4376" y="4585"/>
                    <a:pt x="2764" y="7793"/>
                  </a:cubicBezTo>
                  <a:cubicBezTo>
                    <a:pt x="1153" y="11001"/>
                    <a:pt x="185" y="14850"/>
                    <a:pt x="24" y="17310"/>
                  </a:cubicBezTo>
                  <a:cubicBezTo>
                    <a:pt x="-137" y="19769"/>
                    <a:pt x="508" y="20838"/>
                    <a:pt x="1475" y="21052"/>
                  </a:cubicBezTo>
                  <a:cubicBezTo>
                    <a:pt x="2442" y="21266"/>
                    <a:pt x="3732" y="20624"/>
                    <a:pt x="5505" y="19127"/>
                  </a:cubicBezTo>
                  <a:cubicBezTo>
                    <a:pt x="7278" y="17630"/>
                    <a:pt x="9535" y="15278"/>
                    <a:pt x="11308" y="13781"/>
                  </a:cubicBezTo>
                  <a:cubicBezTo>
                    <a:pt x="13081" y="12284"/>
                    <a:pt x="14370" y="11642"/>
                    <a:pt x="15982" y="11535"/>
                  </a:cubicBezTo>
                  <a:cubicBezTo>
                    <a:pt x="17594" y="11428"/>
                    <a:pt x="19529" y="11856"/>
                    <a:pt x="21463" y="122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4" name="Line"/>
            <p:cNvSpPr/>
            <p:nvPr/>
          </p:nvSpPr>
          <p:spPr>
            <a:xfrm>
              <a:off x="520699" y="2207603"/>
              <a:ext cx="1524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5" name="Line"/>
            <p:cNvSpPr/>
            <p:nvPr/>
          </p:nvSpPr>
          <p:spPr>
            <a:xfrm>
              <a:off x="533399" y="2159666"/>
              <a:ext cx="152401" cy="219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2" fill="norm" stroke="1" extrusionOk="0">
                  <a:moveTo>
                    <a:pt x="21600" y="956"/>
                  </a:moveTo>
                  <a:cubicBezTo>
                    <a:pt x="20400" y="339"/>
                    <a:pt x="19200" y="-278"/>
                    <a:pt x="18000" y="133"/>
                  </a:cubicBezTo>
                  <a:cubicBezTo>
                    <a:pt x="16800" y="545"/>
                    <a:pt x="15600" y="1985"/>
                    <a:pt x="12600" y="5688"/>
                  </a:cubicBezTo>
                  <a:cubicBezTo>
                    <a:pt x="9600" y="9391"/>
                    <a:pt x="4800" y="15356"/>
                    <a:pt x="0" y="213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6" name="Line"/>
            <p:cNvSpPr/>
            <p:nvPr/>
          </p:nvSpPr>
          <p:spPr>
            <a:xfrm>
              <a:off x="1403350" y="1725003"/>
              <a:ext cx="39323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600" fill="norm" stroke="1" extrusionOk="0">
                  <a:moveTo>
                    <a:pt x="0" y="0"/>
                  </a:moveTo>
                  <a:cubicBezTo>
                    <a:pt x="4547" y="3443"/>
                    <a:pt x="9095" y="6887"/>
                    <a:pt x="13074" y="10226"/>
                  </a:cubicBezTo>
                  <a:cubicBezTo>
                    <a:pt x="17053" y="13565"/>
                    <a:pt x="20463" y="16800"/>
                    <a:pt x="21032" y="18678"/>
                  </a:cubicBezTo>
                  <a:cubicBezTo>
                    <a:pt x="21600" y="20557"/>
                    <a:pt x="19326" y="21078"/>
                    <a:pt x="1705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7" name="Line"/>
            <p:cNvSpPr/>
            <p:nvPr/>
          </p:nvSpPr>
          <p:spPr>
            <a:xfrm>
              <a:off x="1187981" y="2151095"/>
              <a:ext cx="951969" cy="71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0933" fill="norm" stroke="1" extrusionOk="0">
                  <a:moveTo>
                    <a:pt x="2143" y="9070"/>
                  </a:moveTo>
                  <a:cubicBezTo>
                    <a:pt x="1712" y="10922"/>
                    <a:pt x="1281" y="12773"/>
                    <a:pt x="874" y="14624"/>
                  </a:cubicBezTo>
                  <a:cubicBezTo>
                    <a:pt x="467" y="16476"/>
                    <a:pt x="84" y="18327"/>
                    <a:pt x="12" y="19562"/>
                  </a:cubicBezTo>
                  <a:cubicBezTo>
                    <a:pt x="-60" y="20796"/>
                    <a:pt x="179" y="21413"/>
                    <a:pt x="1089" y="20487"/>
                  </a:cubicBezTo>
                  <a:cubicBezTo>
                    <a:pt x="1999" y="19562"/>
                    <a:pt x="3580" y="17093"/>
                    <a:pt x="5352" y="14007"/>
                  </a:cubicBezTo>
                  <a:cubicBezTo>
                    <a:pt x="7124" y="10922"/>
                    <a:pt x="9088" y="7219"/>
                    <a:pt x="10932" y="4750"/>
                  </a:cubicBezTo>
                  <a:cubicBezTo>
                    <a:pt x="12775" y="2282"/>
                    <a:pt x="14500" y="1047"/>
                    <a:pt x="16152" y="430"/>
                  </a:cubicBezTo>
                  <a:cubicBezTo>
                    <a:pt x="17804" y="-187"/>
                    <a:pt x="19385" y="-187"/>
                    <a:pt x="20271" y="739"/>
                  </a:cubicBezTo>
                  <a:cubicBezTo>
                    <a:pt x="21157" y="1664"/>
                    <a:pt x="21348" y="3516"/>
                    <a:pt x="21540" y="53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8" name="Line"/>
            <p:cNvSpPr/>
            <p:nvPr/>
          </p:nvSpPr>
          <p:spPr>
            <a:xfrm>
              <a:off x="1358900" y="2429853"/>
              <a:ext cx="173071" cy="312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538" fill="norm" stroke="1" extrusionOk="0">
                  <a:moveTo>
                    <a:pt x="0" y="0"/>
                  </a:moveTo>
                  <a:cubicBezTo>
                    <a:pt x="781" y="4086"/>
                    <a:pt x="1561" y="8173"/>
                    <a:pt x="2082" y="10581"/>
                  </a:cubicBezTo>
                  <a:cubicBezTo>
                    <a:pt x="2602" y="12989"/>
                    <a:pt x="2863" y="13719"/>
                    <a:pt x="2993" y="14522"/>
                  </a:cubicBezTo>
                  <a:cubicBezTo>
                    <a:pt x="3123" y="15324"/>
                    <a:pt x="3123" y="16200"/>
                    <a:pt x="3513" y="16273"/>
                  </a:cubicBezTo>
                  <a:cubicBezTo>
                    <a:pt x="3904" y="16346"/>
                    <a:pt x="4684" y="15616"/>
                    <a:pt x="5986" y="14668"/>
                  </a:cubicBezTo>
                  <a:cubicBezTo>
                    <a:pt x="7287" y="13719"/>
                    <a:pt x="9108" y="12551"/>
                    <a:pt x="10670" y="11895"/>
                  </a:cubicBezTo>
                  <a:cubicBezTo>
                    <a:pt x="12231" y="11238"/>
                    <a:pt x="13533" y="11092"/>
                    <a:pt x="14704" y="11238"/>
                  </a:cubicBezTo>
                  <a:cubicBezTo>
                    <a:pt x="15875" y="11384"/>
                    <a:pt x="16916" y="11822"/>
                    <a:pt x="17957" y="12332"/>
                  </a:cubicBezTo>
                  <a:cubicBezTo>
                    <a:pt x="18998" y="12843"/>
                    <a:pt x="20039" y="13427"/>
                    <a:pt x="20689" y="14157"/>
                  </a:cubicBezTo>
                  <a:cubicBezTo>
                    <a:pt x="21340" y="14886"/>
                    <a:pt x="21600" y="15762"/>
                    <a:pt x="20689" y="16930"/>
                  </a:cubicBezTo>
                  <a:cubicBezTo>
                    <a:pt x="19778" y="18097"/>
                    <a:pt x="17696" y="19557"/>
                    <a:pt x="15094" y="20432"/>
                  </a:cubicBezTo>
                  <a:cubicBezTo>
                    <a:pt x="12492" y="21308"/>
                    <a:pt x="9369" y="21600"/>
                    <a:pt x="7287" y="21527"/>
                  </a:cubicBezTo>
                  <a:cubicBezTo>
                    <a:pt x="5205" y="21454"/>
                    <a:pt x="4164" y="21016"/>
                    <a:pt x="3904" y="20286"/>
                  </a:cubicBezTo>
                  <a:cubicBezTo>
                    <a:pt x="3643" y="19557"/>
                    <a:pt x="4164" y="18535"/>
                    <a:pt x="5075" y="17805"/>
                  </a:cubicBezTo>
                  <a:cubicBezTo>
                    <a:pt x="5986" y="17076"/>
                    <a:pt x="7287" y="16638"/>
                    <a:pt x="8588" y="16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1638300" y="2588603"/>
              <a:ext cx="2159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12" y="16800"/>
                    <a:pt x="7624" y="12000"/>
                    <a:pt x="11224" y="8400"/>
                  </a:cubicBezTo>
                  <a:cubicBezTo>
                    <a:pt x="14824" y="4800"/>
                    <a:pt x="18212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0" name="Line"/>
            <p:cNvSpPr/>
            <p:nvPr/>
          </p:nvSpPr>
          <p:spPr>
            <a:xfrm>
              <a:off x="1816534" y="2505882"/>
              <a:ext cx="177366" cy="128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0426" fill="norm" stroke="1" extrusionOk="0">
                  <a:moveTo>
                    <a:pt x="13670" y="7114"/>
                  </a:moveTo>
                  <a:cubicBezTo>
                    <a:pt x="11638" y="4752"/>
                    <a:pt x="9605" y="2389"/>
                    <a:pt x="7953" y="1039"/>
                  </a:cubicBezTo>
                  <a:cubicBezTo>
                    <a:pt x="6301" y="-311"/>
                    <a:pt x="5030" y="-648"/>
                    <a:pt x="3633" y="1883"/>
                  </a:cubicBezTo>
                  <a:cubicBezTo>
                    <a:pt x="2235" y="4414"/>
                    <a:pt x="710" y="9814"/>
                    <a:pt x="202" y="13358"/>
                  </a:cubicBezTo>
                  <a:cubicBezTo>
                    <a:pt x="-306" y="16902"/>
                    <a:pt x="202" y="18589"/>
                    <a:pt x="1092" y="19602"/>
                  </a:cubicBezTo>
                  <a:cubicBezTo>
                    <a:pt x="1981" y="20614"/>
                    <a:pt x="3252" y="20952"/>
                    <a:pt x="5030" y="19096"/>
                  </a:cubicBezTo>
                  <a:cubicBezTo>
                    <a:pt x="6809" y="17239"/>
                    <a:pt x="9096" y="13189"/>
                    <a:pt x="10621" y="12008"/>
                  </a:cubicBezTo>
                  <a:cubicBezTo>
                    <a:pt x="12146" y="10827"/>
                    <a:pt x="12908" y="12514"/>
                    <a:pt x="14560" y="14371"/>
                  </a:cubicBezTo>
                  <a:cubicBezTo>
                    <a:pt x="16212" y="16227"/>
                    <a:pt x="18753" y="18252"/>
                    <a:pt x="21294" y="202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2051050" y="2429853"/>
              <a:ext cx="86579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0" h="21600" fill="norm" stroke="1" extrusionOk="0">
                  <a:moveTo>
                    <a:pt x="11782" y="0"/>
                  </a:moveTo>
                  <a:cubicBezTo>
                    <a:pt x="16691" y="3529"/>
                    <a:pt x="21600" y="7059"/>
                    <a:pt x="19636" y="10659"/>
                  </a:cubicBezTo>
                  <a:cubicBezTo>
                    <a:pt x="17673" y="14259"/>
                    <a:pt x="8836" y="1792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2" name="Line"/>
            <p:cNvSpPr/>
            <p:nvPr/>
          </p:nvSpPr>
          <p:spPr>
            <a:xfrm>
              <a:off x="1245762" y="2410803"/>
              <a:ext cx="182989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11975" y="0"/>
                  </a:moveTo>
                  <a:cubicBezTo>
                    <a:pt x="8415" y="1745"/>
                    <a:pt x="4854" y="3491"/>
                    <a:pt x="2480" y="5891"/>
                  </a:cubicBezTo>
                  <a:cubicBezTo>
                    <a:pt x="107" y="8291"/>
                    <a:pt x="-1080" y="11345"/>
                    <a:pt x="1294" y="14018"/>
                  </a:cubicBezTo>
                  <a:cubicBezTo>
                    <a:pt x="3667" y="16691"/>
                    <a:pt x="9601" y="18982"/>
                    <a:pt x="13399" y="20182"/>
                  </a:cubicBezTo>
                  <a:cubicBezTo>
                    <a:pt x="17197" y="21382"/>
                    <a:pt x="18858" y="21491"/>
                    <a:pt x="2052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2199216" y="2348925"/>
              <a:ext cx="162984" cy="144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59" fill="norm" stroke="1" extrusionOk="0">
                  <a:moveTo>
                    <a:pt x="2244" y="680"/>
                  </a:moveTo>
                  <a:cubicBezTo>
                    <a:pt x="1683" y="3722"/>
                    <a:pt x="1122" y="6765"/>
                    <a:pt x="701" y="9198"/>
                  </a:cubicBezTo>
                  <a:cubicBezTo>
                    <a:pt x="281" y="11632"/>
                    <a:pt x="0" y="13458"/>
                    <a:pt x="0" y="13610"/>
                  </a:cubicBezTo>
                  <a:cubicBezTo>
                    <a:pt x="0" y="13762"/>
                    <a:pt x="281" y="12241"/>
                    <a:pt x="842" y="9959"/>
                  </a:cubicBezTo>
                  <a:cubicBezTo>
                    <a:pt x="1403" y="7677"/>
                    <a:pt x="2244" y="4635"/>
                    <a:pt x="3086" y="2505"/>
                  </a:cubicBezTo>
                  <a:cubicBezTo>
                    <a:pt x="3927" y="376"/>
                    <a:pt x="4769" y="-841"/>
                    <a:pt x="7714" y="680"/>
                  </a:cubicBezTo>
                  <a:cubicBezTo>
                    <a:pt x="10660" y="2201"/>
                    <a:pt x="15709" y="6460"/>
                    <a:pt x="18374" y="10263"/>
                  </a:cubicBezTo>
                  <a:cubicBezTo>
                    <a:pt x="21039" y="14066"/>
                    <a:pt x="21319" y="17413"/>
                    <a:pt x="21600" y="207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3213100" y="2017103"/>
              <a:ext cx="4318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53" y="2057"/>
                    <a:pt x="5506" y="4114"/>
                    <a:pt x="8894" y="6171"/>
                  </a:cubicBezTo>
                  <a:cubicBezTo>
                    <a:pt x="12282" y="8229"/>
                    <a:pt x="16306" y="10286"/>
                    <a:pt x="18529" y="12857"/>
                  </a:cubicBezTo>
                  <a:cubicBezTo>
                    <a:pt x="20753" y="15429"/>
                    <a:pt x="21176" y="1851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3238500" y="2086953"/>
              <a:ext cx="5143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67" y="21600"/>
                  </a:moveTo>
                  <a:cubicBezTo>
                    <a:pt x="533" y="21600"/>
                    <a:pt x="0" y="21600"/>
                    <a:pt x="0" y="21600"/>
                  </a:cubicBezTo>
                  <a:cubicBezTo>
                    <a:pt x="0" y="21600"/>
                    <a:pt x="533" y="21600"/>
                    <a:pt x="2311" y="21273"/>
                  </a:cubicBezTo>
                  <a:cubicBezTo>
                    <a:pt x="4089" y="20945"/>
                    <a:pt x="7111" y="20291"/>
                    <a:pt x="10178" y="18327"/>
                  </a:cubicBezTo>
                  <a:cubicBezTo>
                    <a:pt x="13244" y="16364"/>
                    <a:pt x="16356" y="13091"/>
                    <a:pt x="18267" y="9818"/>
                  </a:cubicBezTo>
                  <a:cubicBezTo>
                    <a:pt x="20178" y="6545"/>
                    <a:pt x="20889" y="327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3544515" y="1963626"/>
              <a:ext cx="198304" cy="301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2" h="21489" fill="norm" stroke="1" extrusionOk="0">
                  <a:moveTo>
                    <a:pt x="4548" y="191"/>
                  </a:moveTo>
                  <a:cubicBezTo>
                    <a:pt x="2544" y="40"/>
                    <a:pt x="540" y="-111"/>
                    <a:pt x="94" y="116"/>
                  </a:cubicBezTo>
                  <a:cubicBezTo>
                    <a:pt x="-351" y="342"/>
                    <a:pt x="762" y="946"/>
                    <a:pt x="3657" y="2155"/>
                  </a:cubicBezTo>
                  <a:cubicBezTo>
                    <a:pt x="6552" y="3363"/>
                    <a:pt x="11228" y="5176"/>
                    <a:pt x="14457" y="6837"/>
                  </a:cubicBezTo>
                  <a:cubicBezTo>
                    <a:pt x="17686" y="8499"/>
                    <a:pt x="19468" y="10009"/>
                    <a:pt x="20358" y="11142"/>
                  </a:cubicBezTo>
                  <a:cubicBezTo>
                    <a:pt x="21249" y="12275"/>
                    <a:pt x="21249" y="13030"/>
                    <a:pt x="17909" y="14692"/>
                  </a:cubicBezTo>
                  <a:cubicBezTo>
                    <a:pt x="14569" y="16353"/>
                    <a:pt x="7888" y="18921"/>
                    <a:pt x="1208" y="214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4591961" y="1972653"/>
              <a:ext cx="246739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600" fill="norm" stroke="1" extrusionOk="0">
                  <a:moveTo>
                    <a:pt x="3243" y="0"/>
                  </a:moveTo>
                  <a:cubicBezTo>
                    <a:pt x="2874" y="4950"/>
                    <a:pt x="2505" y="9900"/>
                    <a:pt x="2320" y="12937"/>
                  </a:cubicBezTo>
                  <a:cubicBezTo>
                    <a:pt x="2135" y="15975"/>
                    <a:pt x="2135" y="17100"/>
                    <a:pt x="1766" y="18113"/>
                  </a:cubicBezTo>
                  <a:cubicBezTo>
                    <a:pt x="1397" y="19125"/>
                    <a:pt x="658" y="20025"/>
                    <a:pt x="289" y="19687"/>
                  </a:cubicBezTo>
                  <a:cubicBezTo>
                    <a:pt x="-80" y="19350"/>
                    <a:pt x="-80" y="17775"/>
                    <a:pt x="197" y="15188"/>
                  </a:cubicBezTo>
                  <a:cubicBezTo>
                    <a:pt x="474" y="12600"/>
                    <a:pt x="1028" y="9000"/>
                    <a:pt x="1858" y="6412"/>
                  </a:cubicBezTo>
                  <a:cubicBezTo>
                    <a:pt x="2689" y="3825"/>
                    <a:pt x="3797" y="2250"/>
                    <a:pt x="4812" y="1688"/>
                  </a:cubicBezTo>
                  <a:cubicBezTo>
                    <a:pt x="5828" y="1125"/>
                    <a:pt x="6751" y="1575"/>
                    <a:pt x="7674" y="3938"/>
                  </a:cubicBezTo>
                  <a:cubicBezTo>
                    <a:pt x="8597" y="6300"/>
                    <a:pt x="9520" y="10575"/>
                    <a:pt x="9982" y="13500"/>
                  </a:cubicBezTo>
                  <a:cubicBezTo>
                    <a:pt x="10443" y="16425"/>
                    <a:pt x="10443" y="18000"/>
                    <a:pt x="10535" y="18225"/>
                  </a:cubicBezTo>
                  <a:cubicBezTo>
                    <a:pt x="10628" y="18450"/>
                    <a:pt x="10812" y="17325"/>
                    <a:pt x="11643" y="14625"/>
                  </a:cubicBezTo>
                  <a:cubicBezTo>
                    <a:pt x="12474" y="11925"/>
                    <a:pt x="13951" y="7650"/>
                    <a:pt x="15058" y="5175"/>
                  </a:cubicBezTo>
                  <a:cubicBezTo>
                    <a:pt x="16166" y="2700"/>
                    <a:pt x="16905" y="2025"/>
                    <a:pt x="17643" y="2025"/>
                  </a:cubicBezTo>
                  <a:cubicBezTo>
                    <a:pt x="18382" y="2025"/>
                    <a:pt x="19120" y="2700"/>
                    <a:pt x="19674" y="5400"/>
                  </a:cubicBezTo>
                  <a:cubicBezTo>
                    <a:pt x="20228" y="8100"/>
                    <a:pt x="20597" y="12825"/>
                    <a:pt x="20874" y="15862"/>
                  </a:cubicBezTo>
                  <a:cubicBezTo>
                    <a:pt x="21151" y="18900"/>
                    <a:pt x="21335" y="20250"/>
                    <a:pt x="2152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4895849" y="2042503"/>
              <a:ext cx="127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4921249" y="1928203"/>
              <a:ext cx="63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4978399" y="2002069"/>
              <a:ext cx="128662" cy="148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031" fill="norm" stroke="1" extrusionOk="0">
                  <a:moveTo>
                    <a:pt x="0" y="331"/>
                  </a:moveTo>
                  <a:cubicBezTo>
                    <a:pt x="0" y="6031"/>
                    <a:pt x="0" y="11731"/>
                    <a:pt x="0" y="15331"/>
                  </a:cubicBezTo>
                  <a:cubicBezTo>
                    <a:pt x="0" y="18931"/>
                    <a:pt x="0" y="20431"/>
                    <a:pt x="0" y="20431"/>
                  </a:cubicBezTo>
                  <a:cubicBezTo>
                    <a:pt x="0" y="20431"/>
                    <a:pt x="0" y="18931"/>
                    <a:pt x="871" y="15481"/>
                  </a:cubicBezTo>
                  <a:cubicBezTo>
                    <a:pt x="1742" y="12031"/>
                    <a:pt x="3484" y="6631"/>
                    <a:pt x="5052" y="3481"/>
                  </a:cubicBezTo>
                  <a:cubicBezTo>
                    <a:pt x="6619" y="331"/>
                    <a:pt x="8013" y="-569"/>
                    <a:pt x="10800" y="331"/>
                  </a:cubicBezTo>
                  <a:cubicBezTo>
                    <a:pt x="13587" y="1231"/>
                    <a:pt x="17768" y="3931"/>
                    <a:pt x="19684" y="7681"/>
                  </a:cubicBezTo>
                  <a:cubicBezTo>
                    <a:pt x="21600" y="11431"/>
                    <a:pt x="21252" y="16231"/>
                    <a:pt x="20903" y="210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5555148" y="1815059"/>
              <a:ext cx="185252" cy="373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317" fill="norm" stroke="1" extrusionOk="0">
                  <a:moveTo>
                    <a:pt x="14688" y="658"/>
                  </a:moveTo>
                  <a:cubicBezTo>
                    <a:pt x="13475" y="417"/>
                    <a:pt x="12261" y="175"/>
                    <a:pt x="11048" y="55"/>
                  </a:cubicBezTo>
                  <a:cubicBezTo>
                    <a:pt x="9834" y="-66"/>
                    <a:pt x="8621" y="-66"/>
                    <a:pt x="7043" y="899"/>
                  </a:cubicBezTo>
                  <a:cubicBezTo>
                    <a:pt x="5466" y="1865"/>
                    <a:pt x="3524" y="3795"/>
                    <a:pt x="2068" y="6873"/>
                  </a:cubicBezTo>
                  <a:cubicBezTo>
                    <a:pt x="612" y="9950"/>
                    <a:pt x="-359" y="14173"/>
                    <a:pt x="126" y="17069"/>
                  </a:cubicBezTo>
                  <a:cubicBezTo>
                    <a:pt x="612" y="19965"/>
                    <a:pt x="2553" y="21534"/>
                    <a:pt x="6315" y="21293"/>
                  </a:cubicBezTo>
                  <a:cubicBezTo>
                    <a:pt x="10077" y="21051"/>
                    <a:pt x="15659" y="19000"/>
                    <a:pt x="21241" y="169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5778499" y="1772169"/>
              <a:ext cx="141053" cy="421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411" fill="norm" stroke="1" extrusionOk="0">
                  <a:moveTo>
                    <a:pt x="6671" y="2119"/>
                  </a:moveTo>
                  <a:cubicBezTo>
                    <a:pt x="6988" y="1152"/>
                    <a:pt x="7306" y="184"/>
                    <a:pt x="7465" y="23"/>
                  </a:cubicBezTo>
                  <a:cubicBezTo>
                    <a:pt x="7624" y="-138"/>
                    <a:pt x="7624" y="507"/>
                    <a:pt x="7465" y="2871"/>
                  </a:cubicBezTo>
                  <a:cubicBezTo>
                    <a:pt x="7306" y="5235"/>
                    <a:pt x="6988" y="9319"/>
                    <a:pt x="6671" y="12435"/>
                  </a:cubicBezTo>
                  <a:cubicBezTo>
                    <a:pt x="6353" y="15552"/>
                    <a:pt x="6035" y="17701"/>
                    <a:pt x="5559" y="19152"/>
                  </a:cubicBezTo>
                  <a:cubicBezTo>
                    <a:pt x="5082" y="20602"/>
                    <a:pt x="4447" y="21355"/>
                    <a:pt x="3971" y="21408"/>
                  </a:cubicBezTo>
                  <a:cubicBezTo>
                    <a:pt x="3494" y="21462"/>
                    <a:pt x="3176" y="20817"/>
                    <a:pt x="4129" y="19205"/>
                  </a:cubicBezTo>
                  <a:cubicBezTo>
                    <a:pt x="5082" y="17593"/>
                    <a:pt x="7306" y="15014"/>
                    <a:pt x="9212" y="13563"/>
                  </a:cubicBezTo>
                  <a:cubicBezTo>
                    <a:pt x="11118" y="12113"/>
                    <a:pt x="12706" y="11790"/>
                    <a:pt x="14135" y="11790"/>
                  </a:cubicBezTo>
                  <a:cubicBezTo>
                    <a:pt x="15565" y="11790"/>
                    <a:pt x="16835" y="12113"/>
                    <a:pt x="17947" y="12811"/>
                  </a:cubicBezTo>
                  <a:cubicBezTo>
                    <a:pt x="19059" y="13510"/>
                    <a:pt x="20012" y="14584"/>
                    <a:pt x="20647" y="15498"/>
                  </a:cubicBezTo>
                  <a:cubicBezTo>
                    <a:pt x="21282" y="16411"/>
                    <a:pt x="21600" y="17163"/>
                    <a:pt x="20012" y="17916"/>
                  </a:cubicBezTo>
                  <a:cubicBezTo>
                    <a:pt x="18424" y="18668"/>
                    <a:pt x="14929" y="19420"/>
                    <a:pt x="11276" y="19635"/>
                  </a:cubicBezTo>
                  <a:cubicBezTo>
                    <a:pt x="7624" y="19850"/>
                    <a:pt x="3812" y="19528"/>
                    <a:pt x="0" y="192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6080669" y="2046737"/>
              <a:ext cx="193132" cy="33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600" fill="norm" stroke="1" extrusionOk="0">
                  <a:moveTo>
                    <a:pt x="986" y="21600"/>
                  </a:moveTo>
                  <a:cubicBezTo>
                    <a:pt x="289" y="16200"/>
                    <a:pt x="-408" y="10800"/>
                    <a:pt x="289" y="6750"/>
                  </a:cubicBezTo>
                  <a:cubicBezTo>
                    <a:pt x="986" y="2700"/>
                    <a:pt x="3076" y="0"/>
                    <a:pt x="6792" y="0"/>
                  </a:cubicBezTo>
                  <a:cubicBezTo>
                    <a:pt x="10508" y="0"/>
                    <a:pt x="15850" y="2700"/>
                    <a:pt x="21192" y="5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6413017" y="1922899"/>
              <a:ext cx="254484" cy="183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0995" fill="norm" stroke="1" extrusionOk="0">
                  <a:moveTo>
                    <a:pt x="12256" y="10074"/>
                  </a:moveTo>
                  <a:cubicBezTo>
                    <a:pt x="11548" y="6676"/>
                    <a:pt x="10840" y="3278"/>
                    <a:pt x="9955" y="1458"/>
                  </a:cubicBezTo>
                  <a:cubicBezTo>
                    <a:pt x="9070" y="-362"/>
                    <a:pt x="8007" y="-605"/>
                    <a:pt x="6325" y="1458"/>
                  </a:cubicBezTo>
                  <a:cubicBezTo>
                    <a:pt x="4643" y="3521"/>
                    <a:pt x="2342" y="7889"/>
                    <a:pt x="1102" y="10802"/>
                  </a:cubicBezTo>
                  <a:cubicBezTo>
                    <a:pt x="-137" y="13714"/>
                    <a:pt x="-314" y="15170"/>
                    <a:pt x="483" y="16384"/>
                  </a:cubicBezTo>
                  <a:cubicBezTo>
                    <a:pt x="1279" y="17597"/>
                    <a:pt x="3050" y="18568"/>
                    <a:pt x="4643" y="18204"/>
                  </a:cubicBezTo>
                  <a:cubicBezTo>
                    <a:pt x="6237" y="17840"/>
                    <a:pt x="7653" y="16141"/>
                    <a:pt x="8627" y="14806"/>
                  </a:cubicBezTo>
                  <a:cubicBezTo>
                    <a:pt x="9601" y="13471"/>
                    <a:pt x="10132" y="12501"/>
                    <a:pt x="10840" y="12137"/>
                  </a:cubicBezTo>
                  <a:cubicBezTo>
                    <a:pt x="11548" y="11773"/>
                    <a:pt x="12434" y="12015"/>
                    <a:pt x="14204" y="13593"/>
                  </a:cubicBezTo>
                  <a:cubicBezTo>
                    <a:pt x="15975" y="15170"/>
                    <a:pt x="18630" y="18083"/>
                    <a:pt x="21286" y="209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5" name="Line"/>
            <p:cNvSpPr/>
            <p:nvPr/>
          </p:nvSpPr>
          <p:spPr>
            <a:xfrm>
              <a:off x="6775449" y="1826603"/>
              <a:ext cx="79636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6" h="21600" fill="norm" stroke="1" extrusionOk="0">
                  <a:moveTo>
                    <a:pt x="0" y="0"/>
                  </a:moveTo>
                  <a:cubicBezTo>
                    <a:pt x="7560" y="3471"/>
                    <a:pt x="15120" y="6943"/>
                    <a:pt x="18360" y="10029"/>
                  </a:cubicBezTo>
                  <a:cubicBezTo>
                    <a:pt x="21600" y="13114"/>
                    <a:pt x="20520" y="15814"/>
                    <a:pt x="17280" y="17679"/>
                  </a:cubicBezTo>
                  <a:cubicBezTo>
                    <a:pt x="14040" y="19543"/>
                    <a:pt x="8640" y="20571"/>
                    <a:pt x="324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6" name="Line"/>
            <p:cNvSpPr/>
            <p:nvPr/>
          </p:nvSpPr>
          <p:spPr>
            <a:xfrm>
              <a:off x="6911693" y="1617053"/>
              <a:ext cx="136807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600" fill="norm" stroke="1" extrusionOk="0">
                  <a:moveTo>
                    <a:pt x="1540" y="0"/>
                  </a:moveTo>
                  <a:cubicBezTo>
                    <a:pt x="1207" y="4358"/>
                    <a:pt x="875" y="8716"/>
                    <a:pt x="543" y="11368"/>
                  </a:cubicBezTo>
                  <a:cubicBezTo>
                    <a:pt x="210" y="14021"/>
                    <a:pt x="-122" y="14968"/>
                    <a:pt x="44" y="14779"/>
                  </a:cubicBezTo>
                  <a:cubicBezTo>
                    <a:pt x="210" y="14589"/>
                    <a:pt x="875" y="13263"/>
                    <a:pt x="2038" y="11274"/>
                  </a:cubicBezTo>
                  <a:cubicBezTo>
                    <a:pt x="3201" y="9284"/>
                    <a:pt x="4863" y="6632"/>
                    <a:pt x="6358" y="4832"/>
                  </a:cubicBezTo>
                  <a:cubicBezTo>
                    <a:pt x="7853" y="3032"/>
                    <a:pt x="9183" y="2084"/>
                    <a:pt x="10678" y="2084"/>
                  </a:cubicBezTo>
                  <a:cubicBezTo>
                    <a:pt x="12173" y="2084"/>
                    <a:pt x="13835" y="3032"/>
                    <a:pt x="15663" y="5495"/>
                  </a:cubicBezTo>
                  <a:cubicBezTo>
                    <a:pt x="17490" y="7958"/>
                    <a:pt x="19484" y="11937"/>
                    <a:pt x="20481" y="14874"/>
                  </a:cubicBezTo>
                  <a:cubicBezTo>
                    <a:pt x="21478" y="17811"/>
                    <a:pt x="21478" y="19705"/>
                    <a:pt x="2147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7632699" y="1979366"/>
              <a:ext cx="381001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200" y="11918"/>
                    <a:pt x="8400" y="3818"/>
                    <a:pt x="12000" y="1118"/>
                  </a:cubicBezTo>
                  <a:cubicBezTo>
                    <a:pt x="15600" y="-1582"/>
                    <a:pt x="18600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7748933" y="2036153"/>
              <a:ext cx="264768" cy="62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392" fill="norm" stroke="1" extrusionOk="0">
                  <a:moveTo>
                    <a:pt x="3927" y="19440"/>
                  </a:moveTo>
                  <a:cubicBezTo>
                    <a:pt x="2226" y="20160"/>
                    <a:pt x="525" y="20880"/>
                    <a:pt x="100" y="21240"/>
                  </a:cubicBezTo>
                  <a:cubicBezTo>
                    <a:pt x="-325" y="21600"/>
                    <a:pt x="525" y="21600"/>
                    <a:pt x="4267" y="18000"/>
                  </a:cubicBezTo>
                  <a:cubicBezTo>
                    <a:pt x="8009" y="14400"/>
                    <a:pt x="14642" y="7200"/>
                    <a:pt x="2127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7938706" y="1909103"/>
              <a:ext cx="146408" cy="215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0" h="21395" fill="norm" stroke="1" extrusionOk="0">
                  <a:moveTo>
                    <a:pt x="5964" y="634"/>
                  </a:moveTo>
                  <a:cubicBezTo>
                    <a:pt x="3337" y="214"/>
                    <a:pt x="710" y="-205"/>
                    <a:pt x="126" y="110"/>
                  </a:cubicBezTo>
                  <a:cubicBezTo>
                    <a:pt x="-458" y="424"/>
                    <a:pt x="1001" y="1473"/>
                    <a:pt x="4358" y="2836"/>
                  </a:cubicBezTo>
                  <a:cubicBezTo>
                    <a:pt x="7715" y="4199"/>
                    <a:pt x="12969" y="5877"/>
                    <a:pt x="16326" y="7659"/>
                  </a:cubicBezTo>
                  <a:cubicBezTo>
                    <a:pt x="19683" y="9442"/>
                    <a:pt x="21142" y="11329"/>
                    <a:pt x="19537" y="13636"/>
                  </a:cubicBezTo>
                  <a:cubicBezTo>
                    <a:pt x="17931" y="15943"/>
                    <a:pt x="13261" y="18669"/>
                    <a:pt x="8591" y="213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8502649" y="1953603"/>
              <a:ext cx="192945" cy="173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600" fill="norm" stroke="1" extrusionOk="0">
                  <a:moveTo>
                    <a:pt x="0" y="0"/>
                  </a:moveTo>
                  <a:cubicBezTo>
                    <a:pt x="939" y="6322"/>
                    <a:pt x="1878" y="12644"/>
                    <a:pt x="2230" y="16463"/>
                  </a:cubicBezTo>
                  <a:cubicBezTo>
                    <a:pt x="2583" y="20283"/>
                    <a:pt x="2348" y="21600"/>
                    <a:pt x="2230" y="21600"/>
                  </a:cubicBezTo>
                  <a:cubicBezTo>
                    <a:pt x="2113" y="21600"/>
                    <a:pt x="2113" y="20283"/>
                    <a:pt x="2583" y="17254"/>
                  </a:cubicBezTo>
                  <a:cubicBezTo>
                    <a:pt x="3052" y="14224"/>
                    <a:pt x="3991" y="9483"/>
                    <a:pt x="4696" y="6322"/>
                  </a:cubicBezTo>
                  <a:cubicBezTo>
                    <a:pt x="5400" y="3161"/>
                    <a:pt x="5870" y="1580"/>
                    <a:pt x="6574" y="1317"/>
                  </a:cubicBezTo>
                  <a:cubicBezTo>
                    <a:pt x="7278" y="1054"/>
                    <a:pt x="8217" y="2107"/>
                    <a:pt x="9039" y="4083"/>
                  </a:cubicBezTo>
                  <a:cubicBezTo>
                    <a:pt x="9861" y="6059"/>
                    <a:pt x="10565" y="8956"/>
                    <a:pt x="11152" y="9483"/>
                  </a:cubicBezTo>
                  <a:cubicBezTo>
                    <a:pt x="11739" y="10010"/>
                    <a:pt x="12209" y="8166"/>
                    <a:pt x="12678" y="6454"/>
                  </a:cubicBezTo>
                  <a:cubicBezTo>
                    <a:pt x="13148" y="4741"/>
                    <a:pt x="13617" y="3161"/>
                    <a:pt x="14557" y="2107"/>
                  </a:cubicBezTo>
                  <a:cubicBezTo>
                    <a:pt x="15496" y="1054"/>
                    <a:pt x="16904" y="527"/>
                    <a:pt x="18196" y="1712"/>
                  </a:cubicBezTo>
                  <a:cubicBezTo>
                    <a:pt x="19487" y="2898"/>
                    <a:pt x="20661" y="5795"/>
                    <a:pt x="21130" y="8956"/>
                  </a:cubicBezTo>
                  <a:cubicBezTo>
                    <a:pt x="21600" y="12117"/>
                    <a:pt x="21365" y="15541"/>
                    <a:pt x="21130" y="189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8756649" y="1985353"/>
              <a:ext cx="6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8743949" y="1877403"/>
              <a:ext cx="190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8809566" y="1935157"/>
              <a:ext cx="112185" cy="138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98" fill="norm" stroke="1" extrusionOk="0">
                  <a:moveTo>
                    <a:pt x="815" y="2768"/>
                  </a:moveTo>
                  <a:cubicBezTo>
                    <a:pt x="815" y="7851"/>
                    <a:pt x="815" y="12933"/>
                    <a:pt x="611" y="16268"/>
                  </a:cubicBezTo>
                  <a:cubicBezTo>
                    <a:pt x="408" y="19604"/>
                    <a:pt x="0" y="21192"/>
                    <a:pt x="0" y="20716"/>
                  </a:cubicBezTo>
                  <a:cubicBezTo>
                    <a:pt x="0" y="20239"/>
                    <a:pt x="408" y="17698"/>
                    <a:pt x="1834" y="14045"/>
                  </a:cubicBezTo>
                  <a:cubicBezTo>
                    <a:pt x="3260" y="10392"/>
                    <a:pt x="5706" y="5627"/>
                    <a:pt x="7947" y="2927"/>
                  </a:cubicBezTo>
                  <a:cubicBezTo>
                    <a:pt x="10189" y="227"/>
                    <a:pt x="12226" y="-408"/>
                    <a:pt x="13857" y="227"/>
                  </a:cubicBezTo>
                  <a:cubicBezTo>
                    <a:pt x="15487" y="863"/>
                    <a:pt x="16709" y="2768"/>
                    <a:pt x="17932" y="5945"/>
                  </a:cubicBezTo>
                  <a:cubicBezTo>
                    <a:pt x="19155" y="9121"/>
                    <a:pt x="20377" y="13568"/>
                    <a:pt x="21600" y="180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9109811" y="1784620"/>
              <a:ext cx="148489" cy="346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447" fill="norm" stroke="1" extrusionOk="0">
                  <a:moveTo>
                    <a:pt x="21342" y="2989"/>
                  </a:moveTo>
                  <a:cubicBezTo>
                    <a:pt x="19517" y="1942"/>
                    <a:pt x="17691" y="894"/>
                    <a:pt x="16018" y="371"/>
                  </a:cubicBezTo>
                  <a:cubicBezTo>
                    <a:pt x="14345" y="-153"/>
                    <a:pt x="12824" y="-153"/>
                    <a:pt x="10542" y="567"/>
                  </a:cubicBezTo>
                  <a:cubicBezTo>
                    <a:pt x="8260" y="1287"/>
                    <a:pt x="5218" y="2727"/>
                    <a:pt x="3088" y="5411"/>
                  </a:cubicBezTo>
                  <a:cubicBezTo>
                    <a:pt x="959" y="8094"/>
                    <a:pt x="-258" y="12022"/>
                    <a:pt x="46" y="14902"/>
                  </a:cubicBezTo>
                  <a:cubicBezTo>
                    <a:pt x="350" y="17782"/>
                    <a:pt x="2176" y="19614"/>
                    <a:pt x="4610" y="20531"/>
                  </a:cubicBezTo>
                  <a:cubicBezTo>
                    <a:pt x="7043" y="21447"/>
                    <a:pt x="10086" y="21447"/>
                    <a:pt x="13128" y="214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9326033" y="1788503"/>
              <a:ext cx="120431" cy="331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419" fill="norm" stroke="1" extrusionOk="0">
                  <a:moveTo>
                    <a:pt x="9310" y="0"/>
                  </a:moveTo>
                  <a:cubicBezTo>
                    <a:pt x="7448" y="273"/>
                    <a:pt x="5586" y="547"/>
                    <a:pt x="4655" y="1162"/>
                  </a:cubicBezTo>
                  <a:cubicBezTo>
                    <a:pt x="3724" y="1777"/>
                    <a:pt x="3724" y="2734"/>
                    <a:pt x="3352" y="5263"/>
                  </a:cubicBezTo>
                  <a:cubicBezTo>
                    <a:pt x="2979" y="7792"/>
                    <a:pt x="2234" y="11894"/>
                    <a:pt x="1862" y="14286"/>
                  </a:cubicBezTo>
                  <a:cubicBezTo>
                    <a:pt x="1490" y="16678"/>
                    <a:pt x="1490" y="17362"/>
                    <a:pt x="1117" y="18114"/>
                  </a:cubicBezTo>
                  <a:cubicBezTo>
                    <a:pt x="745" y="18866"/>
                    <a:pt x="0" y="19686"/>
                    <a:pt x="0" y="19686"/>
                  </a:cubicBezTo>
                  <a:cubicBezTo>
                    <a:pt x="0" y="19686"/>
                    <a:pt x="745" y="18866"/>
                    <a:pt x="2607" y="17294"/>
                  </a:cubicBezTo>
                  <a:cubicBezTo>
                    <a:pt x="4469" y="15722"/>
                    <a:pt x="7448" y="13397"/>
                    <a:pt x="9683" y="12030"/>
                  </a:cubicBezTo>
                  <a:cubicBezTo>
                    <a:pt x="11917" y="10663"/>
                    <a:pt x="13407" y="10253"/>
                    <a:pt x="14897" y="10390"/>
                  </a:cubicBezTo>
                  <a:cubicBezTo>
                    <a:pt x="16386" y="10527"/>
                    <a:pt x="17876" y="11210"/>
                    <a:pt x="19179" y="12646"/>
                  </a:cubicBezTo>
                  <a:cubicBezTo>
                    <a:pt x="20483" y="14081"/>
                    <a:pt x="21600" y="16268"/>
                    <a:pt x="21041" y="17909"/>
                  </a:cubicBezTo>
                  <a:cubicBezTo>
                    <a:pt x="20483" y="19549"/>
                    <a:pt x="18248" y="20643"/>
                    <a:pt x="15083" y="21122"/>
                  </a:cubicBezTo>
                  <a:cubicBezTo>
                    <a:pt x="11917" y="21600"/>
                    <a:pt x="7821" y="21463"/>
                    <a:pt x="5214" y="20985"/>
                  </a:cubicBezTo>
                  <a:cubicBezTo>
                    <a:pt x="2607" y="20506"/>
                    <a:pt x="1490" y="19686"/>
                    <a:pt x="372" y="188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9655084" y="2012870"/>
              <a:ext cx="193766" cy="23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600" fill="norm" stroke="1" extrusionOk="0">
                  <a:moveTo>
                    <a:pt x="1771" y="21600"/>
                  </a:moveTo>
                  <a:cubicBezTo>
                    <a:pt x="832" y="15709"/>
                    <a:pt x="-107" y="9818"/>
                    <a:pt x="10" y="5891"/>
                  </a:cubicBezTo>
                  <a:cubicBezTo>
                    <a:pt x="128" y="1964"/>
                    <a:pt x="1302" y="0"/>
                    <a:pt x="5058" y="0"/>
                  </a:cubicBezTo>
                  <a:cubicBezTo>
                    <a:pt x="8815" y="0"/>
                    <a:pt x="15154" y="1964"/>
                    <a:pt x="21493" y="39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9901595" y="1890532"/>
              <a:ext cx="258406" cy="183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065" fill="norm" stroke="1" extrusionOk="0">
                  <a:moveTo>
                    <a:pt x="14995" y="7959"/>
                  </a:moveTo>
                  <a:cubicBezTo>
                    <a:pt x="14124" y="5775"/>
                    <a:pt x="13253" y="3591"/>
                    <a:pt x="11685" y="2013"/>
                  </a:cubicBezTo>
                  <a:cubicBezTo>
                    <a:pt x="10118" y="436"/>
                    <a:pt x="7853" y="-535"/>
                    <a:pt x="5850" y="314"/>
                  </a:cubicBezTo>
                  <a:cubicBezTo>
                    <a:pt x="3847" y="1164"/>
                    <a:pt x="2105" y="3834"/>
                    <a:pt x="1060" y="6746"/>
                  </a:cubicBezTo>
                  <a:cubicBezTo>
                    <a:pt x="14" y="9658"/>
                    <a:pt x="-334" y="12813"/>
                    <a:pt x="363" y="14755"/>
                  </a:cubicBezTo>
                  <a:cubicBezTo>
                    <a:pt x="1060" y="16696"/>
                    <a:pt x="2801" y="17425"/>
                    <a:pt x="4892" y="16090"/>
                  </a:cubicBezTo>
                  <a:cubicBezTo>
                    <a:pt x="6982" y="14755"/>
                    <a:pt x="9421" y="11357"/>
                    <a:pt x="11163" y="9294"/>
                  </a:cubicBezTo>
                  <a:cubicBezTo>
                    <a:pt x="12905" y="7231"/>
                    <a:pt x="13950" y="6503"/>
                    <a:pt x="14734" y="6867"/>
                  </a:cubicBezTo>
                  <a:cubicBezTo>
                    <a:pt x="15518" y="7231"/>
                    <a:pt x="16040" y="8687"/>
                    <a:pt x="17085" y="11236"/>
                  </a:cubicBezTo>
                  <a:cubicBezTo>
                    <a:pt x="18131" y="13784"/>
                    <a:pt x="19698" y="17425"/>
                    <a:pt x="21266" y="210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10172699" y="1769453"/>
              <a:ext cx="121757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600" fill="norm" stroke="1" extrusionOk="0">
                  <a:moveTo>
                    <a:pt x="14524" y="0"/>
                  </a:moveTo>
                  <a:cubicBezTo>
                    <a:pt x="17876" y="2922"/>
                    <a:pt x="21228" y="5843"/>
                    <a:pt x="21414" y="8922"/>
                  </a:cubicBezTo>
                  <a:cubicBezTo>
                    <a:pt x="21600" y="12000"/>
                    <a:pt x="18621" y="15235"/>
                    <a:pt x="14524" y="17374"/>
                  </a:cubicBezTo>
                  <a:cubicBezTo>
                    <a:pt x="10428" y="19513"/>
                    <a:pt x="5214" y="2055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1797413" y="3839553"/>
              <a:ext cx="82188" cy="826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558" fill="norm" stroke="1" extrusionOk="0">
                  <a:moveTo>
                    <a:pt x="3228" y="0"/>
                  </a:moveTo>
                  <a:cubicBezTo>
                    <a:pt x="3228" y="2375"/>
                    <a:pt x="3228" y="4751"/>
                    <a:pt x="2674" y="6933"/>
                  </a:cubicBezTo>
                  <a:cubicBezTo>
                    <a:pt x="2120" y="9115"/>
                    <a:pt x="1013" y="11104"/>
                    <a:pt x="459" y="13148"/>
                  </a:cubicBezTo>
                  <a:cubicBezTo>
                    <a:pt x="-95" y="15192"/>
                    <a:pt x="-95" y="17291"/>
                    <a:pt x="182" y="18672"/>
                  </a:cubicBezTo>
                  <a:cubicBezTo>
                    <a:pt x="459" y="20053"/>
                    <a:pt x="1013" y="20716"/>
                    <a:pt x="2674" y="21103"/>
                  </a:cubicBezTo>
                  <a:cubicBezTo>
                    <a:pt x="4336" y="21490"/>
                    <a:pt x="7105" y="21600"/>
                    <a:pt x="10428" y="21545"/>
                  </a:cubicBezTo>
                  <a:cubicBezTo>
                    <a:pt x="13751" y="21490"/>
                    <a:pt x="17628" y="21269"/>
                    <a:pt x="21505" y="210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0" name="Line"/>
            <p:cNvSpPr/>
            <p:nvPr/>
          </p:nvSpPr>
          <p:spPr>
            <a:xfrm>
              <a:off x="1762071" y="4207853"/>
              <a:ext cx="7470829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7" h="21600" fill="norm" stroke="1" extrusionOk="0">
                  <a:moveTo>
                    <a:pt x="174" y="21600"/>
                  </a:moveTo>
                  <a:cubicBezTo>
                    <a:pt x="144" y="21600"/>
                    <a:pt x="113" y="21600"/>
                    <a:pt x="77" y="21443"/>
                  </a:cubicBezTo>
                  <a:cubicBezTo>
                    <a:pt x="40" y="21287"/>
                    <a:pt x="-3" y="20974"/>
                    <a:pt x="0" y="20817"/>
                  </a:cubicBezTo>
                  <a:cubicBezTo>
                    <a:pt x="3" y="20661"/>
                    <a:pt x="52" y="20661"/>
                    <a:pt x="184" y="20817"/>
                  </a:cubicBezTo>
                  <a:cubicBezTo>
                    <a:pt x="315" y="20974"/>
                    <a:pt x="529" y="21287"/>
                    <a:pt x="753" y="21443"/>
                  </a:cubicBezTo>
                  <a:cubicBezTo>
                    <a:pt x="976" y="21600"/>
                    <a:pt x="1209" y="21600"/>
                    <a:pt x="1444" y="21287"/>
                  </a:cubicBezTo>
                  <a:cubicBezTo>
                    <a:pt x="1680" y="20974"/>
                    <a:pt x="1918" y="20348"/>
                    <a:pt x="2139" y="19878"/>
                  </a:cubicBezTo>
                  <a:cubicBezTo>
                    <a:pt x="2359" y="19409"/>
                    <a:pt x="2561" y="19096"/>
                    <a:pt x="2790" y="18626"/>
                  </a:cubicBezTo>
                  <a:cubicBezTo>
                    <a:pt x="3020" y="18157"/>
                    <a:pt x="3277" y="17530"/>
                    <a:pt x="3497" y="17061"/>
                  </a:cubicBezTo>
                  <a:cubicBezTo>
                    <a:pt x="3717" y="16591"/>
                    <a:pt x="3901" y="16278"/>
                    <a:pt x="4088" y="15809"/>
                  </a:cubicBezTo>
                  <a:cubicBezTo>
                    <a:pt x="4274" y="15339"/>
                    <a:pt x="4464" y="14713"/>
                    <a:pt x="4660" y="14243"/>
                  </a:cubicBezTo>
                  <a:cubicBezTo>
                    <a:pt x="4855" y="13774"/>
                    <a:pt x="5057" y="13461"/>
                    <a:pt x="5272" y="13148"/>
                  </a:cubicBezTo>
                  <a:cubicBezTo>
                    <a:pt x="5486" y="12835"/>
                    <a:pt x="5712" y="12522"/>
                    <a:pt x="5935" y="12052"/>
                  </a:cubicBezTo>
                  <a:cubicBezTo>
                    <a:pt x="6159" y="11583"/>
                    <a:pt x="6379" y="10957"/>
                    <a:pt x="6599" y="10487"/>
                  </a:cubicBezTo>
                  <a:cubicBezTo>
                    <a:pt x="6820" y="10017"/>
                    <a:pt x="7040" y="9704"/>
                    <a:pt x="7276" y="9391"/>
                  </a:cubicBezTo>
                  <a:cubicBezTo>
                    <a:pt x="7511" y="9078"/>
                    <a:pt x="7762" y="8765"/>
                    <a:pt x="8007" y="8452"/>
                  </a:cubicBezTo>
                  <a:cubicBezTo>
                    <a:pt x="8252" y="8139"/>
                    <a:pt x="8490" y="7826"/>
                    <a:pt x="8732" y="7513"/>
                  </a:cubicBezTo>
                  <a:cubicBezTo>
                    <a:pt x="8974" y="7200"/>
                    <a:pt x="9218" y="6887"/>
                    <a:pt x="9463" y="6574"/>
                  </a:cubicBezTo>
                  <a:cubicBezTo>
                    <a:pt x="9708" y="6261"/>
                    <a:pt x="9953" y="5948"/>
                    <a:pt x="10200" y="5791"/>
                  </a:cubicBezTo>
                  <a:cubicBezTo>
                    <a:pt x="10448" y="5635"/>
                    <a:pt x="10699" y="5635"/>
                    <a:pt x="10953" y="5635"/>
                  </a:cubicBezTo>
                  <a:cubicBezTo>
                    <a:pt x="11207" y="5635"/>
                    <a:pt x="11464" y="5635"/>
                    <a:pt x="11718" y="5635"/>
                  </a:cubicBezTo>
                  <a:cubicBezTo>
                    <a:pt x="11972" y="5635"/>
                    <a:pt x="12223" y="5635"/>
                    <a:pt x="12477" y="5635"/>
                  </a:cubicBezTo>
                  <a:cubicBezTo>
                    <a:pt x="12731" y="5635"/>
                    <a:pt x="12988" y="5635"/>
                    <a:pt x="13242" y="5791"/>
                  </a:cubicBezTo>
                  <a:cubicBezTo>
                    <a:pt x="13495" y="5948"/>
                    <a:pt x="13746" y="6261"/>
                    <a:pt x="13997" y="6417"/>
                  </a:cubicBezTo>
                  <a:cubicBezTo>
                    <a:pt x="14248" y="6574"/>
                    <a:pt x="14499" y="6574"/>
                    <a:pt x="14744" y="6574"/>
                  </a:cubicBezTo>
                  <a:cubicBezTo>
                    <a:pt x="14989" y="6574"/>
                    <a:pt x="15227" y="6574"/>
                    <a:pt x="15463" y="6574"/>
                  </a:cubicBezTo>
                  <a:cubicBezTo>
                    <a:pt x="15698" y="6574"/>
                    <a:pt x="15931" y="6574"/>
                    <a:pt x="16163" y="6574"/>
                  </a:cubicBezTo>
                  <a:cubicBezTo>
                    <a:pt x="16396" y="6574"/>
                    <a:pt x="16628" y="6574"/>
                    <a:pt x="16861" y="6574"/>
                  </a:cubicBezTo>
                  <a:cubicBezTo>
                    <a:pt x="17093" y="6574"/>
                    <a:pt x="17326" y="6574"/>
                    <a:pt x="17540" y="6574"/>
                  </a:cubicBezTo>
                  <a:cubicBezTo>
                    <a:pt x="17754" y="6574"/>
                    <a:pt x="17950" y="6574"/>
                    <a:pt x="18146" y="6574"/>
                  </a:cubicBezTo>
                  <a:cubicBezTo>
                    <a:pt x="18342" y="6574"/>
                    <a:pt x="18538" y="6574"/>
                    <a:pt x="18767" y="6417"/>
                  </a:cubicBezTo>
                  <a:cubicBezTo>
                    <a:pt x="18996" y="6261"/>
                    <a:pt x="19260" y="5948"/>
                    <a:pt x="19498" y="5635"/>
                  </a:cubicBezTo>
                  <a:cubicBezTo>
                    <a:pt x="19737" y="5322"/>
                    <a:pt x="19951" y="5009"/>
                    <a:pt x="20187" y="4539"/>
                  </a:cubicBezTo>
                  <a:cubicBezTo>
                    <a:pt x="20422" y="4070"/>
                    <a:pt x="20679" y="3443"/>
                    <a:pt x="20918" y="2661"/>
                  </a:cubicBezTo>
                  <a:cubicBezTo>
                    <a:pt x="21156" y="1878"/>
                    <a:pt x="21377" y="939"/>
                    <a:pt x="2159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1" name="Line"/>
            <p:cNvSpPr/>
            <p:nvPr/>
          </p:nvSpPr>
          <p:spPr>
            <a:xfrm>
              <a:off x="9098327" y="3737953"/>
              <a:ext cx="8799" cy="838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957" h="21600" fill="norm" stroke="1" extrusionOk="0">
                  <a:moveTo>
                    <a:pt x="2496" y="0"/>
                  </a:moveTo>
                  <a:cubicBezTo>
                    <a:pt x="2496" y="2291"/>
                    <a:pt x="2496" y="4582"/>
                    <a:pt x="6816" y="6573"/>
                  </a:cubicBezTo>
                  <a:cubicBezTo>
                    <a:pt x="11136" y="8564"/>
                    <a:pt x="19776" y="10255"/>
                    <a:pt x="17616" y="11945"/>
                  </a:cubicBezTo>
                  <a:cubicBezTo>
                    <a:pt x="15456" y="13636"/>
                    <a:pt x="2496" y="15327"/>
                    <a:pt x="336" y="16936"/>
                  </a:cubicBezTo>
                  <a:cubicBezTo>
                    <a:pt x="-1824" y="18545"/>
                    <a:pt x="6816" y="20073"/>
                    <a:pt x="1545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2" name="Line"/>
            <p:cNvSpPr/>
            <p:nvPr/>
          </p:nvSpPr>
          <p:spPr>
            <a:xfrm>
              <a:off x="3208977" y="4593144"/>
              <a:ext cx="454973" cy="290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0884" fill="norm" stroke="1" extrusionOk="0">
                  <a:moveTo>
                    <a:pt x="13931" y="6081"/>
                  </a:moveTo>
                  <a:cubicBezTo>
                    <a:pt x="12935" y="3951"/>
                    <a:pt x="11940" y="1822"/>
                    <a:pt x="10496" y="757"/>
                  </a:cubicBezTo>
                  <a:cubicBezTo>
                    <a:pt x="9053" y="-308"/>
                    <a:pt x="7162" y="-308"/>
                    <a:pt x="5370" y="1137"/>
                  </a:cubicBezTo>
                  <a:cubicBezTo>
                    <a:pt x="3578" y="2582"/>
                    <a:pt x="1886" y="5472"/>
                    <a:pt x="941" y="8210"/>
                  </a:cubicBezTo>
                  <a:cubicBezTo>
                    <a:pt x="-5" y="10948"/>
                    <a:pt x="-204" y="13534"/>
                    <a:pt x="194" y="15816"/>
                  </a:cubicBezTo>
                  <a:cubicBezTo>
                    <a:pt x="592" y="18098"/>
                    <a:pt x="1588" y="20075"/>
                    <a:pt x="3031" y="20684"/>
                  </a:cubicBezTo>
                  <a:cubicBezTo>
                    <a:pt x="4474" y="21292"/>
                    <a:pt x="6366" y="20531"/>
                    <a:pt x="8257" y="18174"/>
                  </a:cubicBezTo>
                  <a:cubicBezTo>
                    <a:pt x="10148" y="15816"/>
                    <a:pt x="12039" y="11861"/>
                    <a:pt x="13184" y="9351"/>
                  </a:cubicBezTo>
                  <a:cubicBezTo>
                    <a:pt x="14329" y="6841"/>
                    <a:pt x="14727" y="5777"/>
                    <a:pt x="15125" y="5929"/>
                  </a:cubicBezTo>
                  <a:cubicBezTo>
                    <a:pt x="15523" y="6081"/>
                    <a:pt x="15921" y="7450"/>
                    <a:pt x="16967" y="10112"/>
                  </a:cubicBezTo>
                  <a:cubicBezTo>
                    <a:pt x="18012" y="12774"/>
                    <a:pt x="19704" y="16729"/>
                    <a:pt x="21396" y="206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3" name="Line"/>
            <p:cNvSpPr/>
            <p:nvPr/>
          </p:nvSpPr>
          <p:spPr>
            <a:xfrm>
              <a:off x="3327399" y="4252303"/>
              <a:ext cx="635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60" y="4560"/>
                    <a:pt x="4320" y="9120"/>
                    <a:pt x="5760" y="12360"/>
                  </a:cubicBezTo>
                  <a:cubicBezTo>
                    <a:pt x="7200" y="15600"/>
                    <a:pt x="7920" y="17520"/>
                    <a:pt x="8280" y="17880"/>
                  </a:cubicBezTo>
                  <a:cubicBezTo>
                    <a:pt x="8640" y="18240"/>
                    <a:pt x="8640" y="17040"/>
                    <a:pt x="8280" y="14520"/>
                  </a:cubicBezTo>
                  <a:cubicBezTo>
                    <a:pt x="7920" y="12000"/>
                    <a:pt x="7200" y="8160"/>
                    <a:pt x="6480" y="5640"/>
                  </a:cubicBezTo>
                  <a:cubicBezTo>
                    <a:pt x="5760" y="3120"/>
                    <a:pt x="5040" y="1920"/>
                    <a:pt x="4320" y="1920"/>
                  </a:cubicBezTo>
                  <a:cubicBezTo>
                    <a:pt x="3600" y="1920"/>
                    <a:pt x="2880" y="3120"/>
                    <a:pt x="4320" y="6000"/>
                  </a:cubicBezTo>
                  <a:cubicBezTo>
                    <a:pt x="5760" y="8880"/>
                    <a:pt x="9360" y="13440"/>
                    <a:pt x="12600" y="16320"/>
                  </a:cubicBezTo>
                  <a:cubicBezTo>
                    <a:pt x="15840" y="19200"/>
                    <a:pt x="18720" y="20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4" name="Line"/>
            <p:cNvSpPr/>
            <p:nvPr/>
          </p:nvSpPr>
          <p:spPr>
            <a:xfrm>
              <a:off x="7631477" y="4190692"/>
              <a:ext cx="58374" cy="233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426" fill="norm" stroke="1" extrusionOk="0">
                  <a:moveTo>
                    <a:pt x="5074" y="8583"/>
                  </a:moveTo>
                  <a:cubicBezTo>
                    <a:pt x="2760" y="7804"/>
                    <a:pt x="445" y="7026"/>
                    <a:pt x="60" y="6150"/>
                  </a:cubicBezTo>
                  <a:cubicBezTo>
                    <a:pt x="-326" y="5275"/>
                    <a:pt x="1217" y="4302"/>
                    <a:pt x="2760" y="3037"/>
                  </a:cubicBezTo>
                  <a:cubicBezTo>
                    <a:pt x="4303" y="1772"/>
                    <a:pt x="5845" y="215"/>
                    <a:pt x="6617" y="21"/>
                  </a:cubicBezTo>
                  <a:cubicBezTo>
                    <a:pt x="7388" y="-174"/>
                    <a:pt x="7388" y="994"/>
                    <a:pt x="7388" y="3329"/>
                  </a:cubicBezTo>
                  <a:cubicBezTo>
                    <a:pt x="7388" y="5664"/>
                    <a:pt x="7388" y="9167"/>
                    <a:pt x="7388" y="11404"/>
                  </a:cubicBezTo>
                  <a:cubicBezTo>
                    <a:pt x="7388" y="13642"/>
                    <a:pt x="7388" y="14615"/>
                    <a:pt x="8160" y="14615"/>
                  </a:cubicBezTo>
                  <a:cubicBezTo>
                    <a:pt x="8931" y="14615"/>
                    <a:pt x="10474" y="13642"/>
                    <a:pt x="11245" y="12572"/>
                  </a:cubicBezTo>
                  <a:cubicBezTo>
                    <a:pt x="12017" y="11502"/>
                    <a:pt x="12017" y="10334"/>
                    <a:pt x="12403" y="8875"/>
                  </a:cubicBezTo>
                  <a:cubicBezTo>
                    <a:pt x="12788" y="7415"/>
                    <a:pt x="13560" y="5664"/>
                    <a:pt x="13560" y="5372"/>
                  </a:cubicBezTo>
                  <a:cubicBezTo>
                    <a:pt x="13560" y="5080"/>
                    <a:pt x="12788" y="6248"/>
                    <a:pt x="12017" y="6345"/>
                  </a:cubicBezTo>
                  <a:cubicBezTo>
                    <a:pt x="11245" y="6442"/>
                    <a:pt x="10474" y="5469"/>
                    <a:pt x="10088" y="5858"/>
                  </a:cubicBezTo>
                  <a:cubicBezTo>
                    <a:pt x="9703" y="6248"/>
                    <a:pt x="9703" y="7999"/>
                    <a:pt x="11631" y="10821"/>
                  </a:cubicBezTo>
                  <a:cubicBezTo>
                    <a:pt x="13560" y="13642"/>
                    <a:pt x="17417" y="17534"/>
                    <a:pt x="21274" y="214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5" name="Line"/>
            <p:cNvSpPr/>
            <p:nvPr/>
          </p:nvSpPr>
          <p:spPr>
            <a:xfrm>
              <a:off x="7753349" y="4588853"/>
              <a:ext cx="236597" cy="451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9" h="21553" fill="norm" stroke="1" extrusionOk="0">
                  <a:moveTo>
                    <a:pt x="6253" y="0"/>
                  </a:moveTo>
                  <a:cubicBezTo>
                    <a:pt x="5684" y="3129"/>
                    <a:pt x="5116" y="6258"/>
                    <a:pt x="4832" y="9690"/>
                  </a:cubicBezTo>
                  <a:cubicBezTo>
                    <a:pt x="4547" y="13121"/>
                    <a:pt x="4547" y="16856"/>
                    <a:pt x="4453" y="18976"/>
                  </a:cubicBezTo>
                  <a:cubicBezTo>
                    <a:pt x="4358" y="21095"/>
                    <a:pt x="4168" y="21600"/>
                    <a:pt x="4168" y="21550"/>
                  </a:cubicBezTo>
                  <a:cubicBezTo>
                    <a:pt x="4168" y="21499"/>
                    <a:pt x="4358" y="20893"/>
                    <a:pt x="5211" y="19228"/>
                  </a:cubicBezTo>
                  <a:cubicBezTo>
                    <a:pt x="6063" y="17563"/>
                    <a:pt x="7579" y="14837"/>
                    <a:pt x="8621" y="13273"/>
                  </a:cubicBezTo>
                  <a:cubicBezTo>
                    <a:pt x="9663" y="11708"/>
                    <a:pt x="10232" y="11305"/>
                    <a:pt x="10989" y="11052"/>
                  </a:cubicBezTo>
                  <a:cubicBezTo>
                    <a:pt x="11747" y="10800"/>
                    <a:pt x="12695" y="10699"/>
                    <a:pt x="14305" y="10951"/>
                  </a:cubicBezTo>
                  <a:cubicBezTo>
                    <a:pt x="15916" y="11204"/>
                    <a:pt x="18189" y="11809"/>
                    <a:pt x="19611" y="12869"/>
                  </a:cubicBezTo>
                  <a:cubicBezTo>
                    <a:pt x="21032" y="13929"/>
                    <a:pt x="21600" y="15443"/>
                    <a:pt x="20842" y="16755"/>
                  </a:cubicBezTo>
                  <a:cubicBezTo>
                    <a:pt x="20084" y="18067"/>
                    <a:pt x="18000" y="19178"/>
                    <a:pt x="15537" y="19834"/>
                  </a:cubicBezTo>
                  <a:cubicBezTo>
                    <a:pt x="13074" y="20490"/>
                    <a:pt x="10232" y="20692"/>
                    <a:pt x="7579" y="20641"/>
                  </a:cubicBezTo>
                  <a:cubicBezTo>
                    <a:pt x="4926" y="20591"/>
                    <a:pt x="2463" y="20288"/>
                    <a:pt x="0" y="199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516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4356099" y="3782403"/>
              <a:ext cx="177801" cy="927101"/>
            </a:xfrm>
            <a:prstGeom prst="rect">
              <a:avLst/>
            </a:prstGeom>
            <a:effectLst/>
          </p:spPr>
        </p:pic>
        <p:pic>
          <p:nvPicPr>
            <p:cNvPr id="1518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4206593" y="3354509"/>
              <a:ext cx="378107" cy="244850"/>
            </a:xfrm>
            <a:prstGeom prst="rect">
              <a:avLst/>
            </a:prstGeom>
            <a:effectLst/>
          </p:spPr>
        </p:pic>
        <p:pic>
          <p:nvPicPr>
            <p:cNvPr id="1520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3517899" y="3955377"/>
              <a:ext cx="889001" cy="277877"/>
            </a:xfrm>
            <a:prstGeom prst="rect">
              <a:avLst/>
            </a:prstGeom>
            <a:effectLst/>
          </p:spPr>
        </p:pic>
        <p:pic>
          <p:nvPicPr>
            <p:cNvPr id="1522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4188482" y="-12700"/>
              <a:ext cx="2411613" cy="4061805"/>
            </a:xfrm>
            <a:prstGeom prst="rect">
              <a:avLst/>
            </a:prstGeom>
            <a:effectLst/>
          </p:spPr>
        </p:pic>
        <p:pic>
          <p:nvPicPr>
            <p:cNvPr id="1524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6397159" y="3944238"/>
              <a:ext cx="251291" cy="111216"/>
            </a:xfrm>
            <a:prstGeom prst="rect">
              <a:avLst/>
            </a:prstGeom>
            <a:effectLst/>
          </p:spPr>
        </p:pic>
        <p:pic>
          <p:nvPicPr>
            <p:cNvPr id="1526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6546849" y="3973845"/>
              <a:ext cx="247651" cy="183209"/>
            </a:xfrm>
            <a:prstGeom prst="rect">
              <a:avLst/>
            </a:prstGeom>
            <a:effectLst/>
          </p:spPr>
        </p:pic>
        <p:pic>
          <p:nvPicPr>
            <p:cNvPr id="1528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6584949" y="4041537"/>
              <a:ext cx="171451" cy="521917"/>
            </a:xfrm>
            <a:prstGeom prst="rect">
              <a:avLst/>
            </a:prstGeom>
            <a:effectLst/>
          </p:spPr>
        </p:pic>
        <p:pic>
          <p:nvPicPr>
            <p:cNvPr id="1530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6661149" y="4802637"/>
              <a:ext cx="400051" cy="470122"/>
            </a:xfrm>
            <a:prstGeom prst="rect">
              <a:avLst/>
            </a:prstGeom>
            <a:effectLst/>
          </p:spPr>
        </p:pic>
        <p:pic>
          <p:nvPicPr>
            <p:cNvPr id="1532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6776448" y="4112603"/>
              <a:ext cx="894353" cy="95251"/>
            </a:xfrm>
            <a:prstGeom prst="rect">
              <a:avLst/>
            </a:prstGeom>
            <a:effectLst/>
          </p:spPr>
        </p:pic>
        <p:pic>
          <p:nvPicPr>
            <p:cNvPr id="1534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6790673" y="4068145"/>
              <a:ext cx="308628" cy="241309"/>
            </a:xfrm>
            <a:prstGeom prst="rect">
              <a:avLst/>
            </a:prstGeom>
            <a:effectLst/>
          </p:spPr>
        </p:pic>
        <p:sp>
          <p:nvSpPr>
            <p:cNvPr id="1536" name="Line"/>
            <p:cNvSpPr/>
            <p:nvPr/>
          </p:nvSpPr>
          <p:spPr>
            <a:xfrm>
              <a:off x="3583651" y="5653537"/>
              <a:ext cx="327950" cy="265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199" fill="norm" stroke="1" extrusionOk="0">
                  <a:moveTo>
                    <a:pt x="13145" y="9788"/>
                  </a:moveTo>
                  <a:cubicBezTo>
                    <a:pt x="13007" y="7087"/>
                    <a:pt x="12868" y="4387"/>
                    <a:pt x="12522" y="2616"/>
                  </a:cubicBezTo>
                  <a:cubicBezTo>
                    <a:pt x="12176" y="844"/>
                    <a:pt x="11622" y="0"/>
                    <a:pt x="10376" y="0"/>
                  </a:cubicBezTo>
                  <a:cubicBezTo>
                    <a:pt x="9130" y="0"/>
                    <a:pt x="7191" y="844"/>
                    <a:pt x="5322" y="3628"/>
                  </a:cubicBezTo>
                  <a:cubicBezTo>
                    <a:pt x="3453" y="6412"/>
                    <a:pt x="1653" y="11137"/>
                    <a:pt x="753" y="14344"/>
                  </a:cubicBezTo>
                  <a:cubicBezTo>
                    <a:pt x="-147" y="17550"/>
                    <a:pt x="-147" y="19237"/>
                    <a:pt x="268" y="20250"/>
                  </a:cubicBezTo>
                  <a:cubicBezTo>
                    <a:pt x="684" y="21262"/>
                    <a:pt x="1515" y="21600"/>
                    <a:pt x="3315" y="20588"/>
                  </a:cubicBezTo>
                  <a:cubicBezTo>
                    <a:pt x="5115" y="19575"/>
                    <a:pt x="7884" y="17212"/>
                    <a:pt x="9615" y="15356"/>
                  </a:cubicBezTo>
                  <a:cubicBezTo>
                    <a:pt x="11345" y="13500"/>
                    <a:pt x="12038" y="12150"/>
                    <a:pt x="12591" y="10800"/>
                  </a:cubicBezTo>
                  <a:cubicBezTo>
                    <a:pt x="13145" y="9450"/>
                    <a:pt x="13561" y="8100"/>
                    <a:pt x="13768" y="7847"/>
                  </a:cubicBezTo>
                  <a:cubicBezTo>
                    <a:pt x="13976" y="7594"/>
                    <a:pt x="13976" y="8437"/>
                    <a:pt x="14391" y="9703"/>
                  </a:cubicBezTo>
                  <a:cubicBezTo>
                    <a:pt x="14807" y="10969"/>
                    <a:pt x="15638" y="12656"/>
                    <a:pt x="16884" y="13922"/>
                  </a:cubicBezTo>
                  <a:cubicBezTo>
                    <a:pt x="18130" y="15187"/>
                    <a:pt x="19791" y="16031"/>
                    <a:pt x="21453" y="168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3625849" y="5367486"/>
              <a:ext cx="228601" cy="231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0" y="21432"/>
                  </a:moveTo>
                  <a:cubicBezTo>
                    <a:pt x="2000" y="15148"/>
                    <a:pt x="4000" y="8865"/>
                    <a:pt x="5500" y="5134"/>
                  </a:cubicBezTo>
                  <a:cubicBezTo>
                    <a:pt x="7000" y="1403"/>
                    <a:pt x="8000" y="225"/>
                    <a:pt x="8800" y="28"/>
                  </a:cubicBezTo>
                  <a:cubicBezTo>
                    <a:pt x="9600" y="-168"/>
                    <a:pt x="10200" y="617"/>
                    <a:pt x="12300" y="4152"/>
                  </a:cubicBezTo>
                  <a:cubicBezTo>
                    <a:pt x="14400" y="7687"/>
                    <a:pt x="18000" y="13970"/>
                    <a:pt x="21600" y="202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4025899" y="5693753"/>
              <a:ext cx="120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4083049" y="5769953"/>
              <a:ext cx="1905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80" y="21600"/>
                    <a:pt x="10560" y="21600"/>
                    <a:pt x="14160" y="18000"/>
                  </a:cubicBezTo>
                  <a:cubicBezTo>
                    <a:pt x="17760" y="14400"/>
                    <a:pt x="1968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4349749" y="5622184"/>
              <a:ext cx="266701" cy="167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0" fill="norm" stroke="1" extrusionOk="0">
                  <a:moveTo>
                    <a:pt x="0" y="1816"/>
                  </a:moveTo>
                  <a:cubicBezTo>
                    <a:pt x="343" y="7416"/>
                    <a:pt x="686" y="13016"/>
                    <a:pt x="857" y="16483"/>
                  </a:cubicBezTo>
                  <a:cubicBezTo>
                    <a:pt x="1029" y="19950"/>
                    <a:pt x="1029" y="21283"/>
                    <a:pt x="1200" y="21016"/>
                  </a:cubicBezTo>
                  <a:cubicBezTo>
                    <a:pt x="1371" y="20750"/>
                    <a:pt x="1714" y="18883"/>
                    <a:pt x="2057" y="16216"/>
                  </a:cubicBezTo>
                  <a:cubicBezTo>
                    <a:pt x="2400" y="13550"/>
                    <a:pt x="2743" y="10083"/>
                    <a:pt x="3171" y="7816"/>
                  </a:cubicBezTo>
                  <a:cubicBezTo>
                    <a:pt x="3600" y="5550"/>
                    <a:pt x="4114" y="4483"/>
                    <a:pt x="4629" y="4483"/>
                  </a:cubicBezTo>
                  <a:cubicBezTo>
                    <a:pt x="5143" y="4483"/>
                    <a:pt x="5657" y="5550"/>
                    <a:pt x="6086" y="6750"/>
                  </a:cubicBezTo>
                  <a:cubicBezTo>
                    <a:pt x="6514" y="7950"/>
                    <a:pt x="6857" y="9283"/>
                    <a:pt x="7114" y="10750"/>
                  </a:cubicBezTo>
                  <a:cubicBezTo>
                    <a:pt x="7371" y="12216"/>
                    <a:pt x="7543" y="13816"/>
                    <a:pt x="7714" y="13816"/>
                  </a:cubicBezTo>
                  <a:cubicBezTo>
                    <a:pt x="7886" y="13816"/>
                    <a:pt x="8057" y="12216"/>
                    <a:pt x="8657" y="9950"/>
                  </a:cubicBezTo>
                  <a:cubicBezTo>
                    <a:pt x="9257" y="7683"/>
                    <a:pt x="10286" y="4750"/>
                    <a:pt x="11400" y="2750"/>
                  </a:cubicBezTo>
                  <a:cubicBezTo>
                    <a:pt x="12514" y="750"/>
                    <a:pt x="13714" y="-317"/>
                    <a:pt x="14657" y="83"/>
                  </a:cubicBezTo>
                  <a:cubicBezTo>
                    <a:pt x="15600" y="483"/>
                    <a:pt x="16286" y="2350"/>
                    <a:pt x="17400" y="5416"/>
                  </a:cubicBezTo>
                  <a:cubicBezTo>
                    <a:pt x="18514" y="8483"/>
                    <a:pt x="20057" y="12750"/>
                    <a:pt x="21600" y="170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1" name="Line"/>
            <p:cNvSpPr/>
            <p:nvPr/>
          </p:nvSpPr>
          <p:spPr>
            <a:xfrm>
              <a:off x="6826249" y="5668353"/>
              <a:ext cx="210367" cy="34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414" fill="norm" stroke="1" extrusionOk="0">
                  <a:moveTo>
                    <a:pt x="3850" y="0"/>
                  </a:moveTo>
                  <a:cubicBezTo>
                    <a:pt x="4277" y="4215"/>
                    <a:pt x="4705" y="8429"/>
                    <a:pt x="5453" y="11722"/>
                  </a:cubicBezTo>
                  <a:cubicBezTo>
                    <a:pt x="6202" y="15015"/>
                    <a:pt x="7271" y="17385"/>
                    <a:pt x="7913" y="18966"/>
                  </a:cubicBezTo>
                  <a:cubicBezTo>
                    <a:pt x="8554" y="20546"/>
                    <a:pt x="8768" y="21337"/>
                    <a:pt x="8875" y="21205"/>
                  </a:cubicBezTo>
                  <a:cubicBezTo>
                    <a:pt x="8982" y="21073"/>
                    <a:pt x="8982" y="20020"/>
                    <a:pt x="9303" y="18505"/>
                  </a:cubicBezTo>
                  <a:cubicBezTo>
                    <a:pt x="9624" y="16990"/>
                    <a:pt x="10265" y="15015"/>
                    <a:pt x="10907" y="13698"/>
                  </a:cubicBezTo>
                  <a:cubicBezTo>
                    <a:pt x="11549" y="12380"/>
                    <a:pt x="12190" y="11722"/>
                    <a:pt x="13152" y="11459"/>
                  </a:cubicBezTo>
                  <a:cubicBezTo>
                    <a:pt x="14115" y="11195"/>
                    <a:pt x="15398" y="11327"/>
                    <a:pt x="16788" y="12051"/>
                  </a:cubicBezTo>
                  <a:cubicBezTo>
                    <a:pt x="18178" y="12776"/>
                    <a:pt x="19675" y="14093"/>
                    <a:pt x="20531" y="15212"/>
                  </a:cubicBezTo>
                  <a:cubicBezTo>
                    <a:pt x="21386" y="16332"/>
                    <a:pt x="21600" y="17254"/>
                    <a:pt x="20531" y="18307"/>
                  </a:cubicBezTo>
                  <a:cubicBezTo>
                    <a:pt x="19461" y="19361"/>
                    <a:pt x="17109" y="20546"/>
                    <a:pt x="14008" y="21073"/>
                  </a:cubicBezTo>
                  <a:cubicBezTo>
                    <a:pt x="10907" y="21600"/>
                    <a:pt x="7057" y="21468"/>
                    <a:pt x="4598" y="21007"/>
                  </a:cubicBezTo>
                  <a:cubicBezTo>
                    <a:pt x="2139" y="20546"/>
                    <a:pt x="1069" y="19756"/>
                    <a:pt x="0" y="189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2" name="Line"/>
            <p:cNvSpPr/>
            <p:nvPr/>
          </p:nvSpPr>
          <p:spPr>
            <a:xfrm>
              <a:off x="6775449" y="5481752"/>
              <a:ext cx="177801" cy="186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8" fill="norm" stroke="1" extrusionOk="0">
                  <a:moveTo>
                    <a:pt x="0" y="21158"/>
                  </a:moveTo>
                  <a:cubicBezTo>
                    <a:pt x="771" y="17078"/>
                    <a:pt x="1543" y="12998"/>
                    <a:pt x="2571" y="9638"/>
                  </a:cubicBezTo>
                  <a:cubicBezTo>
                    <a:pt x="3600" y="6278"/>
                    <a:pt x="4886" y="3638"/>
                    <a:pt x="6043" y="1958"/>
                  </a:cubicBezTo>
                  <a:cubicBezTo>
                    <a:pt x="7200" y="278"/>
                    <a:pt x="8229" y="-442"/>
                    <a:pt x="9257" y="278"/>
                  </a:cubicBezTo>
                  <a:cubicBezTo>
                    <a:pt x="10286" y="998"/>
                    <a:pt x="11314" y="3158"/>
                    <a:pt x="13371" y="6758"/>
                  </a:cubicBezTo>
                  <a:cubicBezTo>
                    <a:pt x="15429" y="10358"/>
                    <a:pt x="18514" y="15398"/>
                    <a:pt x="21600" y="204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7181849" y="5808053"/>
              <a:ext cx="133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14400"/>
                    <a:pt x="2057" y="7200"/>
                    <a:pt x="5657" y="3600"/>
                  </a:cubicBezTo>
                  <a:cubicBezTo>
                    <a:pt x="9257" y="0"/>
                    <a:pt x="15429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4" name="Line"/>
            <p:cNvSpPr/>
            <p:nvPr/>
          </p:nvSpPr>
          <p:spPr>
            <a:xfrm>
              <a:off x="7226299" y="5935053"/>
              <a:ext cx="158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5" name="Line"/>
            <p:cNvSpPr/>
            <p:nvPr/>
          </p:nvSpPr>
          <p:spPr>
            <a:xfrm>
              <a:off x="7493363" y="5649434"/>
              <a:ext cx="253638" cy="339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0749" fill="norm" stroke="1" extrusionOk="0">
                  <a:moveTo>
                    <a:pt x="2129" y="4649"/>
                  </a:moveTo>
                  <a:cubicBezTo>
                    <a:pt x="1589" y="8141"/>
                    <a:pt x="1049" y="11633"/>
                    <a:pt x="689" y="14220"/>
                  </a:cubicBezTo>
                  <a:cubicBezTo>
                    <a:pt x="329" y="16807"/>
                    <a:pt x="149" y="18488"/>
                    <a:pt x="59" y="19652"/>
                  </a:cubicBezTo>
                  <a:cubicBezTo>
                    <a:pt x="-31" y="20816"/>
                    <a:pt x="-31" y="21463"/>
                    <a:pt x="149" y="19458"/>
                  </a:cubicBezTo>
                  <a:cubicBezTo>
                    <a:pt x="329" y="17453"/>
                    <a:pt x="689" y="12797"/>
                    <a:pt x="1409" y="9370"/>
                  </a:cubicBezTo>
                  <a:cubicBezTo>
                    <a:pt x="2129" y="5942"/>
                    <a:pt x="3209" y="3743"/>
                    <a:pt x="4019" y="2385"/>
                  </a:cubicBezTo>
                  <a:cubicBezTo>
                    <a:pt x="4829" y="1027"/>
                    <a:pt x="5369" y="510"/>
                    <a:pt x="5639" y="768"/>
                  </a:cubicBezTo>
                  <a:cubicBezTo>
                    <a:pt x="5909" y="1027"/>
                    <a:pt x="5909" y="2062"/>
                    <a:pt x="6089" y="3355"/>
                  </a:cubicBezTo>
                  <a:cubicBezTo>
                    <a:pt x="6269" y="4649"/>
                    <a:pt x="6629" y="6201"/>
                    <a:pt x="6899" y="7300"/>
                  </a:cubicBezTo>
                  <a:cubicBezTo>
                    <a:pt x="7169" y="8400"/>
                    <a:pt x="7349" y="9046"/>
                    <a:pt x="7709" y="9111"/>
                  </a:cubicBezTo>
                  <a:cubicBezTo>
                    <a:pt x="8069" y="9176"/>
                    <a:pt x="8609" y="8658"/>
                    <a:pt x="9779" y="7106"/>
                  </a:cubicBezTo>
                  <a:cubicBezTo>
                    <a:pt x="10949" y="5554"/>
                    <a:pt x="12749" y="2967"/>
                    <a:pt x="14189" y="1544"/>
                  </a:cubicBezTo>
                  <a:cubicBezTo>
                    <a:pt x="15629" y="122"/>
                    <a:pt x="16709" y="-137"/>
                    <a:pt x="17429" y="57"/>
                  </a:cubicBezTo>
                  <a:cubicBezTo>
                    <a:pt x="18149" y="251"/>
                    <a:pt x="18509" y="898"/>
                    <a:pt x="19139" y="3420"/>
                  </a:cubicBezTo>
                  <a:cubicBezTo>
                    <a:pt x="19769" y="5942"/>
                    <a:pt x="20669" y="10340"/>
                    <a:pt x="21569" y="147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51" name="Drawing"/>
          <p:cNvGrpSpPr/>
          <p:nvPr/>
        </p:nvGrpSpPr>
        <p:grpSpPr>
          <a:xfrm>
            <a:off x="673100" y="1269999"/>
            <a:ext cx="11907773" cy="6238965"/>
            <a:chOff x="0" y="0"/>
            <a:chExt cx="11907772" cy="6238963"/>
          </a:xfrm>
        </p:grpSpPr>
        <p:sp>
          <p:nvSpPr>
            <p:cNvPr id="1548" name="Line"/>
            <p:cNvSpPr/>
            <p:nvPr/>
          </p:nvSpPr>
          <p:spPr>
            <a:xfrm>
              <a:off x="1263649" y="66491"/>
              <a:ext cx="245270" cy="508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345" fill="norm" stroke="1" extrusionOk="0">
                  <a:moveTo>
                    <a:pt x="6646" y="11875"/>
                  </a:moveTo>
                  <a:cubicBezTo>
                    <a:pt x="6646" y="14719"/>
                    <a:pt x="6646" y="17564"/>
                    <a:pt x="6738" y="19208"/>
                  </a:cubicBezTo>
                  <a:cubicBezTo>
                    <a:pt x="6831" y="20853"/>
                    <a:pt x="7015" y="21297"/>
                    <a:pt x="6831" y="21342"/>
                  </a:cubicBezTo>
                  <a:cubicBezTo>
                    <a:pt x="6646" y="21386"/>
                    <a:pt x="6092" y="21030"/>
                    <a:pt x="5077" y="19342"/>
                  </a:cubicBezTo>
                  <a:cubicBezTo>
                    <a:pt x="4062" y="17653"/>
                    <a:pt x="2585" y="14630"/>
                    <a:pt x="1569" y="11697"/>
                  </a:cubicBezTo>
                  <a:cubicBezTo>
                    <a:pt x="554" y="8764"/>
                    <a:pt x="0" y="5919"/>
                    <a:pt x="0" y="4008"/>
                  </a:cubicBezTo>
                  <a:cubicBezTo>
                    <a:pt x="0" y="2097"/>
                    <a:pt x="554" y="1119"/>
                    <a:pt x="1938" y="542"/>
                  </a:cubicBezTo>
                  <a:cubicBezTo>
                    <a:pt x="3323" y="-36"/>
                    <a:pt x="5538" y="-214"/>
                    <a:pt x="7938" y="319"/>
                  </a:cubicBezTo>
                  <a:cubicBezTo>
                    <a:pt x="10338" y="853"/>
                    <a:pt x="12923" y="2097"/>
                    <a:pt x="14400" y="3742"/>
                  </a:cubicBezTo>
                  <a:cubicBezTo>
                    <a:pt x="15877" y="5386"/>
                    <a:pt x="16246" y="7430"/>
                    <a:pt x="15969" y="8719"/>
                  </a:cubicBezTo>
                  <a:cubicBezTo>
                    <a:pt x="15692" y="10008"/>
                    <a:pt x="14769" y="10542"/>
                    <a:pt x="14769" y="10853"/>
                  </a:cubicBezTo>
                  <a:cubicBezTo>
                    <a:pt x="14769" y="11164"/>
                    <a:pt x="15692" y="11253"/>
                    <a:pt x="16985" y="11742"/>
                  </a:cubicBezTo>
                  <a:cubicBezTo>
                    <a:pt x="18277" y="12230"/>
                    <a:pt x="19938" y="13119"/>
                    <a:pt x="20769" y="14053"/>
                  </a:cubicBezTo>
                  <a:cubicBezTo>
                    <a:pt x="21600" y="14986"/>
                    <a:pt x="21600" y="15964"/>
                    <a:pt x="20769" y="16853"/>
                  </a:cubicBezTo>
                  <a:cubicBezTo>
                    <a:pt x="19938" y="17742"/>
                    <a:pt x="18277" y="18542"/>
                    <a:pt x="16615" y="18986"/>
                  </a:cubicBezTo>
                  <a:cubicBezTo>
                    <a:pt x="14954" y="19430"/>
                    <a:pt x="13292" y="19519"/>
                    <a:pt x="12185" y="19386"/>
                  </a:cubicBezTo>
                  <a:cubicBezTo>
                    <a:pt x="11077" y="19253"/>
                    <a:pt x="10523" y="18897"/>
                    <a:pt x="10985" y="18230"/>
                  </a:cubicBezTo>
                  <a:cubicBezTo>
                    <a:pt x="11446" y="17564"/>
                    <a:pt x="12923" y="16586"/>
                    <a:pt x="14400" y="156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9" name="Line"/>
            <p:cNvSpPr/>
            <p:nvPr/>
          </p:nvSpPr>
          <p:spPr>
            <a:xfrm>
              <a:off x="1574799" y="283873"/>
              <a:ext cx="177801" cy="172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58" fill="norm" stroke="1" extrusionOk="0">
                  <a:moveTo>
                    <a:pt x="0" y="10898"/>
                  </a:moveTo>
                  <a:cubicBezTo>
                    <a:pt x="1543" y="10898"/>
                    <a:pt x="3086" y="10898"/>
                    <a:pt x="4886" y="9628"/>
                  </a:cubicBezTo>
                  <a:cubicBezTo>
                    <a:pt x="6686" y="8357"/>
                    <a:pt x="8743" y="5816"/>
                    <a:pt x="9771" y="3910"/>
                  </a:cubicBezTo>
                  <a:cubicBezTo>
                    <a:pt x="10800" y="2004"/>
                    <a:pt x="10800" y="733"/>
                    <a:pt x="10157" y="225"/>
                  </a:cubicBezTo>
                  <a:cubicBezTo>
                    <a:pt x="9514" y="-283"/>
                    <a:pt x="8229" y="-29"/>
                    <a:pt x="6429" y="2004"/>
                  </a:cubicBezTo>
                  <a:cubicBezTo>
                    <a:pt x="4629" y="4037"/>
                    <a:pt x="2314" y="7849"/>
                    <a:pt x="1157" y="11025"/>
                  </a:cubicBezTo>
                  <a:cubicBezTo>
                    <a:pt x="0" y="14202"/>
                    <a:pt x="0" y="16743"/>
                    <a:pt x="2186" y="18522"/>
                  </a:cubicBezTo>
                  <a:cubicBezTo>
                    <a:pt x="4371" y="20301"/>
                    <a:pt x="8743" y="21317"/>
                    <a:pt x="12343" y="20173"/>
                  </a:cubicBezTo>
                  <a:cubicBezTo>
                    <a:pt x="15943" y="19030"/>
                    <a:pt x="18771" y="15726"/>
                    <a:pt x="21600" y="124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0" name="Line"/>
            <p:cNvSpPr/>
            <p:nvPr/>
          </p:nvSpPr>
          <p:spPr>
            <a:xfrm>
              <a:off x="1734710" y="224717"/>
              <a:ext cx="322690" cy="222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0996" fill="norm" stroke="1" extrusionOk="0">
                  <a:moveTo>
                    <a:pt x="1186" y="6367"/>
                  </a:moveTo>
                  <a:cubicBezTo>
                    <a:pt x="484" y="5567"/>
                    <a:pt x="-217" y="4767"/>
                    <a:pt x="64" y="4667"/>
                  </a:cubicBezTo>
                  <a:cubicBezTo>
                    <a:pt x="344" y="4567"/>
                    <a:pt x="1606" y="5167"/>
                    <a:pt x="3079" y="6967"/>
                  </a:cubicBezTo>
                  <a:cubicBezTo>
                    <a:pt x="4552" y="8767"/>
                    <a:pt x="6235" y="11767"/>
                    <a:pt x="7077" y="13867"/>
                  </a:cubicBezTo>
                  <a:cubicBezTo>
                    <a:pt x="7918" y="15967"/>
                    <a:pt x="7918" y="17167"/>
                    <a:pt x="7708" y="18367"/>
                  </a:cubicBezTo>
                  <a:cubicBezTo>
                    <a:pt x="7497" y="19567"/>
                    <a:pt x="7077" y="20767"/>
                    <a:pt x="6656" y="20967"/>
                  </a:cubicBezTo>
                  <a:cubicBezTo>
                    <a:pt x="6235" y="21167"/>
                    <a:pt x="5814" y="20367"/>
                    <a:pt x="5674" y="17267"/>
                  </a:cubicBezTo>
                  <a:cubicBezTo>
                    <a:pt x="5534" y="14167"/>
                    <a:pt x="5674" y="8767"/>
                    <a:pt x="5954" y="5567"/>
                  </a:cubicBezTo>
                  <a:cubicBezTo>
                    <a:pt x="6235" y="2367"/>
                    <a:pt x="6656" y="1367"/>
                    <a:pt x="7217" y="667"/>
                  </a:cubicBezTo>
                  <a:cubicBezTo>
                    <a:pt x="7778" y="-33"/>
                    <a:pt x="8479" y="-433"/>
                    <a:pt x="9391" y="767"/>
                  </a:cubicBezTo>
                  <a:cubicBezTo>
                    <a:pt x="10302" y="1967"/>
                    <a:pt x="11425" y="4767"/>
                    <a:pt x="12056" y="7167"/>
                  </a:cubicBezTo>
                  <a:cubicBezTo>
                    <a:pt x="12687" y="9567"/>
                    <a:pt x="12827" y="11567"/>
                    <a:pt x="12827" y="13167"/>
                  </a:cubicBezTo>
                  <a:cubicBezTo>
                    <a:pt x="12827" y="14767"/>
                    <a:pt x="12687" y="15967"/>
                    <a:pt x="12547" y="16067"/>
                  </a:cubicBezTo>
                  <a:cubicBezTo>
                    <a:pt x="12406" y="16167"/>
                    <a:pt x="12266" y="15167"/>
                    <a:pt x="12266" y="12767"/>
                  </a:cubicBezTo>
                  <a:cubicBezTo>
                    <a:pt x="12266" y="10367"/>
                    <a:pt x="12406" y="6567"/>
                    <a:pt x="12757" y="4367"/>
                  </a:cubicBezTo>
                  <a:cubicBezTo>
                    <a:pt x="13108" y="2167"/>
                    <a:pt x="13669" y="1567"/>
                    <a:pt x="14440" y="1267"/>
                  </a:cubicBezTo>
                  <a:cubicBezTo>
                    <a:pt x="15212" y="967"/>
                    <a:pt x="16193" y="967"/>
                    <a:pt x="17175" y="1767"/>
                  </a:cubicBezTo>
                  <a:cubicBezTo>
                    <a:pt x="18157" y="2567"/>
                    <a:pt x="19139" y="4167"/>
                    <a:pt x="19840" y="6467"/>
                  </a:cubicBezTo>
                  <a:cubicBezTo>
                    <a:pt x="20541" y="8767"/>
                    <a:pt x="20962" y="11767"/>
                    <a:pt x="21383" y="147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1" name="Line"/>
            <p:cNvSpPr/>
            <p:nvPr/>
          </p:nvSpPr>
          <p:spPr>
            <a:xfrm>
              <a:off x="2122100" y="55927"/>
              <a:ext cx="119450" cy="413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553" fill="norm" stroke="1" extrusionOk="0">
                  <a:moveTo>
                    <a:pt x="19899" y="394"/>
                  </a:moveTo>
                  <a:cubicBezTo>
                    <a:pt x="17292" y="173"/>
                    <a:pt x="14685" y="-47"/>
                    <a:pt x="12637" y="8"/>
                  </a:cubicBezTo>
                  <a:cubicBezTo>
                    <a:pt x="10588" y="63"/>
                    <a:pt x="9099" y="394"/>
                    <a:pt x="6678" y="1992"/>
                  </a:cubicBezTo>
                  <a:cubicBezTo>
                    <a:pt x="4257" y="3590"/>
                    <a:pt x="906" y="6455"/>
                    <a:pt x="161" y="9486"/>
                  </a:cubicBezTo>
                  <a:cubicBezTo>
                    <a:pt x="-584" y="12516"/>
                    <a:pt x="1278" y="15712"/>
                    <a:pt x="5188" y="17751"/>
                  </a:cubicBezTo>
                  <a:cubicBezTo>
                    <a:pt x="9099" y="19790"/>
                    <a:pt x="15057" y="20671"/>
                    <a:pt x="21016" y="215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2" name="Line"/>
            <p:cNvSpPr/>
            <p:nvPr/>
          </p:nvSpPr>
          <p:spPr>
            <a:xfrm>
              <a:off x="2294466" y="86129"/>
              <a:ext cx="118807" cy="512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539" fill="norm" stroke="1" extrusionOk="0">
                  <a:moveTo>
                    <a:pt x="3032" y="8383"/>
                  </a:moveTo>
                  <a:cubicBezTo>
                    <a:pt x="1516" y="9183"/>
                    <a:pt x="0" y="9983"/>
                    <a:pt x="0" y="11717"/>
                  </a:cubicBezTo>
                  <a:cubicBezTo>
                    <a:pt x="0" y="13450"/>
                    <a:pt x="1516" y="16117"/>
                    <a:pt x="2274" y="17672"/>
                  </a:cubicBezTo>
                  <a:cubicBezTo>
                    <a:pt x="3032" y="19228"/>
                    <a:pt x="3032" y="19672"/>
                    <a:pt x="3221" y="20250"/>
                  </a:cubicBezTo>
                  <a:cubicBezTo>
                    <a:pt x="3411" y="20828"/>
                    <a:pt x="3789" y="21539"/>
                    <a:pt x="3979" y="21539"/>
                  </a:cubicBezTo>
                  <a:cubicBezTo>
                    <a:pt x="4168" y="21539"/>
                    <a:pt x="4168" y="20828"/>
                    <a:pt x="4168" y="18650"/>
                  </a:cubicBezTo>
                  <a:cubicBezTo>
                    <a:pt x="4168" y="16472"/>
                    <a:pt x="4168" y="12828"/>
                    <a:pt x="4358" y="9806"/>
                  </a:cubicBezTo>
                  <a:cubicBezTo>
                    <a:pt x="4547" y="6783"/>
                    <a:pt x="4926" y="4383"/>
                    <a:pt x="5495" y="2961"/>
                  </a:cubicBezTo>
                  <a:cubicBezTo>
                    <a:pt x="6063" y="1539"/>
                    <a:pt x="6821" y="1095"/>
                    <a:pt x="7958" y="739"/>
                  </a:cubicBezTo>
                  <a:cubicBezTo>
                    <a:pt x="9095" y="383"/>
                    <a:pt x="10611" y="117"/>
                    <a:pt x="12316" y="28"/>
                  </a:cubicBezTo>
                  <a:cubicBezTo>
                    <a:pt x="14021" y="-61"/>
                    <a:pt x="15916" y="28"/>
                    <a:pt x="17811" y="872"/>
                  </a:cubicBezTo>
                  <a:cubicBezTo>
                    <a:pt x="19705" y="1717"/>
                    <a:pt x="21600" y="3317"/>
                    <a:pt x="21221" y="5006"/>
                  </a:cubicBezTo>
                  <a:cubicBezTo>
                    <a:pt x="20842" y="6695"/>
                    <a:pt x="18189" y="8472"/>
                    <a:pt x="15726" y="9495"/>
                  </a:cubicBezTo>
                  <a:cubicBezTo>
                    <a:pt x="13263" y="10517"/>
                    <a:pt x="10989" y="10783"/>
                    <a:pt x="8716" y="110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3" name="Line"/>
            <p:cNvSpPr/>
            <p:nvPr/>
          </p:nvSpPr>
          <p:spPr>
            <a:xfrm>
              <a:off x="2444750" y="0"/>
              <a:ext cx="87989" cy="450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7" h="21600" fill="norm" stroke="1" extrusionOk="0">
                  <a:moveTo>
                    <a:pt x="5891" y="0"/>
                  </a:moveTo>
                  <a:cubicBezTo>
                    <a:pt x="11782" y="3144"/>
                    <a:pt x="17673" y="6287"/>
                    <a:pt x="19636" y="9279"/>
                  </a:cubicBezTo>
                  <a:cubicBezTo>
                    <a:pt x="21600" y="12270"/>
                    <a:pt x="19636" y="15110"/>
                    <a:pt x="15709" y="17138"/>
                  </a:cubicBezTo>
                  <a:cubicBezTo>
                    <a:pt x="11782" y="19166"/>
                    <a:pt x="5891" y="2038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4" name="Line"/>
            <p:cNvSpPr/>
            <p:nvPr/>
          </p:nvSpPr>
          <p:spPr>
            <a:xfrm>
              <a:off x="1665254" y="1066800"/>
              <a:ext cx="303246" cy="557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540" fill="norm" stroke="1" extrusionOk="0">
                  <a:moveTo>
                    <a:pt x="7090" y="0"/>
                  </a:moveTo>
                  <a:cubicBezTo>
                    <a:pt x="6040" y="2700"/>
                    <a:pt x="4990" y="5400"/>
                    <a:pt x="4165" y="8059"/>
                  </a:cubicBezTo>
                  <a:cubicBezTo>
                    <a:pt x="3340" y="10718"/>
                    <a:pt x="2740" y="13336"/>
                    <a:pt x="2065" y="15382"/>
                  </a:cubicBezTo>
                  <a:cubicBezTo>
                    <a:pt x="1390" y="17427"/>
                    <a:pt x="640" y="18900"/>
                    <a:pt x="265" y="19841"/>
                  </a:cubicBezTo>
                  <a:cubicBezTo>
                    <a:pt x="-110" y="20782"/>
                    <a:pt x="-110" y="21191"/>
                    <a:pt x="415" y="21395"/>
                  </a:cubicBezTo>
                  <a:cubicBezTo>
                    <a:pt x="940" y="21600"/>
                    <a:pt x="1990" y="21600"/>
                    <a:pt x="5215" y="21314"/>
                  </a:cubicBezTo>
                  <a:cubicBezTo>
                    <a:pt x="8440" y="21027"/>
                    <a:pt x="13840" y="20455"/>
                    <a:pt x="16915" y="20086"/>
                  </a:cubicBezTo>
                  <a:cubicBezTo>
                    <a:pt x="19990" y="19718"/>
                    <a:pt x="20740" y="19555"/>
                    <a:pt x="21490" y="193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5" name="Line"/>
            <p:cNvSpPr/>
            <p:nvPr/>
          </p:nvSpPr>
          <p:spPr>
            <a:xfrm>
              <a:off x="2135392" y="1037301"/>
              <a:ext cx="176008" cy="548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373" fill="norm" stroke="1" extrusionOk="0">
                  <a:moveTo>
                    <a:pt x="21131" y="1396"/>
                  </a:moveTo>
                  <a:cubicBezTo>
                    <a:pt x="20115" y="901"/>
                    <a:pt x="19098" y="407"/>
                    <a:pt x="17955" y="159"/>
                  </a:cubicBezTo>
                  <a:cubicBezTo>
                    <a:pt x="16811" y="-88"/>
                    <a:pt x="15540" y="-88"/>
                    <a:pt x="13635" y="448"/>
                  </a:cubicBezTo>
                  <a:cubicBezTo>
                    <a:pt x="11729" y="984"/>
                    <a:pt x="9187" y="2056"/>
                    <a:pt x="6646" y="3993"/>
                  </a:cubicBezTo>
                  <a:cubicBezTo>
                    <a:pt x="4105" y="5930"/>
                    <a:pt x="1564" y="8733"/>
                    <a:pt x="547" y="11413"/>
                  </a:cubicBezTo>
                  <a:cubicBezTo>
                    <a:pt x="-469" y="14092"/>
                    <a:pt x="39" y="16648"/>
                    <a:pt x="1183" y="18338"/>
                  </a:cubicBezTo>
                  <a:cubicBezTo>
                    <a:pt x="2326" y="20028"/>
                    <a:pt x="4105" y="20852"/>
                    <a:pt x="6519" y="21182"/>
                  </a:cubicBezTo>
                  <a:cubicBezTo>
                    <a:pt x="8933" y="21512"/>
                    <a:pt x="11983" y="21347"/>
                    <a:pt x="15032" y="211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6" name="Line"/>
            <p:cNvSpPr/>
            <p:nvPr/>
          </p:nvSpPr>
          <p:spPr>
            <a:xfrm>
              <a:off x="2336800" y="1208998"/>
              <a:ext cx="133622" cy="524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423" fill="norm" stroke="1" extrusionOk="0">
                  <a:moveTo>
                    <a:pt x="3037" y="7156"/>
                  </a:moveTo>
                  <a:cubicBezTo>
                    <a:pt x="2025" y="10612"/>
                    <a:pt x="1012" y="14068"/>
                    <a:pt x="506" y="16314"/>
                  </a:cubicBezTo>
                  <a:cubicBezTo>
                    <a:pt x="0" y="18560"/>
                    <a:pt x="0" y="19597"/>
                    <a:pt x="0" y="20332"/>
                  </a:cubicBezTo>
                  <a:cubicBezTo>
                    <a:pt x="0" y="21066"/>
                    <a:pt x="0" y="21498"/>
                    <a:pt x="169" y="21412"/>
                  </a:cubicBezTo>
                  <a:cubicBezTo>
                    <a:pt x="337" y="21325"/>
                    <a:pt x="675" y="20720"/>
                    <a:pt x="1012" y="18733"/>
                  </a:cubicBezTo>
                  <a:cubicBezTo>
                    <a:pt x="1350" y="16746"/>
                    <a:pt x="1687" y="13376"/>
                    <a:pt x="2531" y="10266"/>
                  </a:cubicBezTo>
                  <a:cubicBezTo>
                    <a:pt x="3375" y="7156"/>
                    <a:pt x="4725" y="4304"/>
                    <a:pt x="6075" y="2620"/>
                  </a:cubicBezTo>
                  <a:cubicBezTo>
                    <a:pt x="7425" y="935"/>
                    <a:pt x="8775" y="416"/>
                    <a:pt x="10462" y="157"/>
                  </a:cubicBezTo>
                  <a:cubicBezTo>
                    <a:pt x="12150" y="-102"/>
                    <a:pt x="14175" y="-102"/>
                    <a:pt x="16369" y="632"/>
                  </a:cubicBezTo>
                  <a:cubicBezTo>
                    <a:pt x="18563" y="1367"/>
                    <a:pt x="20925" y="2836"/>
                    <a:pt x="21262" y="4650"/>
                  </a:cubicBezTo>
                  <a:cubicBezTo>
                    <a:pt x="21600" y="6464"/>
                    <a:pt x="19912" y="8624"/>
                    <a:pt x="17887" y="10007"/>
                  </a:cubicBezTo>
                  <a:cubicBezTo>
                    <a:pt x="15862" y="11389"/>
                    <a:pt x="13500" y="11994"/>
                    <a:pt x="11475" y="12340"/>
                  </a:cubicBezTo>
                  <a:cubicBezTo>
                    <a:pt x="9450" y="12685"/>
                    <a:pt x="7762" y="12772"/>
                    <a:pt x="6750" y="12556"/>
                  </a:cubicBezTo>
                  <a:cubicBezTo>
                    <a:pt x="5737" y="12340"/>
                    <a:pt x="5400" y="11821"/>
                    <a:pt x="5062" y="113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7" name="Line"/>
            <p:cNvSpPr/>
            <p:nvPr/>
          </p:nvSpPr>
          <p:spPr>
            <a:xfrm>
              <a:off x="2432050" y="971550"/>
              <a:ext cx="197877" cy="609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600" fill="norm" stroke="1" extrusionOk="0">
                  <a:moveTo>
                    <a:pt x="17053" y="0"/>
                  </a:moveTo>
                  <a:cubicBezTo>
                    <a:pt x="18872" y="2325"/>
                    <a:pt x="20691" y="4650"/>
                    <a:pt x="21145" y="6862"/>
                  </a:cubicBezTo>
                  <a:cubicBezTo>
                    <a:pt x="21600" y="9075"/>
                    <a:pt x="20691" y="11175"/>
                    <a:pt x="17621" y="13500"/>
                  </a:cubicBezTo>
                  <a:cubicBezTo>
                    <a:pt x="14552" y="15825"/>
                    <a:pt x="9322" y="18375"/>
                    <a:pt x="6025" y="19763"/>
                  </a:cubicBezTo>
                  <a:cubicBezTo>
                    <a:pt x="2728" y="21150"/>
                    <a:pt x="1364" y="2137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8" name="Line"/>
            <p:cNvSpPr/>
            <p:nvPr/>
          </p:nvSpPr>
          <p:spPr>
            <a:xfrm>
              <a:off x="3009900" y="1282700"/>
              <a:ext cx="2095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9" name="Line"/>
            <p:cNvSpPr/>
            <p:nvPr/>
          </p:nvSpPr>
          <p:spPr>
            <a:xfrm>
              <a:off x="3084973" y="1416050"/>
              <a:ext cx="197977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600" fill="norm" stroke="1" extrusionOk="0">
                  <a:moveTo>
                    <a:pt x="1485" y="0"/>
                  </a:moveTo>
                  <a:cubicBezTo>
                    <a:pt x="575" y="7200"/>
                    <a:pt x="-334" y="14400"/>
                    <a:pt x="121" y="18000"/>
                  </a:cubicBezTo>
                  <a:cubicBezTo>
                    <a:pt x="575" y="21600"/>
                    <a:pt x="2394" y="21600"/>
                    <a:pt x="6146" y="21600"/>
                  </a:cubicBezTo>
                  <a:cubicBezTo>
                    <a:pt x="9898" y="21600"/>
                    <a:pt x="15582" y="21600"/>
                    <a:pt x="2126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0" name="Line"/>
            <p:cNvSpPr/>
            <p:nvPr/>
          </p:nvSpPr>
          <p:spPr>
            <a:xfrm>
              <a:off x="3949700" y="977493"/>
              <a:ext cx="221480" cy="759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362" fill="norm" stroke="1" extrusionOk="0">
                  <a:moveTo>
                    <a:pt x="0" y="9651"/>
                  </a:moveTo>
                  <a:cubicBezTo>
                    <a:pt x="1019" y="11436"/>
                    <a:pt x="2038" y="13221"/>
                    <a:pt x="2751" y="15095"/>
                  </a:cubicBezTo>
                  <a:cubicBezTo>
                    <a:pt x="3464" y="16970"/>
                    <a:pt x="3872" y="18933"/>
                    <a:pt x="4075" y="20064"/>
                  </a:cubicBezTo>
                  <a:cubicBezTo>
                    <a:pt x="4279" y="21194"/>
                    <a:pt x="4279" y="21492"/>
                    <a:pt x="4177" y="21313"/>
                  </a:cubicBezTo>
                  <a:cubicBezTo>
                    <a:pt x="4075" y="21135"/>
                    <a:pt x="3872" y="20480"/>
                    <a:pt x="3668" y="19142"/>
                  </a:cubicBezTo>
                  <a:cubicBezTo>
                    <a:pt x="3464" y="17803"/>
                    <a:pt x="3260" y="15780"/>
                    <a:pt x="3158" y="13697"/>
                  </a:cubicBezTo>
                  <a:cubicBezTo>
                    <a:pt x="3057" y="11614"/>
                    <a:pt x="3057" y="9472"/>
                    <a:pt x="3362" y="7390"/>
                  </a:cubicBezTo>
                  <a:cubicBezTo>
                    <a:pt x="3668" y="5307"/>
                    <a:pt x="4279" y="3284"/>
                    <a:pt x="5298" y="2004"/>
                  </a:cubicBezTo>
                  <a:cubicBezTo>
                    <a:pt x="6317" y="725"/>
                    <a:pt x="7743" y="190"/>
                    <a:pt x="9475" y="41"/>
                  </a:cubicBezTo>
                  <a:cubicBezTo>
                    <a:pt x="11208" y="-108"/>
                    <a:pt x="13245" y="130"/>
                    <a:pt x="15691" y="1023"/>
                  </a:cubicBezTo>
                  <a:cubicBezTo>
                    <a:pt x="18136" y="1915"/>
                    <a:pt x="20989" y="3462"/>
                    <a:pt x="21294" y="4950"/>
                  </a:cubicBezTo>
                  <a:cubicBezTo>
                    <a:pt x="21600" y="6437"/>
                    <a:pt x="19358" y="7866"/>
                    <a:pt x="15589" y="8818"/>
                  </a:cubicBezTo>
                  <a:cubicBezTo>
                    <a:pt x="11819" y="9770"/>
                    <a:pt x="6521" y="10246"/>
                    <a:pt x="1223" y="107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1" name="Line"/>
            <p:cNvSpPr/>
            <p:nvPr/>
          </p:nvSpPr>
          <p:spPr>
            <a:xfrm>
              <a:off x="4264948" y="491066"/>
              <a:ext cx="300703" cy="330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468" fill="norm" stroke="1" extrusionOk="0">
                  <a:moveTo>
                    <a:pt x="11943" y="2339"/>
                  </a:moveTo>
                  <a:cubicBezTo>
                    <a:pt x="12547" y="1926"/>
                    <a:pt x="13151" y="1513"/>
                    <a:pt x="13907" y="1032"/>
                  </a:cubicBezTo>
                  <a:cubicBezTo>
                    <a:pt x="14662" y="550"/>
                    <a:pt x="15568" y="0"/>
                    <a:pt x="15644" y="0"/>
                  </a:cubicBezTo>
                  <a:cubicBezTo>
                    <a:pt x="15719" y="0"/>
                    <a:pt x="14964" y="550"/>
                    <a:pt x="12547" y="1995"/>
                  </a:cubicBezTo>
                  <a:cubicBezTo>
                    <a:pt x="10130" y="3439"/>
                    <a:pt x="6052" y="5778"/>
                    <a:pt x="3711" y="7154"/>
                  </a:cubicBezTo>
                  <a:cubicBezTo>
                    <a:pt x="1369" y="8530"/>
                    <a:pt x="765" y="8943"/>
                    <a:pt x="388" y="9493"/>
                  </a:cubicBezTo>
                  <a:cubicBezTo>
                    <a:pt x="10" y="10043"/>
                    <a:pt x="-141" y="10731"/>
                    <a:pt x="161" y="11144"/>
                  </a:cubicBezTo>
                  <a:cubicBezTo>
                    <a:pt x="463" y="11557"/>
                    <a:pt x="1218" y="11694"/>
                    <a:pt x="2049" y="11763"/>
                  </a:cubicBezTo>
                  <a:cubicBezTo>
                    <a:pt x="2880" y="11832"/>
                    <a:pt x="3786" y="11832"/>
                    <a:pt x="4693" y="11832"/>
                  </a:cubicBezTo>
                  <a:cubicBezTo>
                    <a:pt x="5599" y="11832"/>
                    <a:pt x="6505" y="11832"/>
                    <a:pt x="6883" y="12176"/>
                  </a:cubicBezTo>
                  <a:cubicBezTo>
                    <a:pt x="7260" y="12520"/>
                    <a:pt x="7109" y="13208"/>
                    <a:pt x="6203" y="14171"/>
                  </a:cubicBezTo>
                  <a:cubicBezTo>
                    <a:pt x="5297" y="15134"/>
                    <a:pt x="3635" y="16372"/>
                    <a:pt x="2578" y="17266"/>
                  </a:cubicBezTo>
                  <a:cubicBezTo>
                    <a:pt x="1521" y="18161"/>
                    <a:pt x="1067" y="18711"/>
                    <a:pt x="765" y="19330"/>
                  </a:cubicBezTo>
                  <a:cubicBezTo>
                    <a:pt x="463" y="19949"/>
                    <a:pt x="312" y="20637"/>
                    <a:pt x="614" y="21050"/>
                  </a:cubicBezTo>
                  <a:cubicBezTo>
                    <a:pt x="916" y="21462"/>
                    <a:pt x="1672" y="21600"/>
                    <a:pt x="3786" y="21325"/>
                  </a:cubicBezTo>
                  <a:cubicBezTo>
                    <a:pt x="5901" y="21050"/>
                    <a:pt x="9375" y="20362"/>
                    <a:pt x="12547" y="19536"/>
                  </a:cubicBezTo>
                  <a:cubicBezTo>
                    <a:pt x="15719" y="18711"/>
                    <a:pt x="18589" y="17748"/>
                    <a:pt x="21459" y="167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2" name="Line"/>
            <p:cNvSpPr/>
            <p:nvPr/>
          </p:nvSpPr>
          <p:spPr>
            <a:xfrm>
              <a:off x="4597399" y="533400"/>
              <a:ext cx="22225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4500"/>
                    <a:pt x="10286" y="9000"/>
                    <a:pt x="13886" y="12600"/>
                  </a:cubicBezTo>
                  <a:cubicBezTo>
                    <a:pt x="17486" y="16200"/>
                    <a:pt x="19543" y="189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3" name="Line"/>
            <p:cNvSpPr/>
            <p:nvPr/>
          </p:nvSpPr>
          <p:spPr>
            <a:xfrm>
              <a:off x="4703667" y="476250"/>
              <a:ext cx="147733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8" h="21600" fill="norm" stroke="1" extrusionOk="0">
                  <a:moveTo>
                    <a:pt x="20938" y="0"/>
                  </a:moveTo>
                  <a:cubicBezTo>
                    <a:pt x="17038" y="2118"/>
                    <a:pt x="13138" y="4235"/>
                    <a:pt x="9388" y="7059"/>
                  </a:cubicBezTo>
                  <a:cubicBezTo>
                    <a:pt x="5638" y="9882"/>
                    <a:pt x="2038" y="13412"/>
                    <a:pt x="688" y="15953"/>
                  </a:cubicBezTo>
                  <a:cubicBezTo>
                    <a:pt x="-662" y="18494"/>
                    <a:pt x="238" y="20047"/>
                    <a:pt x="113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4" name="Line"/>
            <p:cNvSpPr/>
            <p:nvPr/>
          </p:nvSpPr>
          <p:spPr>
            <a:xfrm>
              <a:off x="4864099" y="717550"/>
              <a:ext cx="381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5" name="Line"/>
            <p:cNvSpPr/>
            <p:nvPr/>
          </p:nvSpPr>
          <p:spPr>
            <a:xfrm>
              <a:off x="4914899" y="590550"/>
              <a:ext cx="254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5225515" y="929848"/>
              <a:ext cx="146586" cy="403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8" h="21454" fill="norm" stroke="1" extrusionOk="0">
                  <a:moveTo>
                    <a:pt x="21068" y="2216"/>
                  </a:moveTo>
                  <a:cubicBezTo>
                    <a:pt x="18938" y="1429"/>
                    <a:pt x="16809" y="641"/>
                    <a:pt x="14983" y="248"/>
                  </a:cubicBezTo>
                  <a:cubicBezTo>
                    <a:pt x="13158" y="-146"/>
                    <a:pt x="11637" y="-146"/>
                    <a:pt x="9507" y="810"/>
                  </a:cubicBezTo>
                  <a:cubicBezTo>
                    <a:pt x="7378" y="1766"/>
                    <a:pt x="4640" y="3679"/>
                    <a:pt x="2662" y="6491"/>
                  </a:cubicBezTo>
                  <a:cubicBezTo>
                    <a:pt x="685" y="9304"/>
                    <a:pt x="-532" y="13017"/>
                    <a:pt x="229" y="15660"/>
                  </a:cubicBezTo>
                  <a:cubicBezTo>
                    <a:pt x="989" y="18304"/>
                    <a:pt x="3727" y="19879"/>
                    <a:pt x="6465" y="20666"/>
                  </a:cubicBezTo>
                  <a:cubicBezTo>
                    <a:pt x="9203" y="21454"/>
                    <a:pt x="11941" y="21454"/>
                    <a:pt x="14679" y="214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5527584" y="952500"/>
              <a:ext cx="47716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600" fill="norm" stroke="1" extrusionOk="0">
                  <a:moveTo>
                    <a:pt x="7083" y="0"/>
                  </a:moveTo>
                  <a:cubicBezTo>
                    <a:pt x="3327" y="3668"/>
                    <a:pt x="-430" y="7336"/>
                    <a:pt x="40" y="10732"/>
                  </a:cubicBezTo>
                  <a:cubicBezTo>
                    <a:pt x="509" y="14128"/>
                    <a:pt x="5205" y="17253"/>
                    <a:pt x="9431" y="19019"/>
                  </a:cubicBezTo>
                  <a:cubicBezTo>
                    <a:pt x="13657" y="20785"/>
                    <a:pt x="17413" y="21192"/>
                    <a:pt x="2117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5626099" y="1098550"/>
              <a:ext cx="2159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5889349" y="944377"/>
              <a:ext cx="124373" cy="497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0900" fill="norm" stroke="1" extrusionOk="0">
                  <a:moveTo>
                    <a:pt x="7067" y="6741"/>
                  </a:moveTo>
                  <a:cubicBezTo>
                    <a:pt x="5627" y="8786"/>
                    <a:pt x="4187" y="10830"/>
                    <a:pt x="3107" y="13630"/>
                  </a:cubicBezTo>
                  <a:cubicBezTo>
                    <a:pt x="2027" y="16430"/>
                    <a:pt x="1307" y="19986"/>
                    <a:pt x="767" y="20741"/>
                  </a:cubicBezTo>
                  <a:cubicBezTo>
                    <a:pt x="227" y="21497"/>
                    <a:pt x="-133" y="19453"/>
                    <a:pt x="47" y="16697"/>
                  </a:cubicBezTo>
                  <a:cubicBezTo>
                    <a:pt x="227" y="13941"/>
                    <a:pt x="947" y="10475"/>
                    <a:pt x="2027" y="7764"/>
                  </a:cubicBezTo>
                  <a:cubicBezTo>
                    <a:pt x="3107" y="5053"/>
                    <a:pt x="4547" y="3097"/>
                    <a:pt x="5807" y="1897"/>
                  </a:cubicBezTo>
                  <a:cubicBezTo>
                    <a:pt x="7067" y="697"/>
                    <a:pt x="8147" y="253"/>
                    <a:pt x="9767" y="75"/>
                  </a:cubicBezTo>
                  <a:cubicBezTo>
                    <a:pt x="11387" y="-103"/>
                    <a:pt x="13547" y="-14"/>
                    <a:pt x="15887" y="919"/>
                  </a:cubicBezTo>
                  <a:cubicBezTo>
                    <a:pt x="18227" y="1853"/>
                    <a:pt x="20747" y="3630"/>
                    <a:pt x="21107" y="5186"/>
                  </a:cubicBezTo>
                  <a:cubicBezTo>
                    <a:pt x="21467" y="6741"/>
                    <a:pt x="19667" y="8075"/>
                    <a:pt x="17687" y="8964"/>
                  </a:cubicBezTo>
                  <a:cubicBezTo>
                    <a:pt x="15707" y="9853"/>
                    <a:pt x="13547" y="10297"/>
                    <a:pt x="11027" y="10297"/>
                  </a:cubicBezTo>
                  <a:cubicBezTo>
                    <a:pt x="8507" y="10297"/>
                    <a:pt x="5627" y="9853"/>
                    <a:pt x="2747" y="94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6076949" y="857250"/>
              <a:ext cx="123466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4" h="21600" fill="norm" stroke="1" extrusionOk="0">
                  <a:moveTo>
                    <a:pt x="8498" y="0"/>
                  </a:moveTo>
                  <a:cubicBezTo>
                    <a:pt x="13810" y="3263"/>
                    <a:pt x="19121" y="6525"/>
                    <a:pt x="20361" y="9675"/>
                  </a:cubicBezTo>
                  <a:cubicBezTo>
                    <a:pt x="21600" y="12825"/>
                    <a:pt x="18767" y="15862"/>
                    <a:pt x="14695" y="17831"/>
                  </a:cubicBezTo>
                  <a:cubicBezTo>
                    <a:pt x="10623" y="19800"/>
                    <a:pt x="5311" y="207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6294966" y="555538"/>
              <a:ext cx="137585" cy="199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7" fill="norm" stroke="1" extrusionOk="0">
                  <a:moveTo>
                    <a:pt x="665" y="4397"/>
                  </a:moveTo>
                  <a:cubicBezTo>
                    <a:pt x="332" y="9347"/>
                    <a:pt x="0" y="14297"/>
                    <a:pt x="0" y="17335"/>
                  </a:cubicBezTo>
                  <a:cubicBezTo>
                    <a:pt x="0" y="20372"/>
                    <a:pt x="332" y="21497"/>
                    <a:pt x="498" y="21159"/>
                  </a:cubicBezTo>
                  <a:cubicBezTo>
                    <a:pt x="665" y="20822"/>
                    <a:pt x="665" y="19022"/>
                    <a:pt x="665" y="15647"/>
                  </a:cubicBezTo>
                  <a:cubicBezTo>
                    <a:pt x="665" y="12272"/>
                    <a:pt x="665" y="7322"/>
                    <a:pt x="1163" y="4285"/>
                  </a:cubicBezTo>
                  <a:cubicBezTo>
                    <a:pt x="1662" y="1247"/>
                    <a:pt x="2658" y="122"/>
                    <a:pt x="4818" y="10"/>
                  </a:cubicBezTo>
                  <a:cubicBezTo>
                    <a:pt x="6978" y="-103"/>
                    <a:pt x="10302" y="797"/>
                    <a:pt x="13292" y="3947"/>
                  </a:cubicBezTo>
                  <a:cubicBezTo>
                    <a:pt x="16283" y="7097"/>
                    <a:pt x="18942" y="12497"/>
                    <a:pt x="21600" y="178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6553199" y="596900"/>
              <a:ext cx="1397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6833545" y="425813"/>
              <a:ext cx="227655" cy="251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247" fill="norm" stroke="1" extrusionOk="0">
                  <a:moveTo>
                    <a:pt x="21511" y="505"/>
                  </a:moveTo>
                  <a:cubicBezTo>
                    <a:pt x="18111" y="148"/>
                    <a:pt x="14711" y="-209"/>
                    <a:pt x="11911" y="148"/>
                  </a:cubicBezTo>
                  <a:cubicBezTo>
                    <a:pt x="9111" y="505"/>
                    <a:pt x="6911" y="1576"/>
                    <a:pt x="5511" y="2736"/>
                  </a:cubicBezTo>
                  <a:cubicBezTo>
                    <a:pt x="4111" y="3897"/>
                    <a:pt x="3511" y="5146"/>
                    <a:pt x="3511" y="6217"/>
                  </a:cubicBezTo>
                  <a:cubicBezTo>
                    <a:pt x="3511" y="7289"/>
                    <a:pt x="4111" y="8181"/>
                    <a:pt x="4911" y="8717"/>
                  </a:cubicBezTo>
                  <a:cubicBezTo>
                    <a:pt x="5711" y="9252"/>
                    <a:pt x="6711" y="9431"/>
                    <a:pt x="7711" y="9698"/>
                  </a:cubicBezTo>
                  <a:cubicBezTo>
                    <a:pt x="8711" y="9966"/>
                    <a:pt x="9711" y="10323"/>
                    <a:pt x="9811" y="10948"/>
                  </a:cubicBezTo>
                  <a:cubicBezTo>
                    <a:pt x="9911" y="11573"/>
                    <a:pt x="9111" y="12465"/>
                    <a:pt x="7511" y="13715"/>
                  </a:cubicBezTo>
                  <a:cubicBezTo>
                    <a:pt x="5911" y="14965"/>
                    <a:pt x="3511" y="16571"/>
                    <a:pt x="2011" y="17731"/>
                  </a:cubicBezTo>
                  <a:cubicBezTo>
                    <a:pt x="511" y="18892"/>
                    <a:pt x="-89" y="19606"/>
                    <a:pt x="11" y="20231"/>
                  </a:cubicBezTo>
                  <a:cubicBezTo>
                    <a:pt x="111" y="20855"/>
                    <a:pt x="911" y="21391"/>
                    <a:pt x="4111" y="21212"/>
                  </a:cubicBezTo>
                  <a:cubicBezTo>
                    <a:pt x="7311" y="21034"/>
                    <a:pt x="12911" y="20141"/>
                    <a:pt x="18511" y="192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7154767" y="425450"/>
              <a:ext cx="103283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6" h="21600" fill="norm" stroke="1" extrusionOk="0">
                  <a:moveTo>
                    <a:pt x="1607" y="0"/>
                  </a:moveTo>
                  <a:cubicBezTo>
                    <a:pt x="337" y="1674"/>
                    <a:pt x="-934" y="3349"/>
                    <a:pt x="972" y="6279"/>
                  </a:cubicBezTo>
                  <a:cubicBezTo>
                    <a:pt x="2878" y="9209"/>
                    <a:pt x="7960" y="13395"/>
                    <a:pt x="11772" y="16158"/>
                  </a:cubicBezTo>
                  <a:cubicBezTo>
                    <a:pt x="15584" y="18921"/>
                    <a:pt x="18125" y="20260"/>
                    <a:pt x="2066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5" name="Line"/>
            <p:cNvSpPr/>
            <p:nvPr/>
          </p:nvSpPr>
          <p:spPr>
            <a:xfrm>
              <a:off x="7110399" y="406400"/>
              <a:ext cx="204801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600" fill="norm" stroke="1" extrusionOk="0">
                  <a:moveTo>
                    <a:pt x="21326" y="0"/>
                  </a:moveTo>
                  <a:cubicBezTo>
                    <a:pt x="20224" y="131"/>
                    <a:pt x="19122" y="262"/>
                    <a:pt x="16918" y="1571"/>
                  </a:cubicBezTo>
                  <a:cubicBezTo>
                    <a:pt x="14714" y="2880"/>
                    <a:pt x="11408" y="5367"/>
                    <a:pt x="8322" y="8051"/>
                  </a:cubicBezTo>
                  <a:cubicBezTo>
                    <a:pt x="5236" y="10735"/>
                    <a:pt x="2371" y="13615"/>
                    <a:pt x="1048" y="15905"/>
                  </a:cubicBezTo>
                  <a:cubicBezTo>
                    <a:pt x="-274" y="18196"/>
                    <a:pt x="-54" y="19898"/>
                    <a:pt x="16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6" name="Line"/>
            <p:cNvSpPr/>
            <p:nvPr/>
          </p:nvSpPr>
          <p:spPr>
            <a:xfrm>
              <a:off x="7302499" y="641350"/>
              <a:ext cx="317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7365999" y="527050"/>
              <a:ext cx="317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0" y="2374900"/>
              <a:ext cx="11010900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" y="19849"/>
                    <a:pt x="8" y="18097"/>
                    <a:pt x="46" y="17027"/>
                  </a:cubicBezTo>
                  <a:cubicBezTo>
                    <a:pt x="83" y="15957"/>
                    <a:pt x="154" y="15568"/>
                    <a:pt x="257" y="15470"/>
                  </a:cubicBezTo>
                  <a:cubicBezTo>
                    <a:pt x="361" y="15373"/>
                    <a:pt x="498" y="15568"/>
                    <a:pt x="656" y="15859"/>
                  </a:cubicBezTo>
                  <a:cubicBezTo>
                    <a:pt x="814" y="16151"/>
                    <a:pt x="992" y="16541"/>
                    <a:pt x="1161" y="16832"/>
                  </a:cubicBezTo>
                  <a:cubicBezTo>
                    <a:pt x="1329" y="17124"/>
                    <a:pt x="1487" y="17319"/>
                    <a:pt x="1653" y="17416"/>
                  </a:cubicBezTo>
                  <a:cubicBezTo>
                    <a:pt x="1819" y="17514"/>
                    <a:pt x="1993" y="17514"/>
                    <a:pt x="2128" y="17514"/>
                  </a:cubicBezTo>
                  <a:cubicBezTo>
                    <a:pt x="2263" y="17514"/>
                    <a:pt x="2358" y="17514"/>
                    <a:pt x="2469" y="17514"/>
                  </a:cubicBezTo>
                  <a:cubicBezTo>
                    <a:pt x="2579" y="17514"/>
                    <a:pt x="2703" y="17514"/>
                    <a:pt x="2821" y="17319"/>
                  </a:cubicBezTo>
                  <a:cubicBezTo>
                    <a:pt x="2940" y="17124"/>
                    <a:pt x="3052" y="16735"/>
                    <a:pt x="3174" y="16443"/>
                  </a:cubicBezTo>
                  <a:cubicBezTo>
                    <a:pt x="3297" y="16151"/>
                    <a:pt x="3430" y="15957"/>
                    <a:pt x="3565" y="15665"/>
                  </a:cubicBezTo>
                  <a:cubicBezTo>
                    <a:pt x="3700" y="15373"/>
                    <a:pt x="3837" y="14984"/>
                    <a:pt x="3978" y="14595"/>
                  </a:cubicBezTo>
                  <a:cubicBezTo>
                    <a:pt x="4119" y="14205"/>
                    <a:pt x="4264" y="13816"/>
                    <a:pt x="4406" y="13427"/>
                  </a:cubicBezTo>
                  <a:cubicBezTo>
                    <a:pt x="4547" y="13038"/>
                    <a:pt x="4684" y="12649"/>
                    <a:pt x="4833" y="12259"/>
                  </a:cubicBezTo>
                  <a:cubicBezTo>
                    <a:pt x="4983" y="11870"/>
                    <a:pt x="5145" y="11481"/>
                    <a:pt x="5304" y="11092"/>
                  </a:cubicBezTo>
                  <a:cubicBezTo>
                    <a:pt x="5464" y="10703"/>
                    <a:pt x="5622" y="10314"/>
                    <a:pt x="5784" y="9924"/>
                  </a:cubicBezTo>
                  <a:cubicBezTo>
                    <a:pt x="5946" y="9535"/>
                    <a:pt x="6112" y="9146"/>
                    <a:pt x="6272" y="8757"/>
                  </a:cubicBezTo>
                  <a:cubicBezTo>
                    <a:pt x="6432" y="8368"/>
                    <a:pt x="6585" y="7978"/>
                    <a:pt x="6752" y="7589"/>
                  </a:cubicBezTo>
                  <a:cubicBezTo>
                    <a:pt x="6918" y="7200"/>
                    <a:pt x="7096" y="6811"/>
                    <a:pt x="7273" y="6422"/>
                  </a:cubicBezTo>
                  <a:cubicBezTo>
                    <a:pt x="7449" y="6032"/>
                    <a:pt x="7624" y="5643"/>
                    <a:pt x="7802" y="5254"/>
                  </a:cubicBezTo>
                  <a:cubicBezTo>
                    <a:pt x="7981" y="4865"/>
                    <a:pt x="8163" y="4476"/>
                    <a:pt x="8340" y="4086"/>
                  </a:cubicBezTo>
                  <a:cubicBezTo>
                    <a:pt x="8516" y="3697"/>
                    <a:pt x="8687" y="3308"/>
                    <a:pt x="8871" y="3016"/>
                  </a:cubicBezTo>
                  <a:cubicBezTo>
                    <a:pt x="9056" y="2724"/>
                    <a:pt x="9255" y="2530"/>
                    <a:pt x="9451" y="2238"/>
                  </a:cubicBezTo>
                  <a:cubicBezTo>
                    <a:pt x="9646" y="1946"/>
                    <a:pt x="9837" y="1557"/>
                    <a:pt x="10030" y="1265"/>
                  </a:cubicBezTo>
                  <a:cubicBezTo>
                    <a:pt x="10223" y="973"/>
                    <a:pt x="10418" y="778"/>
                    <a:pt x="10607" y="681"/>
                  </a:cubicBezTo>
                  <a:cubicBezTo>
                    <a:pt x="10796" y="584"/>
                    <a:pt x="10979" y="584"/>
                    <a:pt x="11176" y="486"/>
                  </a:cubicBezTo>
                  <a:cubicBezTo>
                    <a:pt x="11373" y="389"/>
                    <a:pt x="11585" y="195"/>
                    <a:pt x="11792" y="97"/>
                  </a:cubicBezTo>
                  <a:cubicBezTo>
                    <a:pt x="12000" y="0"/>
                    <a:pt x="12203" y="0"/>
                    <a:pt x="12411" y="0"/>
                  </a:cubicBezTo>
                  <a:cubicBezTo>
                    <a:pt x="12619" y="0"/>
                    <a:pt x="12830" y="0"/>
                    <a:pt x="13032" y="97"/>
                  </a:cubicBezTo>
                  <a:cubicBezTo>
                    <a:pt x="13233" y="195"/>
                    <a:pt x="13424" y="389"/>
                    <a:pt x="13630" y="486"/>
                  </a:cubicBezTo>
                  <a:cubicBezTo>
                    <a:pt x="13835" y="584"/>
                    <a:pt x="14055" y="584"/>
                    <a:pt x="14267" y="778"/>
                  </a:cubicBezTo>
                  <a:cubicBezTo>
                    <a:pt x="14479" y="973"/>
                    <a:pt x="14682" y="1362"/>
                    <a:pt x="14890" y="1654"/>
                  </a:cubicBezTo>
                  <a:cubicBezTo>
                    <a:pt x="15098" y="1946"/>
                    <a:pt x="15309" y="2141"/>
                    <a:pt x="15509" y="2335"/>
                  </a:cubicBezTo>
                  <a:cubicBezTo>
                    <a:pt x="15708" y="2530"/>
                    <a:pt x="15895" y="2724"/>
                    <a:pt x="16094" y="3016"/>
                  </a:cubicBezTo>
                  <a:cubicBezTo>
                    <a:pt x="16293" y="3308"/>
                    <a:pt x="16505" y="3697"/>
                    <a:pt x="16707" y="4184"/>
                  </a:cubicBezTo>
                  <a:cubicBezTo>
                    <a:pt x="16908" y="4670"/>
                    <a:pt x="17099" y="5254"/>
                    <a:pt x="17290" y="5741"/>
                  </a:cubicBezTo>
                  <a:cubicBezTo>
                    <a:pt x="17481" y="6227"/>
                    <a:pt x="17672" y="6616"/>
                    <a:pt x="17853" y="7005"/>
                  </a:cubicBezTo>
                  <a:cubicBezTo>
                    <a:pt x="18033" y="7395"/>
                    <a:pt x="18203" y="7784"/>
                    <a:pt x="18380" y="8173"/>
                  </a:cubicBezTo>
                  <a:cubicBezTo>
                    <a:pt x="18556" y="8562"/>
                    <a:pt x="18739" y="8951"/>
                    <a:pt x="18911" y="9341"/>
                  </a:cubicBezTo>
                  <a:cubicBezTo>
                    <a:pt x="19084" y="9730"/>
                    <a:pt x="19246" y="10119"/>
                    <a:pt x="19470" y="10897"/>
                  </a:cubicBezTo>
                  <a:cubicBezTo>
                    <a:pt x="19694" y="11676"/>
                    <a:pt x="19981" y="12843"/>
                    <a:pt x="20192" y="13719"/>
                  </a:cubicBezTo>
                  <a:cubicBezTo>
                    <a:pt x="20404" y="14595"/>
                    <a:pt x="20541" y="15178"/>
                    <a:pt x="20722" y="16054"/>
                  </a:cubicBezTo>
                  <a:cubicBezTo>
                    <a:pt x="20902" y="16930"/>
                    <a:pt x="21127" y="18097"/>
                    <a:pt x="21280" y="18973"/>
                  </a:cubicBezTo>
                  <a:cubicBezTo>
                    <a:pt x="21434" y="19849"/>
                    <a:pt x="21517" y="20432"/>
                    <a:pt x="21600" y="210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1428749" y="2826162"/>
              <a:ext cx="298451" cy="748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7" fill="norm" stroke="1" extrusionOk="0">
                  <a:moveTo>
                    <a:pt x="0" y="21527"/>
                  </a:moveTo>
                  <a:cubicBezTo>
                    <a:pt x="2451" y="19458"/>
                    <a:pt x="4902" y="17390"/>
                    <a:pt x="6740" y="15351"/>
                  </a:cubicBezTo>
                  <a:cubicBezTo>
                    <a:pt x="8579" y="13313"/>
                    <a:pt x="9804" y="11305"/>
                    <a:pt x="10647" y="9236"/>
                  </a:cubicBezTo>
                  <a:cubicBezTo>
                    <a:pt x="11489" y="7168"/>
                    <a:pt x="11949" y="5038"/>
                    <a:pt x="12179" y="3639"/>
                  </a:cubicBezTo>
                  <a:cubicBezTo>
                    <a:pt x="12409" y="2239"/>
                    <a:pt x="12409" y="1570"/>
                    <a:pt x="12179" y="1113"/>
                  </a:cubicBezTo>
                  <a:cubicBezTo>
                    <a:pt x="11949" y="657"/>
                    <a:pt x="11489" y="414"/>
                    <a:pt x="10877" y="231"/>
                  </a:cubicBezTo>
                  <a:cubicBezTo>
                    <a:pt x="10264" y="49"/>
                    <a:pt x="9498" y="-73"/>
                    <a:pt x="8809" y="49"/>
                  </a:cubicBezTo>
                  <a:cubicBezTo>
                    <a:pt x="8119" y="170"/>
                    <a:pt x="7506" y="535"/>
                    <a:pt x="6357" y="1752"/>
                  </a:cubicBezTo>
                  <a:cubicBezTo>
                    <a:pt x="5209" y="2969"/>
                    <a:pt x="3523" y="5038"/>
                    <a:pt x="2834" y="7107"/>
                  </a:cubicBezTo>
                  <a:cubicBezTo>
                    <a:pt x="2145" y="9175"/>
                    <a:pt x="2451" y="11244"/>
                    <a:pt x="3753" y="12978"/>
                  </a:cubicBezTo>
                  <a:cubicBezTo>
                    <a:pt x="5055" y="14712"/>
                    <a:pt x="7353" y="16112"/>
                    <a:pt x="9804" y="16964"/>
                  </a:cubicBezTo>
                  <a:cubicBezTo>
                    <a:pt x="12255" y="17815"/>
                    <a:pt x="14860" y="18120"/>
                    <a:pt x="16851" y="18150"/>
                  </a:cubicBezTo>
                  <a:cubicBezTo>
                    <a:pt x="18843" y="18181"/>
                    <a:pt x="20221" y="17937"/>
                    <a:pt x="21600" y="176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1866883" y="2932990"/>
              <a:ext cx="222267" cy="569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287" fill="norm" stroke="1" extrusionOk="0">
                  <a:moveTo>
                    <a:pt x="18170" y="1213"/>
                  </a:moveTo>
                  <a:cubicBezTo>
                    <a:pt x="17161" y="817"/>
                    <a:pt x="16151" y="422"/>
                    <a:pt x="15041" y="184"/>
                  </a:cubicBezTo>
                  <a:cubicBezTo>
                    <a:pt x="13931" y="-53"/>
                    <a:pt x="12719" y="-132"/>
                    <a:pt x="11407" y="382"/>
                  </a:cubicBezTo>
                  <a:cubicBezTo>
                    <a:pt x="10095" y="897"/>
                    <a:pt x="8682" y="2004"/>
                    <a:pt x="6966" y="3587"/>
                  </a:cubicBezTo>
                  <a:cubicBezTo>
                    <a:pt x="5250" y="5169"/>
                    <a:pt x="3232" y="7226"/>
                    <a:pt x="1819" y="9521"/>
                  </a:cubicBezTo>
                  <a:cubicBezTo>
                    <a:pt x="405" y="11815"/>
                    <a:pt x="-402" y="14347"/>
                    <a:pt x="204" y="16404"/>
                  </a:cubicBezTo>
                  <a:cubicBezTo>
                    <a:pt x="809" y="18461"/>
                    <a:pt x="2828" y="20044"/>
                    <a:pt x="6562" y="20756"/>
                  </a:cubicBezTo>
                  <a:cubicBezTo>
                    <a:pt x="10297" y="21468"/>
                    <a:pt x="15748" y="21310"/>
                    <a:pt x="21198" y="211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1" name="Line"/>
            <p:cNvSpPr/>
            <p:nvPr/>
          </p:nvSpPr>
          <p:spPr>
            <a:xfrm>
              <a:off x="2175228" y="3062992"/>
              <a:ext cx="307622" cy="472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417" fill="norm" stroke="1" extrusionOk="0">
                  <a:moveTo>
                    <a:pt x="17063" y="1912"/>
                  </a:moveTo>
                  <a:cubicBezTo>
                    <a:pt x="15435" y="1240"/>
                    <a:pt x="13808" y="568"/>
                    <a:pt x="12550" y="232"/>
                  </a:cubicBezTo>
                  <a:cubicBezTo>
                    <a:pt x="11293" y="-104"/>
                    <a:pt x="10405" y="-104"/>
                    <a:pt x="9296" y="424"/>
                  </a:cubicBezTo>
                  <a:cubicBezTo>
                    <a:pt x="8186" y="952"/>
                    <a:pt x="6854" y="2008"/>
                    <a:pt x="5301" y="4120"/>
                  </a:cubicBezTo>
                  <a:cubicBezTo>
                    <a:pt x="3748" y="6232"/>
                    <a:pt x="1972" y="9400"/>
                    <a:pt x="1011" y="12280"/>
                  </a:cubicBezTo>
                  <a:cubicBezTo>
                    <a:pt x="49" y="15160"/>
                    <a:pt x="-99" y="17752"/>
                    <a:pt x="49" y="19288"/>
                  </a:cubicBezTo>
                  <a:cubicBezTo>
                    <a:pt x="197" y="20824"/>
                    <a:pt x="641" y="21304"/>
                    <a:pt x="1972" y="21400"/>
                  </a:cubicBezTo>
                  <a:cubicBezTo>
                    <a:pt x="3304" y="21496"/>
                    <a:pt x="5523" y="21208"/>
                    <a:pt x="8260" y="20104"/>
                  </a:cubicBezTo>
                  <a:cubicBezTo>
                    <a:pt x="10997" y="19000"/>
                    <a:pt x="14252" y="17080"/>
                    <a:pt x="16175" y="14968"/>
                  </a:cubicBezTo>
                  <a:cubicBezTo>
                    <a:pt x="18098" y="12856"/>
                    <a:pt x="18690" y="10552"/>
                    <a:pt x="18690" y="8344"/>
                  </a:cubicBezTo>
                  <a:cubicBezTo>
                    <a:pt x="18690" y="6136"/>
                    <a:pt x="18098" y="4024"/>
                    <a:pt x="16989" y="2632"/>
                  </a:cubicBezTo>
                  <a:cubicBezTo>
                    <a:pt x="15879" y="1240"/>
                    <a:pt x="14252" y="568"/>
                    <a:pt x="12624" y="424"/>
                  </a:cubicBezTo>
                  <a:cubicBezTo>
                    <a:pt x="10997" y="280"/>
                    <a:pt x="9369" y="664"/>
                    <a:pt x="8260" y="1288"/>
                  </a:cubicBezTo>
                  <a:cubicBezTo>
                    <a:pt x="7150" y="1912"/>
                    <a:pt x="6559" y="2776"/>
                    <a:pt x="6485" y="3640"/>
                  </a:cubicBezTo>
                  <a:cubicBezTo>
                    <a:pt x="6411" y="4504"/>
                    <a:pt x="6854" y="5368"/>
                    <a:pt x="8704" y="6136"/>
                  </a:cubicBezTo>
                  <a:cubicBezTo>
                    <a:pt x="10553" y="6904"/>
                    <a:pt x="13808" y="7576"/>
                    <a:pt x="16175" y="7864"/>
                  </a:cubicBezTo>
                  <a:cubicBezTo>
                    <a:pt x="18542" y="8152"/>
                    <a:pt x="20022" y="8056"/>
                    <a:pt x="21501" y="79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2" name="Line"/>
            <p:cNvSpPr/>
            <p:nvPr/>
          </p:nvSpPr>
          <p:spPr>
            <a:xfrm>
              <a:off x="2242710" y="2940050"/>
              <a:ext cx="41159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600" fill="norm" stroke="1" extrusionOk="0">
                  <a:moveTo>
                    <a:pt x="931" y="21600"/>
                  </a:moveTo>
                  <a:cubicBezTo>
                    <a:pt x="380" y="21600"/>
                    <a:pt x="-171" y="21600"/>
                    <a:pt x="49" y="21200"/>
                  </a:cubicBezTo>
                  <a:cubicBezTo>
                    <a:pt x="270" y="20800"/>
                    <a:pt x="1262" y="20000"/>
                    <a:pt x="3356" y="17600"/>
                  </a:cubicBezTo>
                  <a:cubicBezTo>
                    <a:pt x="5449" y="15200"/>
                    <a:pt x="8645" y="11200"/>
                    <a:pt x="11841" y="8000"/>
                  </a:cubicBezTo>
                  <a:cubicBezTo>
                    <a:pt x="15037" y="4800"/>
                    <a:pt x="18233" y="2400"/>
                    <a:pt x="2142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3" name="Line"/>
            <p:cNvSpPr/>
            <p:nvPr/>
          </p:nvSpPr>
          <p:spPr>
            <a:xfrm>
              <a:off x="2597150" y="2838450"/>
              <a:ext cx="91216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600" fill="norm" stroke="1" extrusionOk="0">
                  <a:moveTo>
                    <a:pt x="0" y="0"/>
                  </a:moveTo>
                  <a:cubicBezTo>
                    <a:pt x="6873" y="1646"/>
                    <a:pt x="13745" y="3291"/>
                    <a:pt x="17427" y="5863"/>
                  </a:cubicBezTo>
                  <a:cubicBezTo>
                    <a:pt x="21109" y="8434"/>
                    <a:pt x="21600" y="11931"/>
                    <a:pt x="20864" y="14709"/>
                  </a:cubicBezTo>
                  <a:cubicBezTo>
                    <a:pt x="20127" y="17486"/>
                    <a:pt x="18164" y="19543"/>
                    <a:pt x="162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4" name="Line"/>
            <p:cNvSpPr/>
            <p:nvPr/>
          </p:nvSpPr>
          <p:spPr>
            <a:xfrm>
              <a:off x="2832100" y="2927350"/>
              <a:ext cx="133872" cy="565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0" h="21600" fill="norm" stroke="1" extrusionOk="0">
                  <a:moveTo>
                    <a:pt x="2901" y="0"/>
                  </a:moveTo>
                  <a:cubicBezTo>
                    <a:pt x="8060" y="2508"/>
                    <a:pt x="13218" y="5016"/>
                    <a:pt x="16603" y="7564"/>
                  </a:cubicBezTo>
                  <a:cubicBezTo>
                    <a:pt x="19988" y="10112"/>
                    <a:pt x="21600" y="12701"/>
                    <a:pt x="19343" y="14966"/>
                  </a:cubicBezTo>
                  <a:cubicBezTo>
                    <a:pt x="17087" y="17231"/>
                    <a:pt x="10961" y="19173"/>
                    <a:pt x="7093" y="20225"/>
                  </a:cubicBezTo>
                  <a:cubicBezTo>
                    <a:pt x="3224" y="21276"/>
                    <a:pt x="1612" y="2143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5" name="Line"/>
            <p:cNvSpPr/>
            <p:nvPr/>
          </p:nvSpPr>
          <p:spPr>
            <a:xfrm>
              <a:off x="3523981" y="3194050"/>
              <a:ext cx="355869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600" fill="norm" stroke="1" extrusionOk="0">
                  <a:moveTo>
                    <a:pt x="5384" y="21600"/>
                  </a:moveTo>
                  <a:cubicBezTo>
                    <a:pt x="3978" y="19800"/>
                    <a:pt x="2572" y="18000"/>
                    <a:pt x="1550" y="17550"/>
                  </a:cubicBezTo>
                  <a:cubicBezTo>
                    <a:pt x="527" y="17100"/>
                    <a:pt x="-112" y="18000"/>
                    <a:pt x="16" y="18450"/>
                  </a:cubicBezTo>
                  <a:cubicBezTo>
                    <a:pt x="144" y="18900"/>
                    <a:pt x="1038" y="18900"/>
                    <a:pt x="3786" y="15750"/>
                  </a:cubicBezTo>
                  <a:cubicBezTo>
                    <a:pt x="6534" y="12600"/>
                    <a:pt x="11135" y="6300"/>
                    <a:pt x="14395" y="3150"/>
                  </a:cubicBezTo>
                  <a:cubicBezTo>
                    <a:pt x="17654" y="0"/>
                    <a:pt x="19571" y="0"/>
                    <a:pt x="2148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6" name="Line"/>
            <p:cNvSpPr/>
            <p:nvPr/>
          </p:nvSpPr>
          <p:spPr>
            <a:xfrm>
              <a:off x="3650994" y="3333750"/>
              <a:ext cx="292356" cy="50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373" fill="norm" stroke="1" extrusionOk="0">
                  <a:moveTo>
                    <a:pt x="2349" y="18900"/>
                  </a:moveTo>
                  <a:cubicBezTo>
                    <a:pt x="1262" y="19800"/>
                    <a:pt x="174" y="20700"/>
                    <a:pt x="18" y="21150"/>
                  </a:cubicBezTo>
                  <a:cubicBezTo>
                    <a:pt x="-137" y="21600"/>
                    <a:pt x="640" y="21600"/>
                    <a:pt x="3592" y="18900"/>
                  </a:cubicBezTo>
                  <a:cubicBezTo>
                    <a:pt x="6545" y="16200"/>
                    <a:pt x="11673" y="10800"/>
                    <a:pt x="15014" y="7200"/>
                  </a:cubicBezTo>
                  <a:cubicBezTo>
                    <a:pt x="18355" y="3600"/>
                    <a:pt x="19909" y="1800"/>
                    <a:pt x="2146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4146550" y="2828307"/>
              <a:ext cx="609600" cy="619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1" fill="norm" stroke="1" extrusionOk="0">
                  <a:moveTo>
                    <a:pt x="0" y="21511"/>
                  </a:moveTo>
                  <a:cubicBezTo>
                    <a:pt x="0" y="21144"/>
                    <a:pt x="0" y="20776"/>
                    <a:pt x="900" y="19784"/>
                  </a:cubicBezTo>
                  <a:cubicBezTo>
                    <a:pt x="1800" y="18793"/>
                    <a:pt x="3600" y="17176"/>
                    <a:pt x="5288" y="15376"/>
                  </a:cubicBezTo>
                  <a:cubicBezTo>
                    <a:pt x="6975" y="13576"/>
                    <a:pt x="8550" y="11593"/>
                    <a:pt x="9788" y="9646"/>
                  </a:cubicBezTo>
                  <a:cubicBezTo>
                    <a:pt x="11025" y="7699"/>
                    <a:pt x="11925" y="5789"/>
                    <a:pt x="12413" y="4356"/>
                  </a:cubicBezTo>
                  <a:cubicBezTo>
                    <a:pt x="12900" y="2923"/>
                    <a:pt x="12975" y="1968"/>
                    <a:pt x="12863" y="1307"/>
                  </a:cubicBezTo>
                  <a:cubicBezTo>
                    <a:pt x="12750" y="646"/>
                    <a:pt x="12450" y="278"/>
                    <a:pt x="12112" y="95"/>
                  </a:cubicBezTo>
                  <a:cubicBezTo>
                    <a:pt x="11775" y="-89"/>
                    <a:pt x="11400" y="-89"/>
                    <a:pt x="10725" y="866"/>
                  </a:cubicBezTo>
                  <a:cubicBezTo>
                    <a:pt x="10050" y="1821"/>
                    <a:pt x="9075" y="3731"/>
                    <a:pt x="8438" y="5899"/>
                  </a:cubicBezTo>
                  <a:cubicBezTo>
                    <a:pt x="7800" y="8066"/>
                    <a:pt x="7500" y="10491"/>
                    <a:pt x="7575" y="12438"/>
                  </a:cubicBezTo>
                  <a:cubicBezTo>
                    <a:pt x="7650" y="14384"/>
                    <a:pt x="8100" y="15854"/>
                    <a:pt x="8550" y="16735"/>
                  </a:cubicBezTo>
                  <a:cubicBezTo>
                    <a:pt x="9000" y="17617"/>
                    <a:pt x="9450" y="17911"/>
                    <a:pt x="10238" y="17801"/>
                  </a:cubicBezTo>
                  <a:cubicBezTo>
                    <a:pt x="11025" y="17691"/>
                    <a:pt x="12150" y="17176"/>
                    <a:pt x="13088" y="16221"/>
                  </a:cubicBezTo>
                  <a:cubicBezTo>
                    <a:pt x="14025" y="15266"/>
                    <a:pt x="14775" y="13870"/>
                    <a:pt x="15225" y="12952"/>
                  </a:cubicBezTo>
                  <a:cubicBezTo>
                    <a:pt x="15675" y="12033"/>
                    <a:pt x="15825" y="11593"/>
                    <a:pt x="15825" y="11556"/>
                  </a:cubicBezTo>
                  <a:cubicBezTo>
                    <a:pt x="15825" y="11519"/>
                    <a:pt x="15675" y="11887"/>
                    <a:pt x="15525" y="12731"/>
                  </a:cubicBezTo>
                  <a:cubicBezTo>
                    <a:pt x="15375" y="13576"/>
                    <a:pt x="15225" y="14899"/>
                    <a:pt x="15112" y="15854"/>
                  </a:cubicBezTo>
                  <a:cubicBezTo>
                    <a:pt x="15000" y="16809"/>
                    <a:pt x="14925" y="17397"/>
                    <a:pt x="14925" y="17470"/>
                  </a:cubicBezTo>
                  <a:cubicBezTo>
                    <a:pt x="14925" y="17544"/>
                    <a:pt x="15000" y="17103"/>
                    <a:pt x="15300" y="16074"/>
                  </a:cubicBezTo>
                  <a:cubicBezTo>
                    <a:pt x="15600" y="15046"/>
                    <a:pt x="16125" y="13429"/>
                    <a:pt x="16575" y="12548"/>
                  </a:cubicBezTo>
                  <a:cubicBezTo>
                    <a:pt x="17025" y="11666"/>
                    <a:pt x="17400" y="11519"/>
                    <a:pt x="17925" y="11629"/>
                  </a:cubicBezTo>
                  <a:cubicBezTo>
                    <a:pt x="18450" y="11740"/>
                    <a:pt x="19125" y="12107"/>
                    <a:pt x="19763" y="13099"/>
                  </a:cubicBezTo>
                  <a:cubicBezTo>
                    <a:pt x="20400" y="14091"/>
                    <a:pt x="21000" y="15707"/>
                    <a:pt x="21300" y="16735"/>
                  </a:cubicBezTo>
                  <a:cubicBezTo>
                    <a:pt x="21600" y="17764"/>
                    <a:pt x="21600" y="18205"/>
                    <a:pt x="21600" y="186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5063842" y="2821281"/>
              <a:ext cx="238408" cy="615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436" fill="norm" stroke="1" extrusionOk="0">
                  <a:moveTo>
                    <a:pt x="21341" y="3030"/>
                  </a:moveTo>
                  <a:cubicBezTo>
                    <a:pt x="20773" y="2293"/>
                    <a:pt x="20204" y="1556"/>
                    <a:pt x="19067" y="1040"/>
                  </a:cubicBezTo>
                  <a:cubicBezTo>
                    <a:pt x="17930" y="524"/>
                    <a:pt x="16225" y="229"/>
                    <a:pt x="14899" y="81"/>
                  </a:cubicBezTo>
                  <a:cubicBezTo>
                    <a:pt x="13573" y="-66"/>
                    <a:pt x="12625" y="-66"/>
                    <a:pt x="11109" y="524"/>
                  </a:cubicBezTo>
                  <a:cubicBezTo>
                    <a:pt x="9594" y="1114"/>
                    <a:pt x="7509" y="2293"/>
                    <a:pt x="5520" y="4099"/>
                  </a:cubicBezTo>
                  <a:cubicBezTo>
                    <a:pt x="3530" y="5905"/>
                    <a:pt x="1636" y="8338"/>
                    <a:pt x="688" y="10734"/>
                  </a:cubicBezTo>
                  <a:cubicBezTo>
                    <a:pt x="-259" y="13130"/>
                    <a:pt x="-259" y="15489"/>
                    <a:pt x="878" y="17295"/>
                  </a:cubicBezTo>
                  <a:cubicBezTo>
                    <a:pt x="2015" y="19101"/>
                    <a:pt x="4288" y="20354"/>
                    <a:pt x="7415" y="20944"/>
                  </a:cubicBezTo>
                  <a:cubicBezTo>
                    <a:pt x="10541" y="21534"/>
                    <a:pt x="14520" y="21460"/>
                    <a:pt x="18499" y="213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5525946" y="2870200"/>
              <a:ext cx="341455" cy="504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544" fill="norm" stroke="1" extrusionOk="0">
                  <a:moveTo>
                    <a:pt x="6709" y="0"/>
                  </a:moveTo>
                  <a:cubicBezTo>
                    <a:pt x="6042" y="0"/>
                    <a:pt x="5376" y="0"/>
                    <a:pt x="4976" y="271"/>
                  </a:cubicBezTo>
                  <a:cubicBezTo>
                    <a:pt x="4576" y="542"/>
                    <a:pt x="4442" y="1085"/>
                    <a:pt x="3976" y="3073"/>
                  </a:cubicBezTo>
                  <a:cubicBezTo>
                    <a:pt x="3509" y="5061"/>
                    <a:pt x="2709" y="8495"/>
                    <a:pt x="1976" y="11568"/>
                  </a:cubicBezTo>
                  <a:cubicBezTo>
                    <a:pt x="1242" y="14641"/>
                    <a:pt x="576" y="17352"/>
                    <a:pt x="242" y="18934"/>
                  </a:cubicBezTo>
                  <a:cubicBezTo>
                    <a:pt x="-91" y="20515"/>
                    <a:pt x="-91" y="20967"/>
                    <a:pt x="309" y="21238"/>
                  </a:cubicBezTo>
                  <a:cubicBezTo>
                    <a:pt x="709" y="21510"/>
                    <a:pt x="1509" y="21600"/>
                    <a:pt x="3776" y="21510"/>
                  </a:cubicBezTo>
                  <a:cubicBezTo>
                    <a:pt x="6042" y="21419"/>
                    <a:pt x="9776" y="21148"/>
                    <a:pt x="12976" y="20967"/>
                  </a:cubicBezTo>
                  <a:cubicBezTo>
                    <a:pt x="16176" y="20787"/>
                    <a:pt x="18842" y="20696"/>
                    <a:pt x="21509" y="206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6014761" y="2898533"/>
              <a:ext cx="265390" cy="515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1304" fill="norm" stroke="1" extrusionOk="0">
                  <a:moveTo>
                    <a:pt x="21158" y="2240"/>
                  </a:moveTo>
                  <a:cubicBezTo>
                    <a:pt x="20483" y="1453"/>
                    <a:pt x="19808" y="666"/>
                    <a:pt x="18795" y="273"/>
                  </a:cubicBezTo>
                  <a:cubicBezTo>
                    <a:pt x="17783" y="-121"/>
                    <a:pt x="16433" y="-121"/>
                    <a:pt x="14492" y="491"/>
                  </a:cubicBezTo>
                  <a:cubicBezTo>
                    <a:pt x="12552" y="1103"/>
                    <a:pt x="10020" y="2328"/>
                    <a:pt x="7489" y="4295"/>
                  </a:cubicBezTo>
                  <a:cubicBezTo>
                    <a:pt x="4958" y="6263"/>
                    <a:pt x="2427" y="8974"/>
                    <a:pt x="1077" y="11379"/>
                  </a:cubicBezTo>
                  <a:cubicBezTo>
                    <a:pt x="-273" y="13783"/>
                    <a:pt x="-442" y="15882"/>
                    <a:pt x="1077" y="17544"/>
                  </a:cubicBezTo>
                  <a:cubicBezTo>
                    <a:pt x="2595" y="19205"/>
                    <a:pt x="5802" y="20430"/>
                    <a:pt x="8080" y="20954"/>
                  </a:cubicBezTo>
                  <a:cubicBezTo>
                    <a:pt x="10358" y="21479"/>
                    <a:pt x="11708" y="21304"/>
                    <a:pt x="13058" y="211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6364427" y="2977596"/>
              <a:ext cx="423723" cy="450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170" fill="norm" stroke="1" extrusionOk="0">
                  <a:moveTo>
                    <a:pt x="13775" y="3908"/>
                  </a:moveTo>
                  <a:cubicBezTo>
                    <a:pt x="13560" y="3012"/>
                    <a:pt x="13345" y="2116"/>
                    <a:pt x="12969" y="1619"/>
                  </a:cubicBezTo>
                  <a:cubicBezTo>
                    <a:pt x="12593" y="1121"/>
                    <a:pt x="12055" y="1021"/>
                    <a:pt x="11088" y="1469"/>
                  </a:cubicBezTo>
                  <a:cubicBezTo>
                    <a:pt x="10121" y="1917"/>
                    <a:pt x="8724" y="2913"/>
                    <a:pt x="7005" y="4804"/>
                  </a:cubicBezTo>
                  <a:cubicBezTo>
                    <a:pt x="5285" y="6695"/>
                    <a:pt x="3243" y="9482"/>
                    <a:pt x="1954" y="11821"/>
                  </a:cubicBezTo>
                  <a:cubicBezTo>
                    <a:pt x="664" y="14161"/>
                    <a:pt x="127" y="16052"/>
                    <a:pt x="19" y="17445"/>
                  </a:cubicBezTo>
                  <a:cubicBezTo>
                    <a:pt x="-88" y="18839"/>
                    <a:pt x="234" y="19735"/>
                    <a:pt x="1202" y="20382"/>
                  </a:cubicBezTo>
                  <a:cubicBezTo>
                    <a:pt x="2169" y="21029"/>
                    <a:pt x="3781" y="21427"/>
                    <a:pt x="5661" y="20979"/>
                  </a:cubicBezTo>
                  <a:cubicBezTo>
                    <a:pt x="7542" y="20531"/>
                    <a:pt x="9691" y="19237"/>
                    <a:pt x="11679" y="17097"/>
                  </a:cubicBezTo>
                  <a:cubicBezTo>
                    <a:pt x="13667" y="14957"/>
                    <a:pt x="15494" y="11971"/>
                    <a:pt x="16515" y="9433"/>
                  </a:cubicBezTo>
                  <a:cubicBezTo>
                    <a:pt x="17536" y="6894"/>
                    <a:pt x="17751" y="4804"/>
                    <a:pt x="17482" y="3261"/>
                  </a:cubicBezTo>
                  <a:cubicBezTo>
                    <a:pt x="17213" y="1718"/>
                    <a:pt x="16461" y="723"/>
                    <a:pt x="15172" y="275"/>
                  </a:cubicBezTo>
                  <a:cubicBezTo>
                    <a:pt x="13882" y="-173"/>
                    <a:pt x="12055" y="-73"/>
                    <a:pt x="10443" y="574"/>
                  </a:cubicBezTo>
                  <a:cubicBezTo>
                    <a:pt x="8831" y="1221"/>
                    <a:pt x="7434" y="2415"/>
                    <a:pt x="6682" y="3311"/>
                  </a:cubicBezTo>
                  <a:cubicBezTo>
                    <a:pt x="5930" y="4207"/>
                    <a:pt x="5822" y="4804"/>
                    <a:pt x="5930" y="5302"/>
                  </a:cubicBezTo>
                  <a:cubicBezTo>
                    <a:pt x="6037" y="5799"/>
                    <a:pt x="6360" y="6198"/>
                    <a:pt x="7596" y="6496"/>
                  </a:cubicBezTo>
                  <a:cubicBezTo>
                    <a:pt x="8831" y="6795"/>
                    <a:pt x="10981" y="6994"/>
                    <a:pt x="13452" y="6795"/>
                  </a:cubicBezTo>
                  <a:cubicBezTo>
                    <a:pt x="15924" y="6596"/>
                    <a:pt x="18718" y="5998"/>
                    <a:pt x="21512" y="54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2" name="Line"/>
            <p:cNvSpPr/>
            <p:nvPr/>
          </p:nvSpPr>
          <p:spPr>
            <a:xfrm>
              <a:off x="6552073" y="2754810"/>
              <a:ext cx="428876" cy="236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316" fill="norm" stroke="1" extrusionOk="0">
                  <a:moveTo>
                    <a:pt x="685" y="8127"/>
                  </a:moveTo>
                  <a:cubicBezTo>
                    <a:pt x="265" y="7553"/>
                    <a:pt x="-154" y="6980"/>
                    <a:pt x="56" y="6502"/>
                  </a:cubicBezTo>
                  <a:cubicBezTo>
                    <a:pt x="265" y="6024"/>
                    <a:pt x="1104" y="5642"/>
                    <a:pt x="2992" y="5355"/>
                  </a:cubicBezTo>
                  <a:cubicBezTo>
                    <a:pt x="4879" y="5068"/>
                    <a:pt x="7815" y="4877"/>
                    <a:pt x="10436" y="4686"/>
                  </a:cubicBezTo>
                  <a:cubicBezTo>
                    <a:pt x="13058" y="4495"/>
                    <a:pt x="15364" y="4304"/>
                    <a:pt x="16832" y="4112"/>
                  </a:cubicBezTo>
                  <a:cubicBezTo>
                    <a:pt x="18300" y="3921"/>
                    <a:pt x="18929" y="3730"/>
                    <a:pt x="19139" y="2870"/>
                  </a:cubicBezTo>
                  <a:cubicBezTo>
                    <a:pt x="19349" y="2010"/>
                    <a:pt x="19139" y="481"/>
                    <a:pt x="19244" y="98"/>
                  </a:cubicBezTo>
                  <a:cubicBezTo>
                    <a:pt x="19349" y="-284"/>
                    <a:pt x="19768" y="481"/>
                    <a:pt x="20293" y="1819"/>
                  </a:cubicBezTo>
                  <a:cubicBezTo>
                    <a:pt x="20817" y="3157"/>
                    <a:pt x="21446" y="5068"/>
                    <a:pt x="21184" y="8413"/>
                  </a:cubicBezTo>
                  <a:cubicBezTo>
                    <a:pt x="20922" y="11758"/>
                    <a:pt x="19768" y="16537"/>
                    <a:pt x="18615" y="213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7054849" y="2938321"/>
              <a:ext cx="139731" cy="432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1337" fill="norm" stroke="1" extrusionOk="0">
                  <a:moveTo>
                    <a:pt x="0" y="86"/>
                  </a:moveTo>
                  <a:cubicBezTo>
                    <a:pt x="1906" y="-19"/>
                    <a:pt x="3812" y="-123"/>
                    <a:pt x="6035" y="399"/>
                  </a:cubicBezTo>
                  <a:cubicBezTo>
                    <a:pt x="8259" y="920"/>
                    <a:pt x="10800" y="2068"/>
                    <a:pt x="13659" y="4155"/>
                  </a:cubicBezTo>
                  <a:cubicBezTo>
                    <a:pt x="16518" y="6242"/>
                    <a:pt x="19694" y="9268"/>
                    <a:pt x="20647" y="11981"/>
                  </a:cubicBezTo>
                  <a:cubicBezTo>
                    <a:pt x="21600" y="14694"/>
                    <a:pt x="20329" y="17094"/>
                    <a:pt x="18265" y="18660"/>
                  </a:cubicBezTo>
                  <a:cubicBezTo>
                    <a:pt x="16200" y="20225"/>
                    <a:pt x="13341" y="20955"/>
                    <a:pt x="10800" y="21216"/>
                  </a:cubicBezTo>
                  <a:cubicBezTo>
                    <a:pt x="8259" y="21477"/>
                    <a:pt x="6035" y="21268"/>
                    <a:pt x="3812" y="210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7169149" y="2848705"/>
              <a:ext cx="267108" cy="707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545" fill="norm" stroke="1" extrusionOk="0">
                  <a:moveTo>
                    <a:pt x="12656" y="74"/>
                  </a:moveTo>
                  <a:cubicBezTo>
                    <a:pt x="13669" y="9"/>
                    <a:pt x="14681" y="-55"/>
                    <a:pt x="15525" y="74"/>
                  </a:cubicBezTo>
                  <a:cubicBezTo>
                    <a:pt x="16369" y="203"/>
                    <a:pt x="17044" y="525"/>
                    <a:pt x="18141" y="1879"/>
                  </a:cubicBezTo>
                  <a:cubicBezTo>
                    <a:pt x="19237" y="3233"/>
                    <a:pt x="20756" y="5619"/>
                    <a:pt x="21178" y="7876"/>
                  </a:cubicBezTo>
                  <a:cubicBezTo>
                    <a:pt x="21600" y="10132"/>
                    <a:pt x="20925" y="12260"/>
                    <a:pt x="18394" y="14291"/>
                  </a:cubicBezTo>
                  <a:cubicBezTo>
                    <a:pt x="15862" y="16322"/>
                    <a:pt x="11475" y="18257"/>
                    <a:pt x="8100" y="19449"/>
                  </a:cubicBezTo>
                  <a:cubicBezTo>
                    <a:pt x="4725" y="20642"/>
                    <a:pt x="2362" y="21094"/>
                    <a:pt x="0" y="215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1242347" y="4907331"/>
              <a:ext cx="370553" cy="297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413" fill="norm" stroke="1" extrusionOk="0">
                  <a:moveTo>
                    <a:pt x="6021" y="1912"/>
                  </a:moveTo>
                  <a:cubicBezTo>
                    <a:pt x="4794" y="7389"/>
                    <a:pt x="3567" y="12865"/>
                    <a:pt x="2830" y="15983"/>
                  </a:cubicBezTo>
                  <a:cubicBezTo>
                    <a:pt x="2094" y="19101"/>
                    <a:pt x="1849" y="19862"/>
                    <a:pt x="1480" y="20470"/>
                  </a:cubicBezTo>
                  <a:cubicBezTo>
                    <a:pt x="1112" y="21079"/>
                    <a:pt x="621" y="21535"/>
                    <a:pt x="315" y="21383"/>
                  </a:cubicBezTo>
                  <a:cubicBezTo>
                    <a:pt x="8" y="21231"/>
                    <a:pt x="-115" y="20470"/>
                    <a:pt x="130" y="17732"/>
                  </a:cubicBezTo>
                  <a:cubicBezTo>
                    <a:pt x="376" y="14994"/>
                    <a:pt x="990" y="10279"/>
                    <a:pt x="1603" y="7312"/>
                  </a:cubicBezTo>
                  <a:cubicBezTo>
                    <a:pt x="2217" y="4346"/>
                    <a:pt x="2830" y="3129"/>
                    <a:pt x="3444" y="2293"/>
                  </a:cubicBezTo>
                  <a:cubicBezTo>
                    <a:pt x="4058" y="1456"/>
                    <a:pt x="4671" y="1000"/>
                    <a:pt x="5285" y="848"/>
                  </a:cubicBezTo>
                  <a:cubicBezTo>
                    <a:pt x="5899" y="696"/>
                    <a:pt x="6512" y="848"/>
                    <a:pt x="7249" y="2521"/>
                  </a:cubicBezTo>
                  <a:cubicBezTo>
                    <a:pt x="7985" y="4194"/>
                    <a:pt x="8844" y="7389"/>
                    <a:pt x="9274" y="9442"/>
                  </a:cubicBezTo>
                  <a:cubicBezTo>
                    <a:pt x="9703" y="11496"/>
                    <a:pt x="9703" y="12408"/>
                    <a:pt x="9887" y="12560"/>
                  </a:cubicBezTo>
                  <a:cubicBezTo>
                    <a:pt x="10071" y="12712"/>
                    <a:pt x="10440" y="12104"/>
                    <a:pt x="11176" y="10431"/>
                  </a:cubicBezTo>
                  <a:cubicBezTo>
                    <a:pt x="11912" y="8758"/>
                    <a:pt x="13017" y="6020"/>
                    <a:pt x="13876" y="4194"/>
                  </a:cubicBezTo>
                  <a:cubicBezTo>
                    <a:pt x="14735" y="2369"/>
                    <a:pt x="15349" y="1456"/>
                    <a:pt x="15962" y="848"/>
                  </a:cubicBezTo>
                  <a:cubicBezTo>
                    <a:pt x="16576" y="239"/>
                    <a:pt x="17190" y="-65"/>
                    <a:pt x="17742" y="11"/>
                  </a:cubicBezTo>
                  <a:cubicBezTo>
                    <a:pt x="18294" y="87"/>
                    <a:pt x="18785" y="543"/>
                    <a:pt x="19276" y="2977"/>
                  </a:cubicBezTo>
                  <a:cubicBezTo>
                    <a:pt x="19767" y="5411"/>
                    <a:pt x="20258" y="9822"/>
                    <a:pt x="20626" y="13169"/>
                  </a:cubicBezTo>
                  <a:cubicBezTo>
                    <a:pt x="20994" y="16515"/>
                    <a:pt x="21240" y="18797"/>
                    <a:pt x="21485" y="210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1614854" y="4949659"/>
              <a:ext cx="271096" cy="187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0812" fill="norm" stroke="1" extrusionOk="0">
                  <a:moveTo>
                    <a:pt x="14412" y="7414"/>
                  </a:moveTo>
                  <a:cubicBezTo>
                    <a:pt x="14412" y="6240"/>
                    <a:pt x="14412" y="5066"/>
                    <a:pt x="14412" y="3657"/>
                  </a:cubicBezTo>
                  <a:cubicBezTo>
                    <a:pt x="14412" y="2249"/>
                    <a:pt x="14412" y="605"/>
                    <a:pt x="12989" y="136"/>
                  </a:cubicBezTo>
                  <a:cubicBezTo>
                    <a:pt x="11566" y="-334"/>
                    <a:pt x="8719" y="370"/>
                    <a:pt x="6292" y="2953"/>
                  </a:cubicBezTo>
                  <a:cubicBezTo>
                    <a:pt x="3864" y="5536"/>
                    <a:pt x="1854" y="9996"/>
                    <a:pt x="850" y="13283"/>
                  </a:cubicBezTo>
                  <a:cubicBezTo>
                    <a:pt x="-155" y="16570"/>
                    <a:pt x="-155" y="18683"/>
                    <a:pt x="264" y="19857"/>
                  </a:cubicBezTo>
                  <a:cubicBezTo>
                    <a:pt x="682" y="21031"/>
                    <a:pt x="1519" y="21266"/>
                    <a:pt x="3445" y="19740"/>
                  </a:cubicBezTo>
                  <a:cubicBezTo>
                    <a:pt x="5371" y="18214"/>
                    <a:pt x="8385" y="14927"/>
                    <a:pt x="10143" y="12696"/>
                  </a:cubicBezTo>
                  <a:cubicBezTo>
                    <a:pt x="11901" y="10466"/>
                    <a:pt x="12403" y="9292"/>
                    <a:pt x="12905" y="7766"/>
                  </a:cubicBezTo>
                  <a:cubicBezTo>
                    <a:pt x="13408" y="6240"/>
                    <a:pt x="13910" y="4362"/>
                    <a:pt x="14161" y="4244"/>
                  </a:cubicBezTo>
                  <a:cubicBezTo>
                    <a:pt x="14412" y="4127"/>
                    <a:pt x="14412" y="5770"/>
                    <a:pt x="15250" y="8353"/>
                  </a:cubicBezTo>
                  <a:cubicBezTo>
                    <a:pt x="16087" y="10936"/>
                    <a:pt x="17761" y="14457"/>
                    <a:pt x="18933" y="16453"/>
                  </a:cubicBezTo>
                  <a:cubicBezTo>
                    <a:pt x="20105" y="18449"/>
                    <a:pt x="20775" y="18918"/>
                    <a:pt x="21445" y="193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1892249" y="4919458"/>
              <a:ext cx="209601" cy="243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385" fill="norm" stroke="1" extrusionOk="0">
                  <a:moveTo>
                    <a:pt x="653" y="2392"/>
                  </a:moveTo>
                  <a:cubicBezTo>
                    <a:pt x="221" y="1461"/>
                    <a:pt x="-211" y="530"/>
                    <a:pt x="113" y="157"/>
                  </a:cubicBezTo>
                  <a:cubicBezTo>
                    <a:pt x="437" y="-215"/>
                    <a:pt x="1517" y="-29"/>
                    <a:pt x="3785" y="1833"/>
                  </a:cubicBezTo>
                  <a:cubicBezTo>
                    <a:pt x="6053" y="3695"/>
                    <a:pt x="9509" y="7233"/>
                    <a:pt x="12209" y="10492"/>
                  </a:cubicBezTo>
                  <a:cubicBezTo>
                    <a:pt x="14909" y="13751"/>
                    <a:pt x="16853" y="16730"/>
                    <a:pt x="18257" y="18499"/>
                  </a:cubicBezTo>
                  <a:cubicBezTo>
                    <a:pt x="19661" y="20268"/>
                    <a:pt x="20525" y="20826"/>
                    <a:pt x="21389" y="213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1949449" y="4898906"/>
              <a:ext cx="171451" cy="295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9" fill="norm" stroke="1" extrusionOk="0">
                  <a:moveTo>
                    <a:pt x="21600" y="2536"/>
                  </a:moveTo>
                  <a:cubicBezTo>
                    <a:pt x="20267" y="1464"/>
                    <a:pt x="18933" y="392"/>
                    <a:pt x="17733" y="85"/>
                  </a:cubicBezTo>
                  <a:cubicBezTo>
                    <a:pt x="16533" y="-221"/>
                    <a:pt x="15467" y="239"/>
                    <a:pt x="13333" y="2460"/>
                  </a:cubicBezTo>
                  <a:cubicBezTo>
                    <a:pt x="11200" y="4681"/>
                    <a:pt x="8000" y="8664"/>
                    <a:pt x="5600" y="12111"/>
                  </a:cubicBezTo>
                  <a:cubicBezTo>
                    <a:pt x="3200" y="15558"/>
                    <a:pt x="1600" y="18468"/>
                    <a:pt x="0" y="213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2146299" y="5033105"/>
              <a:ext cx="57151" cy="27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0" y="12582"/>
                    <a:pt x="0" y="4867"/>
                    <a:pt x="3600" y="1782"/>
                  </a:cubicBezTo>
                  <a:cubicBezTo>
                    <a:pt x="7200" y="-1304"/>
                    <a:pt x="14400" y="239"/>
                    <a:pt x="21600" y="1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2647950" y="4582494"/>
              <a:ext cx="361950" cy="624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0" fill="norm" stroke="1" extrusionOk="0">
                  <a:moveTo>
                    <a:pt x="0" y="21530"/>
                  </a:moveTo>
                  <a:cubicBezTo>
                    <a:pt x="1895" y="21092"/>
                    <a:pt x="3789" y="20654"/>
                    <a:pt x="6316" y="19414"/>
                  </a:cubicBezTo>
                  <a:cubicBezTo>
                    <a:pt x="8842" y="18173"/>
                    <a:pt x="12000" y="16130"/>
                    <a:pt x="14526" y="14014"/>
                  </a:cubicBezTo>
                  <a:cubicBezTo>
                    <a:pt x="17053" y="11898"/>
                    <a:pt x="18947" y="9708"/>
                    <a:pt x="19958" y="7738"/>
                  </a:cubicBezTo>
                  <a:cubicBezTo>
                    <a:pt x="20968" y="5768"/>
                    <a:pt x="21095" y="4016"/>
                    <a:pt x="21032" y="2885"/>
                  </a:cubicBezTo>
                  <a:cubicBezTo>
                    <a:pt x="20968" y="1754"/>
                    <a:pt x="20716" y="1244"/>
                    <a:pt x="20400" y="842"/>
                  </a:cubicBezTo>
                  <a:cubicBezTo>
                    <a:pt x="20084" y="441"/>
                    <a:pt x="19705" y="149"/>
                    <a:pt x="19200" y="39"/>
                  </a:cubicBezTo>
                  <a:cubicBezTo>
                    <a:pt x="18695" y="-70"/>
                    <a:pt x="18063" y="3"/>
                    <a:pt x="16800" y="842"/>
                  </a:cubicBezTo>
                  <a:cubicBezTo>
                    <a:pt x="15537" y="1681"/>
                    <a:pt x="13642" y="3287"/>
                    <a:pt x="12189" y="5366"/>
                  </a:cubicBezTo>
                  <a:cubicBezTo>
                    <a:pt x="10737" y="7446"/>
                    <a:pt x="9726" y="10000"/>
                    <a:pt x="9474" y="12408"/>
                  </a:cubicBezTo>
                  <a:cubicBezTo>
                    <a:pt x="9221" y="14816"/>
                    <a:pt x="9726" y="17079"/>
                    <a:pt x="10863" y="18575"/>
                  </a:cubicBezTo>
                  <a:cubicBezTo>
                    <a:pt x="12000" y="20071"/>
                    <a:pt x="13768" y="20800"/>
                    <a:pt x="15663" y="21019"/>
                  </a:cubicBezTo>
                  <a:cubicBezTo>
                    <a:pt x="17558" y="21238"/>
                    <a:pt x="19579" y="20946"/>
                    <a:pt x="21600" y="206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3137521" y="4670360"/>
              <a:ext cx="221630" cy="562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481" fill="norm" stroke="1" extrusionOk="0">
                  <a:moveTo>
                    <a:pt x="21137" y="2065"/>
                  </a:moveTo>
                  <a:cubicBezTo>
                    <a:pt x="19724" y="1337"/>
                    <a:pt x="18311" y="609"/>
                    <a:pt x="17100" y="245"/>
                  </a:cubicBezTo>
                  <a:cubicBezTo>
                    <a:pt x="15888" y="-119"/>
                    <a:pt x="14879" y="-119"/>
                    <a:pt x="12961" y="528"/>
                  </a:cubicBezTo>
                  <a:cubicBezTo>
                    <a:pt x="11044" y="1175"/>
                    <a:pt x="8217" y="2470"/>
                    <a:pt x="5694" y="4654"/>
                  </a:cubicBezTo>
                  <a:cubicBezTo>
                    <a:pt x="3171" y="6838"/>
                    <a:pt x="950" y="9912"/>
                    <a:pt x="244" y="12461"/>
                  </a:cubicBezTo>
                  <a:cubicBezTo>
                    <a:pt x="-463" y="15009"/>
                    <a:pt x="344" y="17032"/>
                    <a:pt x="2969" y="18447"/>
                  </a:cubicBezTo>
                  <a:cubicBezTo>
                    <a:pt x="5593" y="19863"/>
                    <a:pt x="10034" y="20672"/>
                    <a:pt x="14475" y="214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3421733" y="4784853"/>
              <a:ext cx="369217" cy="413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0977" fill="norm" stroke="1" extrusionOk="0">
                  <a:moveTo>
                    <a:pt x="14044" y="4024"/>
                  </a:moveTo>
                  <a:cubicBezTo>
                    <a:pt x="13922" y="3164"/>
                    <a:pt x="13799" y="2304"/>
                    <a:pt x="13492" y="1606"/>
                  </a:cubicBezTo>
                  <a:cubicBezTo>
                    <a:pt x="13185" y="907"/>
                    <a:pt x="12694" y="370"/>
                    <a:pt x="12081" y="155"/>
                  </a:cubicBezTo>
                  <a:cubicBezTo>
                    <a:pt x="11467" y="-60"/>
                    <a:pt x="10731" y="47"/>
                    <a:pt x="9197" y="1337"/>
                  </a:cubicBezTo>
                  <a:cubicBezTo>
                    <a:pt x="7663" y="2626"/>
                    <a:pt x="5331" y="5098"/>
                    <a:pt x="3613" y="7892"/>
                  </a:cubicBezTo>
                  <a:cubicBezTo>
                    <a:pt x="1894" y="10686"/>
                    <a:pt x="790" y="13803"/>
                    <a:pt x="299" y="15952"/>
                  </a:cubicBezTo>
                  <a:cubicBezTo>
                    <a:pt x="-192" y="18101"/>
                    <a:pt x="-69" y="19283"/>
                    <a:pt x="606" y="20089"/>
                  </a:cubicBezTo>
                  <a:cubicBezTo>
                    <a:pt x="1281" y="20895"/>
                    <a:pt x="2508" y="21325"/>
                    <a:pt x="4410" y="20626"/>
                  </a:cubicBezTo>
                  <a:cubicBezTo>
                    <a:pt x="6313" y="19928"/>
                    <a:pt x="8890" y="18101"/>
                    <a:pt x="10976" y="15898"/>
                  </a:cubicBezTo>
                  <a:cubicBezTo>
                    <a:pt x="13063" y="13695"/>
                    <a:pt x="14658" y="11116"/>
                    <a:pt x="15701" y="8752"/>
                  </a:cubicBezTo>
                  <a:cubicBezTo>
                    <a:pt x="16744" y="6388"/>
                    <a:pt x="17235" y="4238"/>
                    <a:pt x="17358" y="2841"/>
                  </a:cubicBezTo>
                  <a:cubicBezTo>
                    <a:pt x="17481" y="1444"/>
                    <a:pt x="17235" y="800"/>
                    <a:pt x="16438" y="370"/>
                  </a:cubicBezTo>
                  <a:cubicBezTo>
                    <a:pt x="15640" y="-60"/>
                    <a:pt x="14290" y="-275"/>
                    <a:pt x="12449" y="638"/>
                  </a:cubicBezTo>
                  <a:cubicBezTo>
                    <a:pt x="10608" y="1552"/>
                    <a:pt x="8276" y="3594"/>
                    <a:pt x="6865" y="5528"/>
                  </a:cubicBezTo>
                  <a:cubicBezTo>
                    <a:pt x="5453" y="7462"/>
                    <a:pt x="4963" y="9289"/>
                    <a:pt x="4778" y="10525"/>
                  </a:cubicBezTo>
                  <a:cubicBezTo>
                    <a:pt x="4594" y="11761"/>
                    <a:pt x="4717" y="12406"/>
                    <a:pt x="5331" y="12889"/>
                  </a:cubicBezTo>
                  <a:cubicBezTo>
                    <a:pt x="5944" y="13373"/>
                    <a:pt x="7049" y="13695"/>
                    <a:pt x="9810" y="13158"/>
                  </a:cubicBezTo>
                  <a:cubicBezTo>
                    <a:pt x="12572" y="12621"/>
                    <a:pt x="16990" y="11224"/>
                    <a:pt x="21408" y="98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3524250" y="4629150"/>
              <a:ext cx="40640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9800"/>
                    <a:pt x="7200" y="18000"/>
                    <a:pt x="10519" y="16200"/>
                  </a:cubicBezTo>
                  <a:cubicBezTo>
                    <a:pt x="13838" y="14400"/>
                    <a:pt x="16875" y="12600"/>
                    <a:pt x="18675" y="9900"/>
                  </a:cubicBezTo>
                  <a:cubicBezTo>
                    <a:pt x="20475" y="7200"/>
                    <a:pt x="21037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3859668" y="4560094"/>
              <a:ext cx="54860" cy="189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4" h="21510" fill="norm" stroke="1" extrusionOk="0">
                  <a:moveTo>
                    <a:pt x="7628" y="1350"/>
                  </a:moveTo>
                  <a:cubicBezTo>
                    <a:pt x="3628" y="870"/>
                    <a:pt x="-372" y="390"/>
                    <a:pt x="28" y="150"/>
                  </a:cubicBezTo>
                  <a:cubicBezTo>
                    <a:pt x="428" y="-90"/>
                    <a:pt x="5228" y="-90"/>
                    <a:pt x="9228" y="510"/>
                  </a:cubicBezTo>
                  <a:cubicBezTo>
                    <a:pt x="13228" y="1110"/>
                    <a:pt x="16428" y="2310"/>
                    <a:pt x="18428" y="5310"/>
                  </a:cubicBezTo>
                  <a:cubicBezTo>
                    <a:pt x="20428" y="8310"/>
                    <a:pt x="21228" y="13110"/>
                    <a:pt x="20428" y="16110"/>
                  </a:cubicBezTo>
                  <a:cubicBezTo>
                    <a:pt x="19628" y="19110"/>
                    <a:pt x="17228" y="20310"/>
                    <a:pt x="14828" y="215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3956050" y="4578350"/>
              <a:ext cx="218332" cy="596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9" h="21600" fill="norm" stroke="1" extrusionOk="0">
                  <a:moveTo>
                    <a:pt x="9170" y="0"/>
                  </a:moveTo>
                  <a:cubicBezTo>
                    <a:pt x="12634" y="1609"/>
                    <a:pt x="16098" y="3217"/>
                    <a:pt x="18340" y="5094"/>
                  </a:cubicBezTo>
                  <a:cubicBezTo>
                    <a:pt x="20581" y="6970"/>
                    <a:pt x="21600" y="9115"/>
                    <a:pt x="20683" y="11221"/>
                  </a:cubicBezTo>
                  <a:cubicBezTo>
                    <a:pt x="19766" y="13328"/>
                    <a:pt x="16913" y="15396"/>
                    <a:pt x="13143" y="17119"/>
                  </a:cubicBezTo>
                  <a:cubicBezTo>
                    <a:pt x="9374" y="18843"/>
                    <a:pt x="4687" y="2022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5041899" y="4984750"/>
              <a:ext cx="190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5086349" y="4838700"/>
              <a:ext cx="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5132815" y="4917810"/>
              <a:ext cx="156736" cy="193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512" fill="norm" stroke="1" extrusionOk="0">
                  <a:moveTo>
                    <a:pt x="21326" y="3199"/>
                  </a:moveTo>
                  <a:cubicBezTo>
                    <a:pt x="20174" y="2260"/>
                    <a:pt x="19022" y="1321"/>
                    <a:pt x="16142" y="734"/>
                  </a:cubicBezTo>
                  <a:cubicBezTo>
                    <a:pt x="13262" y="147"/>
                    <a:pt x="8654" y="-88"/>
                    <a:pt x="5630" y="29"/>
                  </a:cubicBezTo>
                  <a:cubicBezTo>
                    <a:pt x="2606" y="147"/>
                    <a:pt x="1166" y="616"/>
                    <a:pt x="446" y="1438"/>
                  </a:cubicBezTo>
                  <a:cubicBezTo>
                    <a:pt x="-274" y="2260"/>
                    <a:pt x="-274" y="3434"/>
                    <a:pt x="1598" y="4608"/>
                  </a:cubicBezTo>
                  <a:cubicBezTo>
                    <a:pt x="3470" y="5782"/>
                    <a:pt x="7214" y="6955"/>
                    <a:pt x="10814" y="8482"/>
                  </a:cubicBezTo>
                  <a:cubicBezTo>
                    <a:pt x="14414" y="10008"/>
                    <a:pt x="17870" y="11886"/>
                    <a:pt x="19454" y="13412"/>
                  </a:cubicBezTo>
                  <a:cubicBezTo>
                    <a:pt x="21038" y="14938"/>
                    <a:pt x="20750" y="16112"/>
                    <a:pt x="18014" y="17403"/>
                  </a:cubicBezTo>
                  <a:cubicBezTo>
                    <a:pt x="15278" y="18695"/>
                    <a:pt x="10094" y="20103"/>
                    <a:pt x="4910" y="215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5765799" y="4843848"/>
              <a:ext cx="203201" cy="277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3" fill="norm" stroke="1" extrusionOk="0">
                  <a:moveTo>
                    <a:pt x="21600" y="7829"/>
                  </a:moveTo>
                  <a:cubicBezTo>
                    <a:pt x="20025" y="5411"/>
                    <a:pt x="18450" y="2993"/>
                    <a:pt x="16425" y="1542"/>
                  </a:cubicBezTo>
                  <a:cubicBezTo>
                    <a:pt x="14400" y="92"/>
                    <a:pt x="11925" y="-392"/>
                    <a:pt x="9563" y="333"/>
                  </a:cubicBezTo>
                  <a:cubicBezTo>
                    <a:pt x="7200" y="1059"/>
                    <a:pt x="4950" y="2993"/>
                    <a:pt x="3825" y="4444"/>
                  </a:cubicBezTo>
                  <a:cubicBezTo>
                    <a:pt x="2700" y="5895"/>
                    <a:pt x="2700" y="6862"/>
                    <a:pt x="4837" y="8554"/>
                  </a:cubicBezTo>
                  <a:cubicBezTo>
                    <a:pt x="6975" y="10247"/>
                    <a:pt x="11250" y="12665"/>
                    <a:pt x="13612" y="14277"/>
                  </a:cubicBezTo>
                  <a:cubicBezTo>
                    <a:pt x="15975" y="15889"/>
                    <a:pt x="16425" y="16695"/>
                    <a:pt x="16425" y="17501"/>
                  </a:cubicBezTo>
                  <a:cubicBezTo>
                    <a:pt x="16425" y="18307"/>
                    <a:pt x="15975" y="19112"/>
                    <a:pt x="13725" y="19757"/>
                  </a:cubicBezTo>
                  <a:cubicBezTo>
                    <a:pt x="11475" y="20402"/>
                    <a:pt x="7425" y="20886"/>
                    <a:pt x="4837" y="21047"/>
                  </a:cubicBezTo>
                  <a:cubicBezTo>
                    <a:pt x="2250" y="21208"/>
                    <a:pt x="1125" y="21047"/>
                    <a:pt x="0" y="208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5976297" y="4875445"/>
              <a:ext cx="697553" cy="201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0936" fill="norm" stroke="1" extrusionOk="0">
                  <a:moveTo>
                    <a:pt x="4487" y="10059"/>
                  </a:moveTo>
                  <a:cubicBezTo>
                    <a:pt x="4553" y="8516"/>
                    <a:pt x="4618" y="6973"/>
                    <a:pt x="4487" y="6092"/>
                  </a:cubicBezTo>
                  <a:cubicBezTo>
                    <a:pt x="4356" y="5210"/>
                    <a:pt x="4029" y="4990"/>
                    <a:pt x="3309" y="5761"/>
                  </a:cubicBezTo>
                  <a:cubicBezTo>
                    <a:pt x="2589" y="6533"/>
                    <a:pt x="1476" y="8296"/>
                    <a:pt x="822" y="10831"/>
                  </a:cubicBezTo>
                  <a:cubicBezTo>
                    <a:pt x="167" y="13365"/>
                    <a:pt x="-29" y="16671"/>
                    <a:pt x="4" y="18655"/>
                  </a:cubicBezTo>
                  <a:cubicBezTo>
                    <a:pt x="36" y="20639"/>
                    <a:pt x="298" y="21300"/>
                    <a:pt x="953" y="20749"/>
                  </a:cubicBezTo>
                  <a:cubicBezTo>
                    <a:pt x="1607" y="20198"/>
                    <a:pt x="2655" y="18435"/>
                    <a:pt x="3309" y="16561"/>
                  </a:cubicBezTo>
                  <a:cubicBezTo>
                    <a:pt x="3964" y="14688"/>
                    <a:pt x="4226" y="12704"/>
                    <a:pt x="4455" y="11161"/>
                  </a:cubicBezTo>
                  <a:cubicBezTo>
                    <a:pt x="4684" y="9618"/>
                    <a:pt x="4880" y="8516"/>
                    <a:pt x="4913" y="8516"/>
                  </a:cubicBezTo>
                  <a:cubicBezTo>
                    <a:pt x="4946" y="8516"/>
                    <a:pt x="4815" y="9618"/>
                    <a:pt x="4847" y="11382"/>
                  </a:cubicBezTo>
                  <a:cubicBezTo>
                    <a:pt x="4880" y="13145"/>
                    <a:pt x="5076" y="15569"/>
                    <a:pt x="5338" y="17002"/>
                  </a:cubicBezTo>
                  <a:cubicBezTo>
                    <a:pt x="5600" y="18435"/>
                    <a:pt x="5927" y="18876"/>
                    <a:pt x="6320" y="18214"/>
                  </a:cubicBezTo>
                  <a:cubicBezTo>
                    <a:pt x="6713" y="17553"/>
                    <a:pt x="7171" y="15790"/>
                    <a:pt x="7531" y="14357"/>
                  </a:cubicBezTo>
                  <a:cubicBezTo>
                    <a:pt x="7891" y="12924"/>
                    <a:pt x="8153" y="11822"/>
                    <a:pt x="8251" y="11822"/>
                  </a:cubicBezTo>
                  <a:cubicBezTo>
                    <a:pt x="8349" y="11822"/>
                    <a:pt x="8284" y="12924"/>
                    <a:pt x="8349" y="13035"/>
                  </a:cubicBezTo>
                  <a:cubicBezTo>
                    <a:pt x="8415" y="13145"/>
                    <a:pt x="8611" y="12263"/>
                    <a:pt x="8775" y="11271"/>
                  </a:cubicBezTo>
                  <a:cubicBezTo>
                    <a:pt x="8938" y="10280"/>
                    <a:pt x="9069" y="9178"/>
                    <a:pt x="9266" y="8296"/>
                  </a:cubicBezTo>
                  <a:cubicBezTo>
                    <a:pt x="9462" y="7414"/>
                    <a:pt x="9724" y="6753"/>
                    <a:pt x="9887" y="6973"/>
                  </a:cubicBezTo>
                  <a:cubicBezTo>
                    <a:pt x="10051" y="7194"/>
                    <a:pt x="10116" y="8296"/>
                    <a:pt x="10182" y="9398"/>
                  </a:cubicBezTo>
                  <a:cubicBezTo>
                    <a:pt x="10247" y="10500"/>
                    <a:pt x="10313" y="11602"/>
                    <a:pt x="10411" y="11602"/>
                  </a:cubicBezTo>
                  <a:cubicBezTo>
                    <a:pt x="10509" y="11602"/>
                    <a:pt x="10640" y="10500"/>
                    <a:pt x="10935" y="9178"/>
                  </a:cubicBezTo>
                  <a:cubicBezTo>
                    <a:pt x="11229" y="7855"/>
                    <a:pt x="11687" y="6312"/>
                    <a:pt x="12080" y="5431"/>
                  </a:cubicBezTo>
                  <a:cubicBezTo>
                    <a:pt x="12473" y="4549"/>
                    <a:pt x="12800" y="4329"/>
                    <a:pt x="12964" y="4769"/>
                  </a:cubicBezTo>
                  <a:cubicBezTo>
                    <a:pt x="13127" y="5210"/>
                    <a:pt x="13127" y="6312"/>
                    <a:pt x="13291" y="7855"/>
                  </a:cubicBezTo>
                  <a:cubicBezTo>
                    <a:pt x="13455" y="9398"/>
                    <a:pt x="13782" y="11382"/>
                    <a:pt x="14109" y="12594"/>
                  </a:cubicBezTo>
                  <a:cubicBezTo>
                    <a:pt x="14436" y="13806"/>
                    <a:pt x="14764" y="14247"/>
                    <a:pt x="15091" y="14247"/>
                  </a:cubicBezTo>
                  <a:cubicBezTo>
                    <a:pt x="15418" y="14247"/>
                    <a:pt x="15746" y="13806"/>
                    <a:pt x="16236" y="12153"/>
                  </a:cubicBezTo>
                  <a:cubicBezTo>
                    <a:pt x="16727" y="10500"/>
                    <a:pt x="17382" y="7635"/>
                    <a:pt x="17709" y="5431"/>
                  </a:cubicBezTo>
                  <a:cubicBezTo>
                    <a:pt x="18036" y="3227"/>
                    <a:pt x="18036" y="1684"/>
                    <a:pt x="17873" y="802"/>
                  </a:cubicBezTo>
                  <a:cubicBezTo>
                    <a:pt x="17709" y="-80"/>
                    <a:pt x="17382" y="-300"/>
                    <a:pt x="16891" y="471"/>
                  </a:cubicBezTo>
                  <a:cubicBezTo>
                    <a:pt x="16400" y="1243"/>
                    <a:pt x="15746" y="3006"/>
                    <a:pt x="15320" y="4439"/>
                  </a:cubicBezTo>
                  <a:cubicBezTo>
                    <a:pt x="14895" y="5871"/>
                    <a:pt x="14698" y="6973"/>
                    <a:pt x="15124" y="8957"/>
                  </a:cubicBezTo>
                  <a:cubicBezTo>
                    <a:pt x="15549" y="10941"/>
                    <a:pt x="16596" y="13806"/>
                    <a:pt x="17775" y="15459"/>
                  </a:cubicBezTo>
                  <a:cubicBezTo>
                    <a:pt x="18953" y="17112"/>
                    <a:pt x="20262" y="17553"/>
                    <a:pt x="21571" y="179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6984999" y="4880947"/>
              <a:ext cx="397647" cy="230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412" fill="norm" stroke="1" extrusionOk="0">
                  <a:moveTo>
                    <a:pt x="9600" y="3150"/>
                  </a:moveTo>
                  <a:cubicBezTo>
                    <a:pt x="7543" y="4132"/>
                    <a:pt x="5486" y="5114"/>
                    <a:pt x="4000" y="6292"/>
                  </a:cubicBezTo>
                  <a:cubicBezTo>
                    <a:pt x="2514" y="7470"/>
                    <a:pt x="1600" y="8845"/>
                    <a:pt x="971" y="10023"/>
                  </a:cubicBezTo>
                  <a:cubicBezTo>
                    <a:pt x="343" y="11201"/>
                    <a:pt x="0" y="12183"/>
                    <a:pt x="0" y="13067"/>
                  </a:cubicBezTo>
                  <a:cubicBezTo>
                    <a:pt x="0" y="13950"/>
                    <a:pt x="343" y="14736"/>
                    <a:pt x="1657" y="13950"/>
                  </a:cubicBezTo>
                  <a:cubicBezTo>
                    <a:pt x="2971" y="13165"/>
                    <a:pt x="5257" y="10808"/>
                    <a:pt x="6743" y="9237"/>
                  </a:cubicBezTo>
                  <a:cubicBezTo>
                    <a:pt x="8229" y="7667"/>
                    <a:pt x="8914" y="6881"/>
                    <a:pt x="9257" y="7077"/>
                  </a:cubicBezTo>
                  <a:cubicBezTo>
                    <a:pt x="9600" y="7274"/>
                    <a:pt x="9600" y="8452"/>
                    <a:pt x="9600" y="9532"/>
                  </a:cubicBezTo>
                  <a:cubicBezTo>
                    <a:pt x="9600" y="10612"/>
                    <a:pt x="9600" y="11594"/>
                    <a:pt x="9886" y="12183"/>
                  </a:cubicBezTo>
                  <a:cubicBezTo>
                    <a:pt x="10171" y="12772"/>
                    <a:pt x="10743" y="12968"/>
                    <a:pt x="12000" y="12477"/>
                  </a:cubicBezTo>
                  <a:cubicBezTo>
                    <a:pt x="13257" y="11987"/>
                    <a:pt x="15200" y="10808"/>
                    <a:pt x="16457" y="9139"/>
                  </a:cubicBezTo>
                  <a:cubicBezTo>
                    <a:pt x="17714" y="7470"/>
                    <a:pt x="18286" y="5310"/>
                    <a:pt x="18400" y="3739"/>
                  </a:cubicBezTo>
                  <a:cubicBezTo>
                    <a:pt x="18514" y="2168"/>
                    <a:pt x="18171" y="1187"/>
                    <a:pt x="17486" y="597"/>
                  </a:cubicBezTo>
                  <a:cubicBezTo>
                    <a:pt x="16800" y="8"/>
                    <a:pt x="15771" y="-188"/>
                    <a:pt x="15314" y="205"/>
                  </a:cubicBezTo>
                  <a:cubicBezTo>
                    <a:pt x="14857" y="597"/>
                    <a:pt x="14971" y="1579"/>
                    <a:pt x="15829" y="3150"/>
                  </a:cubicBezTo>
                  <a:cubicBezTo>
                    <a:pt x="16686" y="4721"/>
                    <a:pt x="18286" y="6881"/>
                    <a:pt x="19429" y="8845"/>
                  </a:cubicBezTo>
                  <a:cubicBezTo>
                    <a:pt x="20571" y="10808"/>
                    <a:pt x="21257" y="12576"/>
                    <a:pt x="21429" y="13950"/>
                  </a:cubicBezTo>
                  <a:cubicBezTo>
                    <a:pt x="21600" y="15325"/>
                    <a:pt x="21257" y="16307"/>
                    <a:pt x="20114" y="17485"/>
                  </a:cubicBezTo>
                  <a:cubicBezTo>
                    <a:pt x="18971" y="18663"/>
                    <a:pt x="17029" y="20037"/>
                    <a:pt x="15086" y="214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7584109" y="4718024"/>
              <a:ext cx="270841" cy="377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041" fill="norm" stroke="1" extrusionOk="0">
                  <a:moveTo>
                    <a:pt x="13783" y="3188"/>
                  </a:moveTo>
                  <a:cubicBezTo>
                    <a:pt x="13949" y="2008"/>
                    <a:pt x="14115" y="827"/>
                    <a:pt x="13700" y="296"/>
                  </a:cubicBezTo>
                  <a:cubicBezTo>
                    <a:pt x="13285" y="-235"/>
                    <a:pt x="12288" y="-117"/>
                    <a:pt x="10294" y="1181"/>
                  </a:cubicBezTo>
                  <a:cubicBezTo>
                    <a:pt x="8300" y="2480"/>
                    <a:pt x="5309" y="4958"/>
                    <a:pt x="3149" y="7791"/>
                  </a:cubicBezTo>
                  <a:cubicBezTo>
                    <a:pt x="989" y="10624"/>
                    <a:pt x="-340" y="13811"/>
                    <a:pt x="75" y="16231"/>
                  </a:cubicBezTo>
                  <a:cubicBezTo>
                    <a:pt x="491" y="18650"/>
                    <a:pt x="2651" y="20303"/>
                    <a:pt x="6472" y="20834"/>
                  </a:cubicBezTo>
                  <a:cubicBezTo>
                    <a:pt x="10294" y="21365"/>
                    <a:pt x="15777" y="20775"/>
                    <a:pt x="21260" y="201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7739127" y="4913527"/>
              <a:ext cx="160273" cy="336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038" fill="norm" stroke="1" extrusionOk="0">
                  <a:moveTo>
                    <a:pt x="21241" y="4459"/>
                  </a:moveTo>
                  <a:cubicBezTo>
                    <a:pt x="19838" y="3133"/>
                    <a:pt x="18436" y="1808"/>
                    <a:pt x="16332" y="947"/>
                  </a:cubicBezTo>
                  <a:cubicBezTo>
                    <a:pt x="14228" y="86"/>
                    <a:pt x="11423" y="-312"/>
                    <a:pt x="8618" y="284"/>
                  </a:cubicBezTo>
                  <a:cubicBezTo>
                    <a:pt x="5812" y="881"/>
                    <a:pt x="3007" y="2471"/>
                    <a:pt x="1745" y="3597"/>
                  </a:cubicBezTo>
                  <a:cubicBezTo>
                    <a:pt x="483" y="4724"/>
                    <a:pt x="763" y="5386"/>
                    <a:pt x="3007" y="5717"/>
                  </a:cubicBezTo>
                  <a:cubicBezTo>
                    <a:pt x="5251" y="6049"/>
                    <a:pt x="9459" y="6049"/>
                    <a:pt x="12264" y="5916"/>
                  </a:cubicBezTo>
                  <a:cubicBezTo>
                    <a:pt x="15070" y="5784"/>
                    <a:pt x="16472" y="5519"/>
                    <a:pt x="17173" y="5717"/>
                  </a:cubicBezTo>
                  <a:cubicBezTo>
                    <a:pt x="17875" y="5916"/>
                    <a:pt x="17875" y="6579"/>
                    <a:pt x="17314" y="8699"/>
                  </a:cubicBezTo>
                  <a:cubicBezTo>
                    <a:pt x="16753" y="10819"/>
                    <a:pt x="15631" y="14397"/>
                    <a:pt x="13386" y="16782"/>
                  </a:cubicBezTo>
                  <a:cubicBezTo>
                    <a:pt x="11142" y="19168"/>
                    <a:pt x="7776" y="20360"/>
                    <a:pt x="5392" y="20824"/>
                  </a:cubicBezTo>
                  <a:cubicBezTo>
                    <a:pt x="3007" y="21288"/>
                    <a:pt x="1605" y="21023"/>
                    <a:pt x="763" y="19764"/>
                  </a:cubicBezTo>
                  <a:cubicBezTo>
                    <a:pt x="-78" y="18505"/>
                    <a:pt x="-359" y="16252"/>
                    <a:pt x="623" y="14397"/>
                  </a:cubicBezTo>
                  <a:cubicBezTo>
                    <a:pt x="1605" y="12542"/>
                    <a:pt x="3849" y="11084"/>
                    <a:pt x="6093" y="96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7934765" y="4908550"/>
              <a:ext cx="40836" cy="94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6" h="21023" fill="norm" stroke="1" extrusionOk="0">
                  <a:moveTo>
                    <a:pt x="1396" y="0"/>
                  </a:moveTo>
                  <a:cubicBezTo>
                    <a:pt x="1396" y="4226"/>
                    <a:pt x="1396" y="8452"/>
                    <a:pt x="856" y="12443"/>
                  </a:cubicBezTo>
                  <a:cubicBezTo>
                    <a:pt x="316" y="16435"/>
                    <a:pt x="-764" y="20191"/>
                    <a:pt x="856" y="20896"/>
                  </a:cubicBezTo>
                  <a:cubicBezTo>
                    <a:pt x="2476" y="21600"/>
                    <a:pt x="6796" y="19252"/>
                    <a:pt x="10576" y="16904"/>
                  </a:cubicBezTo>
                  <a:cubicBezTo>
                    <a:pt x="14356" y="14557"/>
                    <a:pt x="17596" y="12209"/>
                    <a:pt x="20836" y="98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7981949" y="4859479"/>
              <a:ext cx="152401" cy="145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5" fill="norm" stroke="1" extrusionOk="0">
                  <a:moveTo>
                    <a:pt x="0" y="3402"/>
                  </a:moveTo>
                  <a:cubicBezTo>
                    <a:pt x="0" y="1881"/>
                    <a:pt x="0" y="359"/>
                    <a:pt x="600" y="55"/>
                  </a:cubicBezTo>
                  <a:cubicBezTo>
                    <a:pt x="1200" y="-249"/>
                    <a:pt x="2400" y="664"/>
                    <a:pt x="3150" y="3554"/>
                  </a:cubicBezTo>
                  <a:cubicBezTo>
                    <a:pt x="3900" y="6444"/>
                    <a:pt x="4200" y="11312"/>
                    <a:pt x="4650" y="14506"/>
                  </a:cubicBezTo>
                  <a:cubicBezTo>
                    <a:pt x="5100" y="17700"/>
                    <a:pt x="5700" y="19221"/>
                    <a:pt x="6750" y="20134"/>
                  </a:cubicBezTo>
                  <a:cubicBezTo>
                    <a:pt x="7800" y="21047"/>
                    <a:pt x="9300" y="21351"/>
                    <a:pt x="10650" y="19830"/>
                  </a:cubicBezTo>
                  <a:cubicBezTo>
                    <a:pt x="12000" y="18309"/>
                    <a:pt x="13200" y="14962"/>
                    <a:pt x="15000" y="11616"/>
                  </a:cubicBezTo>
                  <a:cubicBezTo>
                    <a:pt x="16800" y="8269"/>
                    <a:pt x="19200" y="4923"/>
                    <a:pt x="21600" y="15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8140528" y="4865044"/>
              <a:ext cx="198232" cy="221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508" fill="norm" stroke="1" extrusionOk="0">
                  <a:moveTo>
                    <a:pt x="693" y="4228"/>
                  </a:moveTo>
                  <a:cubicBezTo>
                    <a:pt x="1368" y="5051"/>
                    <a:pt x="2043" y="5874"/>
                    <a:pt x="3055" y="5874"/>
                  </a:cubicBezTo>
                  <a:cubicBezTo>
                    <a:pt x="4068" y="5874"/>
                    <a:pt x="5418" y="5051"/>
                    <a:pt x="6318" y="4125"/>
                  </a:cubicBezTo>
                  <a:cubicBezTo>
                    <a:pt x="7218" y="3199"/>
                    <a:pt x="7668" y="2171"/>
                    <a:pt x="7330" y="1759"/>
                  </a:cubicBezTo>
                  <a:cubicBezTo>
                    <a:pt x="6993" y="1348"/>
                    <a:pt x="5868" y="1554"/>
                    <a:pt x="4518" y="2479"/>
                  </a:cubicBezTo>
                  <a:cubicBezTo>
                    <a:pt x="3168" y="3405"/>
                    <a:pt x="1593" y="5051"/>
                    <a:pt x="693" y="6799"/>
                  </a:cubicBezTo>
                  <a:cubicBezTo>
                    <a:pt x="-207" y="8548"/>
                    <a:pt x="-432" y="10399"/>
                    <a:pt x="1256" y="11428"/>
                  </a:cubicBezTo>
                  <a:cubicBezTo>
                    <a:pt x="2943" y="12457"/>
                    <a:pt x="6543" y="12662"/>
                    <a:pt x="10030" y="11428"/>
                  </a:cubicBezTo>
                  <a:cubicBezTo>
                    <a:pt x="13518" y="10194"/>
                    <a:pt x="16893" y="7519"/>
                    <a:pt x="18805" y="5668"/>
                  </a:cubicBezTo>
                  <a:cubicBezTo>
                    <a:pt x="20718" y="3817"/>
                    <a:pt x="21168" y="2788"/>
                    <a:pt x="21056" y="1862"/>
                  </a:cubicBezTo>
                  <a:cubicBezTo>
                    <a:pt x="20943" y="937"/>
                    <a:pt x="20268" y="114"/>
                    <a:pt x="19368" y="11"/>
                  </a:cubicBezTo>
                  <a:cubicBezTo>
                    <a:pt x="18468" y="-92"/>
                    <a:pt x="17343" y="525"/>
                    <a:pt x="16555" y="1862"/>
                  </a:cubicBezTo>
                  <a:cubicBezTo>
                    <a:pt x="15768" y="3199"/>
                    <a:pt x="15318" y="5257"/>
                    <a:pt x="15543" y="7519"/>
                  </a:cubicBezTo>
                  <a:cubicBezTo>
                    <a:pt x="15768" y="9782"/>
                    <a:pt x="16668" y="12251"/>
                    <a:pt x="17568" y="13999"/>
                  </a:cubicBezTo>
                  <a:cubicBezTo>
                    <a:pt x="18468" y="15748"/>
                    <a:pt x="19368" y="16777"/>
                    <a:pt x="19818" y="17805"/>
                  </a:cubicBezTo>
                  <a:cubicBezTo>
                    <a:pt x="20268" y="18834"/>
                    <a:pt x="20268" y="19862"/>
                    <a:pt x="19143" y="20479"/>
                  </a:cubicBezTo>
                  <a:cubicBezTo>
                    <a:pt x="18018" y="21097"/>
                    <a:pt x="15768" y="21302"/>
                    <a:pt x="13518" y="215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8792380" y="4660900"/>
              <a:ext cx="97671" cy="388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4" h="21550" fill="norm" stroke="1" extrusionOk="0">
                  <a:moveTo>
                    <a:pt x="16704" y="0"/>
                  </a:moveTo>
                  <a:cubicBezTo>
                    <a:pt x="12654" y="2700"/>
                    <a:pt x="8604" y="5400"/>
                    <a:pt x="5679" y="8511"/>
                  </a:cubicBezTo>
                  <a:cubicBezTo>
                    <a:pt x="2754" y="11622"/>
                    <a:pt x="954" y="15143"/>
                    <a:pt x="279" y="17257"/>
                  </a:cubicBezTo>
                  <a:cubicBezTo>
                    <a:pt x="-396" y="19370"/>
                    <a:pt x="54" y="20074"/>
                    <a:pt x="2754" y="20602"/>
                  </a:cubicBezTo>
                  <a:cubicBezTo>
                    <a:pt x="5454" y="21130"/>
                    <a:pt x="10404" y="21483"/>
                    <a:pt x="14004" y="21541"/>
                  </a:cubicBezTo>
                  <a:cubicBezTo>
                    <a:pt x="17604" y="21600"/>
                    <a:pt x="19854" y="21365"/>
                    <a:pt x="20529" y="20778"/>
                  </a:cubicBezTo>
                  <a:cubicBezTo>
                    <a:pt x="21204" y="20191"/>
                    <a:pt x="20304" y="19252"/>
                    <a:pt x="19404" y="183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8725422" y="4728307"/>
              <a:ext cx="456678" cy="288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467" fill="norm" stroke="1" extrusionOk="0">
                  <a:moveTo>
                    <a:pt x="1767" y="15791"/>
                  </a:moveTo>
                  <a:cubicBezTo>
                    <a:pt x="971" y="15318"/>
                    <a:pt x="175" y="14845"/>
                    <a:pt x="25" y="14214"/>
                  </a:cubicBezTo>
                  <a:cubicBezTo>
                    <a:pt x="-124" y="13584"/>
                    <a:pt x="374" y="12795"/>
                    <a:pt x="1966" y="11140"/>
                  </a:cubicBezTo>
                  <a:cubicBezTo>
                    <a:pt x="3559" y="9485"/>
                    <a:pt x="6247" y="6962"/>
                    <a:pt x="8038" y="5149"/>
                  </a:cubicBezTo>
                  <a:cubicBezTo>
                    <a:pt x="9830" y="3336"/>
                    <a:pt x="10726" y="2232"/>
                    <a:pt x="11472" y="1365"/>
                  </a:cubicBezTo>
                  <a:cubicBezTo>
                    <a:pt x="12219" y="498"/>
                    <a:pt x="12816" y="-133"/>
                    <a:pt x="12965" y="25"/>
                  </a:cubicBezTo>
                  <a:cubicBezTo>
                    <a:pt x="13115" y="182"/>
                    <a:pt x="12816" y="1128"/>
                    <a:pt x="11970" y="4124"/>
                  </a:cubicBezTo>
                  <a:cubicBezTo>
                    <a:pt x="11124" y="7120"/>
                    <a:pt x="9730" y="12165"/>
                    <a:pt x="8884" y="15082"/>
                  </a:cubicBezTo>
                  <a:cubicBezTo>
                    <a:pt x="8038" y="17998"/>
                    <a:pt x="7740" y="18787"/>
                    <a:pt x="7640" y="18787"/>
                  </a:cubicBezTo>
                  <a:cubicBezTo>
                    <a:pt x="7541" y="18787"/>
                    <a:pt x="7640" y="17998"/>
                    <a:pt x="8287" y="16658"/>
                  </a:cubicBezTo>
                  <a:cubicBezTo>
                    <a:pt x="8934" y="15318"/>
                    <a:pt x="10129" y="13426"/>
                    <a:pt x="11024" y="12322"/>
                  </a:cubicBezTo>
                  <a:cubicBezTo>
                    <a:pt x="11920" y="11219"/>
                    <a:pt x="12517" y="10903"/>
                    <a:pt x="13065" y="11061"/>
                  </a:cubicBezTo>
                  <a:cubicBezTo>
                    <a:pt x="13612" y="11219"/>
                    <a:pt x="14110" y="11849"/>
                    <a:pt x="14409" y="12874"/>
                  </a:cubicBezTo>
                  <a:cubicBezTo>
                    <a:pt x="14707" y="13899"/>
                    <a:pt x="14807" y="15318"/>
                    <a:pt x="15056" y="16343"/>
                  </a:cubicBezTo>
                  <a:cubicBezTo>
                    <a:pt x="15305" y="17368"/>
                    <a:pt x="15703" y="17998"/>
                    <a:pt x="16151" y="18314"/>
                  </a:cubicBezTo>
                  <a:cubicBezTo>
                    <a:pt x="16599" y="18629"/>
                    <a:pt x="17096" y="18629"/>
                    <a:pt x="17743" y="18156"/>
                  </a:cubicBezTo>
                  <a:cubicBezTo>
                    <a:pt x="18390" y="17683"/>
                    <a:pt x="19187" y="16737"/>
                    <a:pt x="19585" y="15870"/>
                  </a:cubicBezTo>
                  <a:cubicBezTo>
                    <a:pt x="19983" y="15003"/>
                    <a:pt x="19983" y="14214"/>
                    <a:pt x="19734" y="13584"/>
                  </a:cubicBezTo>
                  <a:cubicBezTo>
                    <a:pt x="19485" y="12953"/>
                    <a:pt x="18988" y="12480"/>
                    <a:pt x="18341" y="12244"/>
                  </a:cubicBezTo>
                  <a:cubicBezTo>
                    <a:pt x="17694" y="12007"/>
                    <a:pt x="16897" y="12007"/>
                    <a:pt x="16300" y="12244"/>
                  </a:cubicBezTo>
                  <a:cubicBezTo>
                    <a:pt x="15703" y="12480"/>
                    <a:pt x="15305" y="12953"/>
                    <a:pt x="15305" y="13978"/>
                  </a:cubicBezTo>
                  <a:cubicBezTo>
                    <a:pt x="15305" y="15003"/>
                    <a:pt x="15703" y="16579"/>
                    <a:pt x="16798" y="17920"/>
                  </a:cubicBezTo>
                  <a:cubicBezTo>
                    <a:pt x="17893" y="19260"/>
                    <a:pt x="19684" y="20363"/>
                    <a:pt x="21476" y="214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9490805" y="4817936"/>
              <a:ext cx="173895" cy="201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250" fill="norm" stroke="1" extrusionOk="0">
                  <a:moveTo>
                    <a:pt x="21380" y="10201"/>
                  </a:moveTo>
                  <a:cubicBezTo>
                    <a:pt x="18778" y="7306"/>
                    <a:pt x="16175" y="4411"/>
                    <a:pt x="13703" y="2519"/>
                  </a:cubicBezTo>
                  <a:cubicBezTo>
                    <a:pt x="11231" y="626"/>
                    <a:pt x="8888" y="-265"/>
                    <a:pt x="6546" y="69"/>
                  </a:cubicBezTo>
                  <a:cubicBezTo>
                    <a:pt x="4204" y="403"/>
                    <a:pt x="1862" y="1962"/>
                    <a:pt x="2122" y="4411"/>
                  </a:cubicBezTo>
                  <a:cubicBezTo>
                    <a:pt x="2382" y="6861"/>
                    <a:pt x="5245" y="10201"/>
                    <a:pt x="7197" y="12316"/>
                  </a:cubicBezTo>
                  <a:cubicBezTo>
                    <a:pt x="9149" y="14432"/>
                    <a:pt x="10190" y="15323"/>
                    <a:pt x="10840" y="16547"/>
                  </a:cubicBezTo>
                  <a:cubicBezTo>
                    <a:pt x="11491" y="17772"/>
                    <a:pt x="11751" y="19331"/>
                    <a:pt x="10450" y="20222"/>
                  </a:cubicBezTo>
                  <a:cubicBezTo>
                    <a:pt x="9149" y="21112"/>
                    <a:pt x="6286" y="21335"/>
                    <a:pt x="4204" y="21224"/>
                  </a:cubicBezTo>
                  <a:cubicBezTo>
                    <a:pt x="2122" y="21112"/>
                    <a:pt x="821" y="20667"/>
                    <a:pt x="300" y="20110"/>
                  </a:cubicBezTo>
                  <a:cubicBezTo>
                    <a:pt x="-220" y="19554"/>
                    <a:pt x="40" y="18886"/>
                    <a:pt x="300" y="182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9671484" y="4880715"/>
              <a:ext cx="590116" cy="224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428" fill="norm" stroke="1" extrusionOk="0">
                  <a:moveTo>
                    <a:pt x="2993" y="5077"/>
                  </a:moveTo>
                  <a:cubicBezTo>
                    <a:pt x="3147" y="3462"/>
                    <a:pt x="3301" y="1847"/>
                    <a:pt x="3147" y="938"/>
                  </a:cubicBezTo>
                  <a:cubicBezTo>
                    <a:pt x="2993" y="30"/>
                    <a:pt x="2530" y="-172"/>
                    <a:pt x="2144" y="131"/>
                  </a:cubicBezTo>
                  <a:cubicBezTo>
                    <a:pt x="1758" y="434"/>
                    <a:pt x="1450" y="1241"/>
                    <a:pt x="1064" y="3462"/>
                  </a:cubicBezTo>
                  <a:cubicBezTo>
                    <a:pt x="678" y="5682"/>
                    <a:pt x="216" y="9316"/>
                    <a:pt x="61" y="11637"/>
                  </a:cubicBezTo>
                  <a:cubicBezTo>
                    <a:pt x="-93" y="13959"/>
                    <a:pt x="61" y="14968"/>
                    <a:pt x="331" y="15372"/>
                  </a:cubicBezTo>
                  <a:cubicBezTo>
                    <a:pt x="601" y="15776"/>
                    <a:pt x="987" y="15574"/>
                    <a:pt x="1566" y="14363"/>
                  </a:cubicBezTo>
                  <a:cubicBezTo>
                    <a:pt x="2144" y="13151"/>
                    <a:pt x="2916" y="10931"/>
                    <a:pt x="3494" y="9518"/>
                  </a:cubicBezTo>
                  <a:cubicBezTo>
                    <a:pt x="4073" y="8105"/>
                    <a:pt x="4458" y="7499"/>
                    <a:pt x="4844" y="7196"/>
                  </a:cubicBezTo>
                  <a:cubicBezTo>
                    <a:pt x="5230" y="6893"/>
                    <a:pt x="5616" y="6893"/>
                    <a:pt x="5731" y="7398"/>
                  </a:cubicBezTo>
                  <a:cubicBezTo>
                    <a:pt x="5847" y="7903"/>
                    <a:pt x="5693" y="8912"/>
                    <a:pt x="5616" y="9921"/>
                  </a:cubicBezTo>
                  <a:cubicBezTo>
                    <a:pt x="5538" y="10931"/>
                    <a:pt x="5538" y="11940"/>
                    <a:pt x="5577" y="12949"/>
                  </a:cubicBezTo>
                  <a:cubicBezTo>
                    <a:pt x="5616" y="13959"/>
                    <a:pt x="5693" y="14968"/>
                    <a:pt x="5924" y="15271"/>
                  </a:cubicBezTo>
                  <a:cubicBezTo>
                    <a:pt x="6156" y="15574"/>
                    <a:pt x="6541" y="15170"/>
                    <a:pt x="7043" y="13858"/>
                  </a:cubicBezTo>
                  <a:cubicBezTo>
                    <a:pt x="7544" y="12546"/>
                    <a:pt x="8161" y="10325"/>
                    <a:pt x="8624" y="8811"/>
                  </a:cubicBezTo>
                  <a:cubicBezTo>
                    <a:pt x="9087" y="7297"/>
                    <a:pt x="9396" y="6490"/>
                    <a:pt x="9434" y="6591"/>
                  </a:cubicBezTo>
                  <a:cubicBezTo>
                    <a:pt x="9473" y="6692"/>
                    <a:pt x="9241" y="7701"/>
                    <a:pt x="9010" y="8710"/>
                  </a:cubicBezTo>
                  <a:cubicBezTo>
                    <a:pt x="8778" y="9720"/>
                    <a:pt x="8547" y="10729"/>
                    <a:pt x="8586" y="10830"/>
                  </a:cubicBezTo>
                  <a:cubicBezTo>
                    <a:pt x="8624" y="10931"/>
                    <a:pt x="8933" y="10123"/>
                    <a:pt x="9241" y="9417"/>
                  </a:cubicBezTo>
                  <a:cubicBezTo>
                    <a:pt x="9550" y="8710"/>
                    <a:pt x="9858" y="8105"/>
                    <a:pt x="10206" y="7600"/>
                  </a:cubicBezTo>
                  <a:cubicBezTo>
                    <a:pt x="10553" y="7095"/>
                    <a:pt x="10938" y="6692"/>
                    <a:pt x="11208" y="7196"/>
                  </a:cubicBezTo>
                  <a:cubicBezTo>
                    <a:pt x="11478" y="7701"/>
                    <a:pt x="11633" y="9114"/>
                    <a:pt x="11556" y="10224"/>
                  </a:cubicBezTo>
                  <a:cubicBezTo>
                    <a:pt x="11478" y="11335"/>
                    <a:pt x="11170" y="12142"/>
                    <a:pt x="11131" y="12142"/>
                  </a:cubicBezTo>
                  <a:cubicBezTo>
                    <a:pt x="11093" y="12142"/>
                    <a:pt x="11324" y="11335"/>
                    <a:pt x="11594" y="10628"/>
                  </a:cubicBezTo>
                  <a:cubicBezTo>
                    <a:pt x="11864" y="9921"/>
                    <a:pt x="12173" y="9316"/>
                    <a:pt x="12481" y="8710"/>
                  </a:cubicBezTo>
                  <a:cubicBezTo>
                    <a:pt x="12790" y="8105"/>
                    <a:pt x="13098" y="7499"/>
                    <a:pt x="13368" y="7600"/>
                  </a:cubicBezTo>
                  <a:cubicBezTo>
                    <a:pt x="13638" y="7701"/>
                    <a:pt x="13870" y="8508"/>
                    <a:pt x="13986" y="9619"/>
                  </a:cubicBezTo>
                  <a:cubicBezTo>
                    <a:pt x="14101" y="10729"/>
                    <a:pt x="14101" y="12142"/>
                    <a:pt x="14294" y="13050"/>
                  </a:cubicBezTo>
                  <a:cubicBezTo>
                    <a:pt x="14487" y="13959"/>
                    <a:pt x="14873" y="14363"/>
                    <a:pt x="15258" y="14262"/>
                  </a:cubicBezTo>
                  <a:cubicBezTo>
                    <a:pt x="15644" y="14161"/>
                    <a:pt x="16030" y="13555"/>
                    <a:pt x="16531" y="12546"/>
                  </a:cubicBezTo>
                  <a:cubicBezTo>
                    <a:pt x="17033" y="11536"/>
                    <a:pt x="17650" y="10123"/>
                    <a:pt x="18151" y="9013"/>
                  </a:cubicBezTo>
                  <a:cubicBezTo>
                    <a:pt x="18653" y="7903"/>
                    <a:pt x="19038" y="7095"/>
                    <a:pt x="19038" y="6792"/>
                  </a:cubicBezTo>
                  <a:cubicBezTo>
                    <a:pt x="19038" y="6490"/>
                    <a:pt x="18653" y="6692"/>
                    <a:pt x="17997" y="7499"/>
                  </a:cubicBezTo>
                  <a:cubicBezTo>
                    <a:pt x="17341" y="8307"/>
                    <a:pt x="16416" y="9720"/>
                    <a:pt x="15876" y="11032"/>
                  </a:cubicBezTo>
                  <a:cubicBezTo>
                    <a:pt x="15336" y="12344"/>
                    <a:pt x="15181" y="13555"/>
                    <a:pt x="16184" y="15271"/>
                  </a:cubicBezTo>
                  <a:cubicBezTo>
                    <a:pt x="17187" y="16987"/>
                    <a:pt x="19347" y="19207"/>
                    <a:pt x="21507" y="214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10472158" y="4950588"/>
              <a:ext cx="170443" cy="142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327" fill="norm" stroke="1" extrusionOk="0">
                  <a:moveTo>
                    <a:pt x="18273" y="3221"/>
                  </a:moveTo>
                  <a:cubicBezTo>
                    <a:pt x="17473" y="1951"/>
                    <a:pt x="16673" y="680"/>
                    <a:pt x="15606" y="203"/>
                  </a:cubicBezTo>
                  <a:cubicBezTo>
                    <a:pt x="14540" y="-273"/>
                    <a:pt x="13206" y="45"/>
                    <a:pt x="10940" y="1633"/>
                  </a:cubicBezTo>
                  <a:cubicBezTo>
                    <a:pt x="8673" y="3221"/>
                    <a:pt x="5473" y="6080"/>
                    <a:pt x="3473" y="8303"/>
                  </a:cubicBezTo>
                  <a:cubicBezTo>
                    <a:pt x="1473" y="10527"/>
                    <a:pt x="673" y="12115"/>
                    <a:pt x="273" y="13703"/>
                  </a:cubicBezTo>
                  <a:cubicBezTo>
                    <a:pt x="-127" y="15292"/>
                    <a:pt x="-127" y="16880"/>
                    <a:pt x="540" y="17515"/>
                  </a:cubicBezTo>
                  <a:cubicBezTo>
                    <a:pt x="1206" y="18151"/>
                    <a:pt x="2540" y="17833"/>
                    <a:pt x="4540" y="16403"/>
                  </a:cubicBezTo>
                  <a:cubicBezTo>
                    <a:pt x="6540" y="14974"/>
                    <a:pt x="9206" y="12433"/>
                    <a:pt x="11206" y="11321"/>
                  </a:cubicBezTo>
                  <a:cubicBezTo>
                    <a:pt x="13206" y="10209"/>
                    <a:pt x="14540" y="10527"/>
                    <a:pt x="16140" y="12433"/>
                  </a:cubicBezTo>
                  <a:cubicBezTo>
                    <a:pt x="17740" y="14339"/>
                    <a:pt x="19606" y="17833"/>
                    <a:pt x="21473" y="213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10687049" y="4972050"/>
              <a:ext cx="120651" cy="108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3" fill="norm" stroke="1" extrusionOk="0">
                  <a:moveTo>
                    <a:pt x="0" y="0"/>
                  </a:moveTo>
                  <a:cubicBezTo>
                    <a:pt x="2274" y="4075"/>
                    <a:pt x="4547" y="8151"/>
                    <a:pt x="5874" y="12023"/>
                  </a:cubicBezTo>
                  <a:cubicBezTo>
                    <a:pt x="7200" y="15894"/>
                    <a:pt x="7579" y="19562"/>
                    <a:pt x="7011" y="20581"/>
                  </a:cubicBezTo>
                  <a:cubicBezTo>
                    <a:pt x="6442" y="21600"/>
                    <a:pt x="4926" y="19970"/>
                    <a:pt x="4168" y="17932"/>
                  </a:cubicBezTo>
                  <a:cubicBezTo>
                    <a:pt x="3411" y="15894"/>
                    <a:pt x="3411" y="13449"/>
                    <a:pt x="6442" y="11004"/>
                  </a:cubicBezTo>
                  <a:cubicBezTo>
                    <a:pt x="9474" y="8558"/>
                    <a:pt x="15537" y="6113"/>
                    <a:pt x="21600" y="36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10767519" y="4959387"/>
              <a:ext cx="160832" cy="278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362" fill="norm" stroke="1" extrusionOk="0">
                  <a:moveTo>
                    <a:pt x="21315" y="4870"/>
                  </a:moveTo>
                  <a:cubicBezTo>
                    <a:pt x="19912" y="3408"/>
                    <a:pt x="18510" y="1946"/>
                    <a:pt x="16967" y="1053"/>
                  </a:cubicBezTo>
                  <a:cubicBezTo>
                    <a:pt x="15424" y="160"/>
                    <a:pt x="13741" y="-165"/>
                    <a:pt x="12479" y="79"/>
                  </a:cubicBezTo>
                  <a:cubicBezTo>
                    <a:pt x="11216" y="322"/>
                    <a:pt x="10375" y="1134"/>
                    <a:pt x="9954" y="2027"/>
                  </a:cubicBezTo>
                  <a:cubicBezTo>
                    <a:pt x="9533" y="2921"/>
                    <a:pt x="9533" y="3895"/>
                    <a:pt x="10234" y="4464"/>
                  </a:cubicBezTo>
                  <a:cubicBezTo>
                    <a:pt x="10936" y="5032"/>
                    <a:pt x="12338" y="5194"/>
                    <a:pt x="13741" y="5276"/>
                  </a:cubicBezTo>
                  <a:cubicBezTo>
                    <a:pt x="15144" y="5357"/>
                    <a:pt x="16546" y="5357"/>
                    <a:pt x="17247" y="5844"/>
                  </a:cubicBezTo>
                  <a:cubicBezTo>
                    <a:pt x="17949" y="6331"/>
                    <a:pt x="17949" y="7306"/>
                    <a:pt x="17388" y="9742"/>
                  </a:cubicBezTo>
                  <a:cubicBezTo>
                    <a:pt x="16827" y="12178"/>
                    <a:pt x="15705" y="16076"/>
                    <a:pt x="14442" y="18349"/>
                  </a:cubicBezTo>
                  <a:cubicBezTo>
                    <a:pt x="13180" y="20623"/>
                    <a:pt x="11777" y="21273"/>
                    <a:pt x="9814" y="21354"/>
                  </a:cubicBezTo>
                  <a:cubicBezTo>
                    <a:pt x="7850" y="21435"/>
                    <a:pt x="5325" y="20948"/>
                    <a:pt x="3642" y="20379"/>
                  </a:cubicBezTo>
                  <a:cubicBezTo>
                    <a:pt x="1959" y="19811"/>
                    <a:pt x="1118" y="19161"/>
                    <a:pt x="557" y="18430"/>
                  </a:cubicBezTo>
                  <a:cubicBezTo>
                    <a:pt x="-4" y="17700"/>
                    <a:pt x="-285" y="16888"/>
                    <a:pt x="416" y="16238"/>
                  </a:cubicBezTo>
                  <a:cubicBezTo>
                    <a:pt x="1118" y="15588"/>
                    <a:pt x="2801" y="15101"/>
                    <a:pt x="4484" y="146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11101526" y="4995333"/>
              <a:ext cx="182425" cy="135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600" fill="norm" stroke="1" extrusionOk="0">
                  <a:moveTo>
                    <a:pt x="5012" y="3375"/>
                  </a:moveTo>
                  <a:cubicBezTo>
                    <a:pt x="5012" y="1687"/>
                    <a:pt x="5012" y="0"/>
                    <a:pt x="5384" y="0"/>
                  </a:cubicBezTo>
                  <a:cubicBezTo>
                    <a:pt x="5757" y="0"/>
                    <a:pt x="6501" y="1687"/>
                    <a:pt x="6501" y="4387"/>
                  </a:cubicBezTo>
                  <a:cubicBezTo>
                    <a:pt x="6501" y="7087"/>
                    <a:pt x="5757" y="10800"/>
                    <a:pt x="5012" y="13331"/>
                  </a:cubicBezTo>
                  <a:cubicBezTo>
                    <a:pt x="4267" y="15862"/>
                    <a:pt x="3522" y="17212"/>
                    <a:pt x="2529" y="18056"/>
                  </a:cubicBezTo>
                  <a:cubicBezTo>
                    <a:pt x="1536" y="18900"/>
                    <a:pt x="295" y="19237"/>
                    <a:pt x="46" y="18731"/>
                  </a:cubicBezTo>
                  <a:cubicBezTo>
                    <a:pt x="-202" y="18225"/>
                    <a:pt x="543" y="16875"/>
                    <a:pt x="2653" y="14850"/>
                  </a:cubicBezTo>
                  <a:cubicBezTo>
                    <a:pt x="4764" y="12825"/>
                    <a:pt x="8239" y="10125"/>
                    <a:pt x="10598" y="8437"/>
                  </a:cubicBezTo>
                  <a:cubicBezTo>
                    <a:pt x="12957" y="6750"/>
                    <a:pt x="14198" y="6075"/>
                    <a:pt x="15191" y="4894"/>
                  </a:cubicBezTo>
                  <a:cubicBezTo>
                    <a:pt x="16184" y="3712"/>
                    <a:pt x="16929" y="2025"/>
                    <a:pt x="17798" y="1687"/>
                  </a:cubicBezTo>
                  <a:cubicBezTo>
                    <a:pt x="18667" y="1350"/>
                    <a:pt x="19660" y="2362"/>
                    <a:pt x="20281" y="5906"/>
                  </a:cubicBezTo>
                  <a:cubicBezTo>
                    <a:pt x="20901" y="9450"/>
                    <a:pt x="21150" y="15525"/>
                    <a:pt x="2139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11226799" y="4992548"/>
              <a:ext cx="110068" cy="150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0" y="10595"/>
                  </a:moveTo>
                  <a:cubicBezTo>
                    <a:pt x="2077" y="7895"/>
                    <a:pt x="4154" y="5195"/>
                    <a:pt x="6231" y="3395"/>
                  </a:cubicBezTo>
                  <a:cubicBezTo>
                    <a:pt x="8308" y="1595"/>
                    <a:pt x="10385" y="695"/>
                    <a:pt x="12669" y="245"/>
                  </a:cubicBezTo>
                  <a:cubicBezTo>
                    <a:pt x="14954" y="-205"/>
                    <a:pt x="17446" y="-205"/>
                    <a:pt x="19108" y="1745"/>
                  </a:cubicBezTo>
                  <a:cubicBezTo>
                    <a:pt x="20769" y="3695"/>
                    <a:pt x="21600" y="7595"/>
                    <a:pt x="21600" y="11195"/>
                  </a:cubicBezTo>
                  <a:cubicBezTo>
                    <a:pt x="21600" y="14795"/>
                    <a:pt x="20769" y="18095"/>
                    <a:pt x="19938" y="213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11421963" y="5033505"/>
              <a:ext cx="141387" cy="135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256" fill="norm" stroke="1" extrusionOk="0">
                  <a:moveTo>
                    <a:pt x="10736" y="8296"/>
                  </a:moveTo>
                  <a:cubicBezTo>
                    <a:pt x="12006" y="6967"/>
                    <a:pt x="13277" y="5638"/>
                    <a:pt x="13912" y="4142"/>
                  </a:cubicBezTo>
                  <a:cubicBezTo>
                    <a:pt x="14547" y="2647"/>
                    <a:pt x="14547" y="985"/>
                    <a:pt x="13753" y="321"/>
                  </a:cubicBezTo>
                  <a:cubicBezTo>
                    <a:pt x="12959" y="-344"/>
                    <a:pt x="11371" y="-12"/>
                    <a:pt x="8989" y="1650"/>
                  </a:cubicBezTo>
                  <a:cubicBezTo>
                    <a:pt x="6606" y="3311"/>
                    <a:pt x="3430" y="6302"/>
                    <a:pt x="1683" y="8961"/>
                  </a:cubicBezTo>
                  <a:cubicBezTo>
                    <a:pt x="-64" y="11619"/>
                    <a:pt x="-382" y="13945"/>
                    <a:pt x="412" y="14776"/>
                  </a:cubicBezTo>
                  <a:cubicBezTo>
                    <a:pt x="1206" y="15607"/>
                    <a:pt x="3112" y="14942"/>
                    <a:pt x="4700" y="14111"/>
                  </a:cubicBezTo>
                  <a:cubicBezTo>
                    <a:pt x="6289" y="13281"/>
                    <a:pt x="7559" y="12284"/>
                    <a:pt x="9465" y="10954"/>
                  </a:cubicBezTo>
                  <a:cubicBezTo>
                    <a:pt x="11371" y="9625"/>
                    <a:pt x="13912" y="7964"/>
                    <a:pt x="15342" y="8130"/>
                  </a:cubicBezTo>
                  <a:cubicBezTo>
                    <a:pt x="16771" y="8296"/>
                    <a:pt x="17089" y="10290"/>
                    <a:pt x="17883" y="12782"/>
                  </a:cubicBezTo>
                  <a:cubicBezTo>
                    <a:pt x="18677" y="15274"/>
                    <a:pt x="19947" y="18265"/>
                    <a:pt x="21218" y="212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11658599" y="5016500"/>
              <a:ext cx="7620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11614149" y="5097855"/>
              <a:ext cx="184151" cy="134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3" fill="norm" stroke="1" extrusionOk="0">
                  <a:moveTo>
                    <a:pt x="21600" y="1167"/>
                  </a:moveTo>
                  <a:cubicBezTo>
                    <a:pt x="18869" y="185"/>
                    <a:pt x="16138" y="-797"/>
                    <a:pt x="13034" y="1003"/>
                  </a:cubicBezTo>
                  <a:cubicBezTo>
                    <a:pt x="9931" y="2803"/>
                    <a:pt x="6455" y="7385"/>
                    <a:pt x="4221" y="11148"/>
                  </a:cubicBezTo>
                  <a:cubicBezTo>
                    <a:pt x="1986" y="14912"/>
                    <a:pt x="993" y="17858"/>
                    <a:pt x="0" y="208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11607799" y="4953000"/>
              <a:ext cx="299974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600" fill="norm" stroke="1" extrusionOk="0">
                  <a:moveTo>
                    <a:pt x="19032" y="0"/>
                  </a:moveTo>
                  <a:cubicBezTo>
                    <a:pt x="19787" y="262"/>
                    <a:pt x="20543" y="524"/>
                    <a:pt x="20996" y="1440"/>
                  </a:cubicBezTo>
                  <a:cubicBezTo>
                    <a:pt x="21449" y="2356"/>
                    <a:pt x="21600" y="3927"/>
                    <a:pt x="21071" y="6218"/>
                  </a:cubicBezTo>
                  <a:cubicBezTo>
                    <a:pt x="20543" y="8509"/>
                    <a:pt x="19334" y="11520"/>
                    <a:pt x="16238" y="14138"/>
                  </a:cubicBezTo>
                  <a:cubicBezTo>
                    <a:pt x="13141" y="16756"/>
                    <a:pt x="8157" y="18982"/>
                    <a:pt x="5136" y="20160"/>
                  </a:cubicBezTo>
                  <a:cubicBezTo>
                    <a:pt x="2115" y="21338"/>
                    <a:pt x="1057" y="2146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5489334" y="5728789"/>
              <a:ext cx="315790" cy="233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500" fill="norm" stroke="1" extrusionOk="0">
                  <a:moveTo>
                    <a:pt x="1960" y="6905"/>
                  </a:moveTo>
                  <a:cubicBezTo>
                    <a:pt x="1528" y="10214"/>
                    <a:pt x="1096" y="13522"/>
                    <a:pt x="736" y="16051"/>
                  </a:cubicBezTo>
                  <a:cubicBezTo>
                    <a:pt x="376" y="18581"/>
                    <a:pt x="88" y="20332"/>
                    <a:pt x="16" y="20624"/>
                  </a:cubicBezTo>
                  <a:cubicBezTo>
                    <a:pt x="-56" y="20916"/>
                    <a:pt x="88" y="19749"/>
                    <a:pt x="880" y="17024"/>
                  </a:cubicBezTo>
                  <a:cubicBezTo>
                    <a:pt x="1672" y="14300"/>
                    <a:pt x="3112" y="10019"/>
                    <a:pt x="4336" y="7197"/>
                  </a:cubicBezTo>
                  <a:cubicBezTo>
                    <a:pt x="5560" y="4376"/>
                    <a:pt x="6568" y="3014"/>
                    <a:pt x="7360" y="2722"/>
                  </a:cubicBezTo>
                  <a:cubicBezTo>
                    <a:pt x="8152" y="2430"/>
                    <a:pt x="8728" y="3208"/>
                    <a:pt x="9160" y="4181"/>
                  </a:cubicBezTo>
                  <a:cubicBezTo>
                    <a:pt x="9592" y="5154"/>
                    <a:pt x="9880" y="6322"/>
                    <a:pt x="10024" y="7489"/>
                  </a:cubicBezTo>
                  <a:cubicBezTo>
                    <a:pt x="10168" y="8657"/>
                    <a:pt x="10168" y="9824"/>
                    <a:pt x="10240" y="9922"/>
                  </a:cubicBezTo>
                  <a:cubicBezTo>
                    <a:pt x="10312" y="10019"/>
                    <a:pt x="10456" y="9046"/>
                    <a:pt x="11320" y="7489"/>
                  </a:cubicBezTo>
                  <a:cubicBezTo>
                    <a:pt x="12184" y="5932"/>
                    <a:pt x="13768" y="3792"/>
                    <a:pt x="14992" y="2430"/>
                  </a:cubicBezTo>
                  <a:cubicBezTo>
                    <a:pt x="16216" y="1068"/>
                    <a:pt x="17080" y="484"/>
                    <a:pt x="17944" y="192"/>
                  </a:cubicBezTo>
                  <a:cubicBezTo>
                    <a:pt x="18808" y="-100"/>
                    <a:pt x="19672" y="-100"/>
                    <a:pt x="20320" y="484"/>
                  </a:cubicBezTo>
                  <a:cubicBezTo>
                    <a:pt x="20968" y="1068"/>
                    <a:pt x="21400" y="2235"/>
                    <a:pt x="21472" y="4473"/>
                  </a:cubicBezTo>
                  <a:cubicBezTo>
                    <a:pt x="21544" y="6711"/>
                    <a:pt x="21256" y="10019"/>
                    <a:pt x="21040" y="13035"/>
                  </a:cubicBezTo>
                  <a:cubicBezTo>
                    <a:pt x="20824" y="16051"/>
                    <a:pt x="20680" y="18776"/>
                    <a:pt x="20536" y="215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5850441" y="5752827"/>
              <a:ext cx="213810" cy="153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0917" fill="norm" stroke="1" extrusionOk="0">
                  <a:moveTo>
                    <a:pt x="19485" y="2629"/>
                  </a:moveTo>
                  <a:cubicBezTo>
                    <a:pt x="17579" y="1189"/>
                    <a:pt x="15673" y="-251"/>
                    <a:pt x="13344" y="37"/>
                  </a:cubicBezTo>
                  <a:cubicBezTo>
                    <a:pt x="11015" y="325"/>
                    <a:pt x="8262" y="2341"/>
                    <a:pt x="5932" y="5365"/>
                  </a:cubicBezTo>
                  <a:cubicBezTo>
                    <a:pt x="3603" y="8389"/>
                    <a:pt x="1697" y="12421"/>
                    <a:pt x="744" y="15157"/>
                  </a:cubicBezTo>
                  <a:cubicBezTo>
                    <a:pt x="-209" y="17893"/>
                    <a:pt x="-209" y="19333"/>
                    <a:pt x="532" y="20197"/>
                  </a:cubicBezTo>
                  <a:cubicBezTo>
                    <a:pt x="1273" y="21061"/>
                    <a:pt x="2756" y="21349"/>
                    <a:pt x="4979" y="19909"/>
                  </a:cubicBezTo>
                  <a:cubicBezTo>
                    <a:pt x="7203" y="18469"/>
                    <a:pt x="10167" y="15301"/>
                    <a:pt x="12073" y="13141"/>
                  </a:cubicBezTo>
                  <a:cubicBezTo>
                    <a:pt x="13979" y="10981"/>
                    <a:pt x="14826" y="9829"/>
                    <a:pt x="15991" y="8821"/>
                  </a:cubicBezTo>
                  <a:cubicBezTo>
                    <a:pt x="17156" y="7813"/>
                    <a:pt x="18638" y="6949"/>
                    <a:pt x="19273" y="7237"/>
                  </a:cubicBezTo>
                  <a:cubicBezTo>
                    <a:pt x="19909" y="7525"/>
                    <a:pt x="19697" y="8965"/>
                    <a:pt x="19909" y="11269"/>
                  </a:cubicBezTo>
                  <a:cubicBezTo>
                    <a:pt x="20120" y="13573"/>
                    <a:pt x="20756" y="16741"/>
                    <a:pt x="21391" y="199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6140449" y="5745527"/>
              <a:ext cx="165101" cy="140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8" fill="norm" stroke="1" extrusionOk="0">
                  <a:moveTo>
                    <a:pt x="0" y="183"/>
                  </a:moveTo>
                  <a:cubicBezTo>
                    <a:pt x="1385" y="-134"/>
                    <a:pt x="2769" y="-452"/>
                    <a:pt x="6369" y="3042"/>
                  </a:cubicBezTo>
                  <a:cubicBezTo>
                    <a:pt x="9969" y="6536"/>
                    <a:pt x="15785" y="13842"/>
                    <a:pt x="21600" y="211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6194653" y="5745150"/>
              <a:ext cx="136298" cy="1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205" fill="norm" stroke="1" extrusionOk="0">
                  <a:moveTo>
                    <a:pt x="21398" y="240"/>
                  </a:moveTo>
                  <a:cubicBezTo>
                    <a:pt x="19736" y="-77"/>
                    <a:pt x="18075" y="-395"/>
                    <a:pt x="15084" y="1511"/>
                  </a:cubicBezTo>
                  <a:cubicBezTo>
                    <a:pt x="12093" y="3417"/>
                    <a:pt x="7773" y="7546"/>
                    <a:pt x="5115" y="10405"/>
                  </a:cubicBezTo>
                  <a:cubicBezTo>
                    <a:pt x="2456" y="13264"/>
                    <a:pt x="1460" y="14852"/>
                    <a:pt x="795" y="16440"/>
                  </a:cubicBezTo>
                  <a:cubicBezTo>
                    <a:pt x="130" y="18029"/>
                    <a:pt x="-202" y="19617"/>
                    <a:pt x="130" y="20411"/>
                  </a:cubicBezTo>
                  <a:cubicBezTo>
                    <a:pt x="463" y="21205"/>
                    <a:pt x="1460" y="21205"/>
                    <a:pt x="2456" y="212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6381749" y="5778500"/>
              <a:ext cx="381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6400799" y="5683250"/>
              <a:ext cx="63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6459171" y="5702300"/>
              <a:ext cx="221029" cy="168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476" fill="norm" stroke="1" extrusionOk="0">
                  <a:moveTo>
                    <a:pt x="2967" y="0"/>
                  </a:moveTo>
                  <a:cubicBezTo>
                    <a:pt x="2555" y="6480"/>
                    <a:pt x="2144" y="12960"/>
                    <a:pt x="1630" y="16740"/>
                  </a:cubicBezTo>
                  <a:cubicBezTo>
                    <a:pt x="1115" y="20520"/>
                    <a:pt x="498" y="21600"/>
                    <a:pt x="190" y="21465"/>
                  </a:cubicBezTo>
                  <a:cubicBezTo>
                    <a:pt x="-119" y="21330"/>
                    <a:pt x="-119" y="19980"/>
                    <a:pt x="704" y="17415"/>
                  </a:cubicBezTo>
                  <a:cubicBezTo>
                    <a:pt x="1527" y="14850"/>
                    <a:pt x="3172" y="11070"/>
                    <a:pt x="4510" y="8910"/>
                  </a:cubicBezTo>
                  <a:cubicBezTo>
                    <a:pt x="5847" y="6750"/>
                    <a:pt x="6875" y="6210"/>
                    <a:pt x="7904" y="5940"/>
                  </a:cubicBezTo>
                  <a:cubicBezTo>
                    <a:pt x="8932" y="5670"/>
                    <a:pt x="9961" y="5670"/>
                    <a:pt x="10475" y="6750"/>
                  </a:cubicBezTo>
                  <a:cubicBezTo>
                    <a:pt x="10990" y="7830"/>
                    <a:pt x="10990" y="9990"/>
                    <a:pt x="10784" y="11745"/>
                  </a:cubicBezTo>
                  <a:cubicBezTo>
                    <a:pt x="10578" y="13500"/>
                    <a:pt x="10167" y="14850"/>
                    <a:pt x="10167" y="14850"/>
                  </a:cubicBezTo>
                  <a:cubicBezTo>
                    <a:pt x="10167" y="14850"/>
                    <a:pt x="10578" y="13500"/>
                    <a:pt x="11607" y="11610"/>
                  </a:cubicBezTo>
                  <a:cubicBezTo>
                    <a:pt x="12635" y="9720"/>
                    <a:pt x="14281" y="7290"/>
                    <a:pt x="15618" y="5940"/>
                  </a:cubicBezTo>
                  <a:cubicBezTo>
                    <a:pt x="16955" y="4590"/>
                    <a:pt x="17984" y="4320"/>
                    <a:pt x="18704" y="4860"/>
                  </a:cubicBezTo>
                  <a:cubicBezTo>
                    <a:pt x="19424" y="5400"/>
                    <a:pt x="19835" y="6750"/>
                    <a:pt x="20041" y="8235"/>
                  </a:cubicBezTo>
                  <a:cubicBezTo>
                    <a:pt x="20247" y="9720"/>
                    <a:pt x="20247" y="11340"/>
                    <a:pt x="20247" y="12825"/>
                  </a:cubicBezTo>
                  <a:cubicBezTo>
                    <a:pt x="20247" y="14310"/>
                    <a:pt x="20247" y="15660"/>
                    <a:pt x="20452" y="16470"/>
                  </a:cubicBezTo>
                  <a:cubicBezTo>
                    <a:pt x="20658" y="17280"/>
                    <a:pt x="21070" y="17550"/>
                    <a:pt x="21481" y="178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6750049" y="5759450"/>
              <a:ext cx="63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6788149" y="5683250"/>
              <a:ext cx="63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6807199" y="5687871"/>
              <a:ext cx="148097" cy="393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0" h="21335" fill="norm" stroke="1" extrusionOk="0">
                  <a:moveTo>
                    <a:pt x="4500" y="2507"/>
                  </a:moveTo>
                  <a:cubicBezTo>
                    <a:pt x="4500" y="1932"/>
                    <a:pt x="4500" y="1358"/>
                    <a:pt x="5400" y="955"/>
                  </a:cubicBezTo>
                  <a:cubicBezTo>
                    <a:pt x="6300" y="553"/>
                    <a:pt x="8100" y="324"/>
                    <a:pt x="10650" y="151"/>
                  </a:cubicBezTo>
                  <a:cubicBezTo>
                    <a:pt x="13200" y="-21"/>
                    <a:pt x="16500" y="-136"/>
                    <a:pt x="18600" y="324"/>
                  </a:cubicBezTo>
                  <a:cubicBezTo>
                    <a:pt x="20700" y="783"/>
                    <a:pt x="21600" y="1817"/>
                    <a:pt x="20550" y="3024"/>
                  </a:cubicBezTo>
                  <a:cubicBezTo>
                    <a:pt x="19500" y="4230"/>
                    <a:pt x="16500" y="5609"/>
                    <a:pt x="14100" y="6873"/>
                  </a:cubicBezTo>
                  <a:cubicBezTo>
                    <a:pt x="11700" y="8136"/>
                    <a:pt x="9900" y="9285"/>
                    <a:pt x="9000" y="10204"/>
                  </a:cubicBezTo>
                  <a:cubicBezTo>
                    <a:pt x="8100" y="11124"/>
                    <a:pt x="8100" y="11813"/>
                    <a:pt x="9300" y="12560"/>
                  </a:cubicBezTo>
                  <a:cubicBezTo>
                    <a:pt x="10500" y="13307"/>
                    <a:pt x="12900" y="14111"/>
                    <a:pt x="14700" y="15202"/>
                  </a:cubicBezTo>
                  <a:cubicBezTo>
                    <a:pt x="16500" y="16294"/>
                    <a:pt x="17700" y="17673"/>
                    <a:pt x="16650" y="18764"/>
                  </a:cubicBezTo>
                  <a:cubicBezTo>
                    <a:pt x="15600" y="19855"/>
                    <a:pt x="12300" y="20660"/>
                    <a:pt x="9900" y="21062"/>
                  </a:cubicBezTo>
                  <a:cubicBezTo>
                    <a:pt x="7500" y="21464"/>
                    <a:pt x="6000" y="21464"/>
                    <a:pt x="4500" y="20775"/>
                  </a:cubicBezTo>
                  <a:cubicBezTo>
                    <a:pt x="3000" y="20085"/>
                    <a:pt x="1500" y="18707"/>
                    <a:pt x="0" y="173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7004049" y="5753100"/>
              <a:ext cx="127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7016749" y="5664200"/>
              <a:ext cx="63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7054849" y="5702300"/>
              <a:ext cx="254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7047286" y="5706397"/>
              <a:ext cx="172664" cy="193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045" fill="norm" stroke="1" extrusionOk="0">
                  <a:moveTo>
                    <a:pt x="9634" y="3691"/>
                  </a:moveTo>
                  <a:cubicBezTo>
                    <a:pt x="7790" y="7138"/>
                    <a:pt x="5947" y="10585"/>
                    <a:pt x="4629" y="13228"/>
                  </a:cubicBezTo>
                  <a:cubicBezTo>
                    <a:pt x="3312" y="15870"/>
                    <a:pt x="2522" y="17708"/>
                    <a:pt x="1732" y="19087"/>
                  </a:cubicBezTo>
                  <a:cubicBezTo>
                    <a:pt x="942" y="20466"/>
                    <a:pt x="151" y="21385"/>
                    <a:pt x="20" y="20925"/>
                  </a:cubicBezTo>
                  <a:cubicBezTo>
                    <a:pt x="-112" y="20466"/>
                    <a:pt x="415" y="18628"/>
                    <a:pt x="2127" y="15411"/>
                  </a:cubicBezTo>
                  <a:cubicBezTo>
                    <a:pt x="3839" y="12194"/>
                    <a:pt x="6737" y="7598"/>
                    <a:pt x="8976" y="4840"/>
                  </a:cubicBezTo>
                  <a:cubicBezTo>
                    <a:pt x="11215" y="2083"/>
                    <a:pt x="12795" y="1164"/>
                    <a:pt x="14376" y="589"/>
                  </a:cubicBezTo>
                  <a:cubicBezTo>
                    <a:pt x="15956" y="15"/>
                    <a:pt x="17537" y="-215"/>
                    <a:pt x="18590" y="245"/>
                  </a:cubicBezTo>
                  <a:cubicBezTo>
                    <a:pt x="19644" y="704"/>
                    <a:pt x="20171" y="1853"/>
                    <a:pt x="19908" y="4266"/>
                  </a:cubicBezTo>
                  <a:cubicBezTo>
                    <a:pt x="19644" y="6679"/>
                    <a:pt x="18590" y="10355"/>
                    <a:pt x="17932" y="12768"/>
                  </a:cubicBezTo>
                  <a:cubicBezTo>
                    <a:pt x="17273" y="15181"/>
                    <a:pt x="17010" y="16330"/>
                    <a:pt x="17668" y="17019"/>
                  </a:cubicBezTo>
                  <a:cubicBezTo>
                    <a:pt x="18327" y="17708"/>
                    <a:pt x="19908" y="17938"/>
                    <a:pt x="21488" y="181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7227288" y="5729350"/>
              <a:ext cx="169454" cy="50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4" h="21490" fill="norm" stroke="1" extrusionOk="0">
                  <a:moveTo>
                    <a:pt x="16274" y="2608"/>
                  </a:moveTo>
                  <a:cubicBezTo>
                    <a:pt x="16534" y="2161"/>
                    <a:pt x="16794" y="1715"/>
                    <a:pt x="16664" y="1269"/>
                  </a:cubicBezTo>
                  <a:cubicBezTo>
                    <a:pt x="16534" y="823"/>
                    <a:pt x="16013" y="376"/>
                    <a:pt x="15103" y="153"/>
                  </a:cubicBezTo>
                  <a:cubicBezTo>
                    <a:pt x="14192" y="-70"/>
                    <a:pt x="12891" y="-70"/>
                    <a:pt x="11199" y="287"/>
                  </a:cubicBezTo>
                  <a:cubicBezTo>
                    <a:pt x="9507" y="644"/>
                    <a:pt x="7425" y="1358"/>
                    <a:pt x="6124" y="1938"/>
                  </a:cubicBezTo>
                  <a:cubicBezTo>
                    <a:pt x="4823" y="2518"/>
                    <a:pt x="4303" y="2965"/>
                    <a:pt x="4953" y="3411"/>
                  </a:cubicBezTo>
                  <a:cubicBezTo>
                    <a:pt x="5604" y="3857"/>
                    <a:pt x="7425" y="4304"/>
                    <a:pt x="9638" y="4348"/>
                  </a:cubicBezTo>
                  <a:cubicBezTo>
                    <a:pt x="11850" y="4393"/>
                    <a:pt x="14452" y="4036"/>
                    <a:pt x="16404" y="3634"/>
                  </a:cubicBezTo>
                  <a:cubicBezTo>
                    <a:pt x="18356" y="3232"/>
                    <a:pt x="19657" y="2786"/>
                    <a:pt x="20307" y="2786"/>
                  </a:cubicBezTo>
                  <a:cubicBezTo>
                    <a:pt x="20958" y="2786"/>
                    <a:pt x="20958" y="3232"/>
                    <a:pt x="20568" y="4661"/>
                  </a:cubicBezTo>
                  <a:cubicBezTo>
                    <a:pt x="20177" y="6089"/>
                    <a:pt x="19397" y="8499"/>
                    <a:pt x="18746" y="10953"/>
                  </a:cubicBezTo>
                  <a:cubicBezTo>
                    <a:pt x="18095" y="13408"/>
                    <a:pt x="17575" y="15907"/>
                    <a:pt x="16794" y="17558"/>
                  </a:cubicBezTo>
                  <a:cubicBezTo>
                    <a:pt x="16013" y="19209"/>
                    <a:pt x="14972" y="20013"/>
                    <a:pt x="12370" y="20593"/>
                  </a:cubicBezTo>
                  <a:cubicBezTo>
                    <a:pt x="9768" y="21173"/>
                    <a:pt x="5604" y="21530"/>
                    <a:pt x="3001" y="21485"/>
                  </a:cubicBezTo>
                  <a:cubicBezTo>
                    <a:pt x="399" y="21441"/>
                    <a:pt x="-642" y="20994"/>
                    <a:pt x="399" y="20236"/>
                  </a:cubicBezTo>
                  <a:cubicBezTo>
                    <a:pt x="1440" y="19477"/>
                    <a:pt x="4563" y="18406"/>
                    <a:pt x="7686" y="173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7923715" y="5619750"/>
              <a:ext cx="324935" cy="366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515" fill="norm" stroke="1" extrusionOk="0">
                  <a:moveTo>
                    <a:pt x="6761" y="0"/>
                  </a:moveTo>
                  <a:cubicBezTo>
                    <a:pt x="6343" y="3228"/>
                    <a:pt x="5925" y="6455"/>
                    <a:pt x="4949" y="9745"/>
                  </a:cubicBezTo>
                  <a:cubicBezTo>
                    <a:pt x="3974" y="13034"/>
                    <a:pt x="2441" y="16386"/>
                    <a:pt x="1396" y="18372"/>
                  </a:cubicBezTo>
                  <a:cubicBezTo>
                    <a:pt x="350" y="20359"/>
                    <a:pt x="-207" y="20979"/>
                    <a:pt x="72" y="21290"/>
                  </a:cubicBezTo>
                  <a:cubicBezTo>
                    <a:pt x="350" y="21600"/>
                    <a:pt x="1465" y="21600"/>
                    <a:pt x="4322" y="21228"/>
                  </a:cubicBezTo>
                  <a:cubicBezTo>
                    <a:pt x="7179" y="20855"/>
                    <a:pt x="11778" y="20110"/>
                    <a:pt x="14913" y="19676"/>
                  </a:cubicBezTo>
                  <a:cubicBezTo>
                    <a:pt x="18048" y="19241"/>
                    <a:pt x="19721" y="19117"/>
                    <a:pt x="21393" y="189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8300939" y="5567350"/>
              <a:ext cx="208061" cy="465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1478" fill="norm" stroke="1" extrusionOk="0">
                  <a:moveTo>
                    <a:pt x="21022" y="73"/>
                  </a:moveTo>
                  <a:cubicBezTo>
                    <a:pt x="18670" y="-24"/>
                    <a:pt x="16317" y="-122"/>
                    <a:pt x="13965" y="464"/>
                  </a:cubicBezTo>
                  <a:cubicBezTo>
                    <a:pt x="11612" y="1051"/>
                    <a:pt x="9260" y="2321"/>
                    <a:pt x="6693" y="4716"/>
                  </a:cubicBezTo>
                  <a:cubicBezTo>
                    <a:pt x="4127" y="7111"/>
                    <a:pt x="1347" y="10629"/>
                    <a:pt x="384" y="13268"/>
                  </a:cubicBezTo>
                  <a:cubicBezTo>
                    <a:pt x="-578" y="15907"/>
                    <a:pt x="277" y="17666"/>
                    <a:pt x="2844" y="18888"/>
                  </a:cubicBezTo>
                  <a:cubicBezTo>
                    <a:pt x="5410" y="20110"/>
                    <a:pt x="9687" y="20794"/>
                    <a:pt x="13965" y="214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8522640" y="5711149"/>
              <a:ext cx="348311" cy="277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134" fill="norm" stroke="1" extrusionOk="0">
                  <a:moveTo>
                    <a:pt x="13687" y="7547"/>
                  </a:moveTo>
                  <a:cubicBezTo>
                    <a:pt x="13687" y="5935"/>
                    <a:pt x="13687" y="4323"/>
                    <a:pt x="13622" y="3034"/>
                  </a:cubicBezTo>
                  <a:cubicBezTo>
                    <a:pt x="13557" y="1744"/>
                    <a:pt x="13426" y="777"/>
                    <a:pt x="12837" y="294"/>
                  </a:cubicBezTo>
                  <a:cubicBezTo>
                    <a:pt x="12247" y="-190"/>
                    <a:pt x="11200" y="-190"/>
                    <a:pt x="9498" y="1180"/>
                  </a:cubicBezTo>
                  <a:cubicBezTo>
                    <a:pt x="7797" y="2550"/>
                    <a:pt x="5440" y="5291"/>
                    <a:pt x="3738" y="8031"/>
                  </a:cubicBezTo>
                  <a:cubicBezTo>
                    <a:pt x="2037" y="10771"/>
                    <a:pt x="989" y="13511"/>
                    <a:pt x="466" y="15285"/>
                  </a:cubicBezTo>
                  <a:cubicBezTo>
                    <a:pt x="-58" y="17058"/>
                    <a:pt x="-58" y="17864"/>
                    <a:pt x="73" y="18670"/>
                  </a:cubicBezTo>
                  <a:cubicBezTo>
                    <a:pt x="204" y="19476"/>
                    <a:pt x="466" y="20282"/>
                    <a:pt x="1382" y="20765"/>
                  </a:cubicBezTo>
                  <a:cubicBezTo>
                    <a:pt x="2298" y="21249"/>
                    <a:pt x="3869" y="21410"/>
                    <a:pt x="6291" y="20282"/>
                  </a:cubicBezTo>
                  <a:cubicBezTo>
                    <a:pt x="8713" y="19153"/>
                    <a:pt x="11986" y="16735"/>
                    <a:pt x="14146" y="14237"/>
                  </a:cubicBezTo>
                  <a:cubicBezTo>
                    <a:pt x="16306" y="11738"/>
                    <a:pt x="17353" y="9159"/>
                    <a:pt x="17942" y="7386"/>
                  </a:cubicBezTo>
                  <a:cubicBezTo>
                    <a:pt x="18531" y="5613"/>
                    <a:pt x="18662" y="4646"/>
                    <a:pt x="17942" y="3437"/>
                  </a:cubicBezTo>
                  <a:cubicBezTo>
                    <a:pt x="17222" y="2228"/>
                    <a:pt x="15651" y="777"/>
                    <a:pt x="13949" y="374"/>
                  </a:cubicBezTo>
                  <a:cubicBezTo>
                    <a:pt x="12247" y="-29"/>
                    <a:pt x="10415" y="616"/>
                    <a:pt x="9040" y="1906"/>
                  </a:cubicBezTo>
                  <a:cubicBezTo>
                    <a:pt x="7666" y="3195"/>
                    <a:pt x="6749" y="5129"/>
                    <a:pt x="6291" y="6500"/>
                  </a:cubicBezTo>
                  <a:cubicBezTo>
                    <a:pt x="5833" y="7870"/>
                    <a:pt x="5833" y="8676"/>
                    <a:pt x="6226" y="9320"/>
                  </a:cubicBezTo>
                  <a:cubicBezTo>
                    <a:pt x="6618" y="9965"/>
                    <a:pt x="7404" y="10449"/>
                    <a:pt x="10022" y="10207"/>
                  </a:cubicBezTo>
                  <a:cubicBezTo>
                    <a:pt x="12640" y="9965"/>
                    <a:pt x="17091" y="8998"/>
                    <a:pt x="21542" y="80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8667749" y="5537200"/>
              <a:ext cx="2794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8947149" y="5505450"/>
              <a:ext cx="40421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3" h="21600" fill="norm" stroke="1" extrusionOk="0">
                  <a:moveTo>
                    <a:pt x="0" y="0"/>
                  </a:moveTo>
                  <a:cubicBezTo>
                    <a:pt x="9720" y="2836"/>
                    <a:pt x="19440" y="5673"/>
                    <a:pt x="20520" y="9273"/>
                  </a:cubicBezTo>
                  <a:cubicBezTo>
                    <a:pt x="21600" y="12873"/>
                    <a:pt x="14040" y="17236"/>
                    <a:pt x="648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8845549" y="5702300"/>
              <a:ext cx="345168" cy="463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600" fill="norm" stroke="1" extrusionOk="0">
                  <a:moveTo>
                    <a:pt x="20299" y="0"/>
                  </a:moveTo>
                  <a:cubicBezTo>
                    <a:pt x="20949" y="2367"/>
                    <a:pt x="21600" y="4734"/>
                    <a:pt x="20949" y="7299"/>
                  </a:cubicBezTo>
                  <a:cubicBezTo>
                    <a:pt x="20299" y="9863"/>
                    <a:pt x="18347" y="12625"/>
                    <a:pt x="15289" y="14795"/>
                  </a:cubicBezTo>
                  <a:cubicBezTo>
                    <a:pt x="12231" y="16964"/>
                    <a:pt x="8067" y="18542"/>
                    <a:pt x="5335" y="19578"/>
                  </a:cubicBezTo>
                  <a:cubicBezTo>
                    <a:pt x="2602" y="20614"/>
                    <a:pt x="1301" y="2110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