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0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1.png"/><Relationship Id="rId3" Type="http://schemas.openxmlformats.org/officeDocument/2006/relationships/image" Target="../media/image222.png"/><Relationship Id="rId4" Type="http://schemas.openxmlformats.org/officeDocument/2006/relationships/image" Target="../media/image223.png"/><Relationship Id="rId5" Type="http://schemas.openxmlformats.org/officeDocument/2006/relationships/image" Target="../media/image224.png"/><Relationship Id="rId6" Type="http://schemas.openxmlformats.org/officeDocument/2006/relationships/image" Target="../media/image225.png"/><Relationship Id="rId7" Type="http://schemas.openxmlformats.org/officeDocument/2006/relationships/image" Target="../media/image226.png"/><Relationship Id="rId8" Type="http://schemas.openxmlformats.org/officeDocument/2006/relationships/image" Target="../media/image227.png"/><Relationship Id="rId9" Type="http://schemas.openxmlformats.org/officeDocument/2006/relationships/image" Target="../media/image228.png"/><Relationship Id="rId10" Type="http://schemas.openxmlformats.org/officeDocument/2006/relationships/image" Target="../media/image229.png"/><Relationship Id="rId11" Type="http://schemas.openxmlformats.org/officeDocument/2006/relationships/image" Target="../media/image230.png"/><Relationship Id="rId12" Type="http://schemas.openxmlformats.org/officeDocument/2006/relationships/image" Target="../media/image231.png"/><Relationship Id="rId13" Type="http://schemas.openxmlformats.org/officeDocument/2006/relationships/image" Target="../media/image232.png"/><Relationship Id="rId14" Type="http://schemas.openxmlformats.org/officeDocument/2006/relationships/image" Target="../media/image233.png"/><Relationship Id="rId15" Type="http://schemas.openxmlformats.org/officeDocument/2006/relationships/image" Target="../media/image234.png"/><Relationship Id="rId16" Type="http://schemas.openxmlformats.org/officeDocument/2006/relationships/image" Target="../media/image235.png"/><Relationship Id="rId17" Type="http://schemas.openxmlformats.org/officeDocument/2006/relationships/image" Target="../media/image236.png"/><Relationship Id="rId18" Type="http://schemas.openxmlformats.org/officeDocument/2006/relationships/image" Target="../media/image237.png"/><Relationship Id="rId19" Type="http://schemas.openxmlformats.org/officeDocument/2006/relationships/image" Target="../media/image238.png"/><Relationship Id="rId20" Type="http://schemas.openxmlformats.org/officeDocument/2006/relationships/image" Target="../media/image239.png"/><Relationship Id="rId21" Type="http://schemas.openxmlformats.org/officeDocument/2006/relationships/image" Target="../media/image240.png"/><Relationship Id="rId22" Type="http://schemas.openxmlformats.org/officeDocument/2006/relationships/image" Target="../media/image241.png"/><Relationship Id="rId23" Type="http://schemas.openxmlformats.org/officeDocument/2006/relationships/image" Target="../media/image242.png"/><Relationship Id="rId24" Type="http://schemas.openxmlformats.org/officeDocument/2006/relationships/image" Target="../media/image243.png"/><Relationship Id="rId25" Type="http://schemas.openxmlformats.org/officeDocument/2006/relationships/image" Target="../media/image244.png"/><Relationship Id="rId26" Type="http://schemas.openxmlformats.org/officeDocument/2006/relationships/image" Target="../media/image245.png"/><Relationship Id="rId27" Type="http://schemas.openxmlformats.org/officeDocument/2006/relationships/image" Target="../media/image246.png"/><Relationship Id="rId28" Type="http://schemas.openxmlformats.org/officeDocument/2006/relationships/image" Target="../media/image247.png"/><Relationship Id="rId29" Type="http://schemas.openxmlformats.org/officeDocument/2006/relationships/image" Target="../media/image248.png"/><Relationship Id="rId30" Type="http://schemas.openxmlformats.org/officeDocument/2006/relationships/image" Target="../media/image249.png"/><Relationship Id="rId31" Type="http://schemas.openxmlformats.org/officeDocument/2006/relationships/image" Target="../media/image250.png"/><Relationship Id="rId32" Type="http://schemas.openxmlformats.org/officeDocument/2006/relationships/image" Target="../media/image251.png"/><Relationship Id="rId33" Type="http://schemas.openxmlformats.org/officeDocument/2006/relationships/image" Target="../media/image252.png"/><Relationship Id="rId34" Type="http://schemas.openxmlformats.org/officeDocument/2006/relationships/image" Target="../media/image253.png"/><Relationship Id="rId35" Type="http://schemas.openxmlformats.org/officeDocument/2006/relationships/image" Target="../media/image254.png"/><Relationship Id="rId36" Type="http://schemas.openxmlformats.org/officeDocument/2006/relationships/image" Target="../media/image255.png"/><Relationship Id="rId37" Type="http://schemas.openxmlformats.org/officeDocument/2006/relationships/image" Target="../media/image256.png"/><Relationship Id="rId38" Type="http://schemas.openxmlformats.org/officeDocument/2006/relationships/image" Target="../media/image257.png"/><Relationship Id="rId39" Type="http://schemas.openxmlformats.org/officeDocument/2006/relationships/image" Target="../media/image258.png"/><Relationship Id="rId40" Type="http://schemas.openxmlformats.org/officeDocument/2006/relationships/image" Target="../media/image259.png"/><Relationship Id="rId41" Type="http://schemas.openxmlformats.org/officeDocument/2006/relationships/image" Target="../media/image260.png"/><Relationship Id="rId42" Type="http://schemas.openxmlformats.org/officeDocument/2006/relationships/image" Target="../media/image261.png"/><Relationship Id="rId43" Type="http://schemas.openxmlformats.org/officeDocument/2006/relationships/image" Target="../media/image262.png"/><Relationship Id="rId44" Type="http://schemas.openxmlformats.org/officeDocument/2006/relationships/image" Target="../media/image263.png"/><Relationship Id="rId45" Type="http://schemas.openxmlformats.org/officeDocument/2006/relationships/image" Target="../media/image264.png"/><Relationship Id="rId46" Type="http://schemas.openxmlformats.org/officeDocument/2006/relationships/image" Target="../media/image265.png"/><Relationship Id="rId47" Type="http://schemas.openxmlformats.org/officeDocument/2006/relationships/image" Target="../media/image266.png"/><Relationship Id="rId48" Type="http://schemas.openxmlformats.org/officeDocument/2006/relationships/image" Target="../media/image267.png"/><Relationship Id="rId49" Type="http://schemas.openxmlformats.org/officeDocument/2006/relationships/image" Target="../media/image268.png"/><Relationship Id="rId50" Type="http://schemas.openxmlformats.org/officeDocument/2006/relationships/image" Target="../media/image269.png"/><Relationship Id="rId51" Type="http://schemas.openxmlformats.org/officeDocument/2006/relationships/image" Target="../media/image270.png"/><Relationship Id="rId52" Type="http://schemas.openxmlformats.org/officeDocument/2006/relationships/image" Target="../media/image271.png"/><Relationship Id="rId53" Type="http://schemas.openxmlformats.org/officeDocument/2006/relationships/image" Target="../media/image272.png"/><Relationship Id="rId54" Type="http://schemas.openxmlformats.org/officeDocument/2006/relationships/image" Target="../media/image273.png"/><Relationship Id="rId55" Type="http://schemas.openxmlformats.org/officeDocument/2006/relationships/image" Target="../media/image274.png"/><Relationship Id="rId56" Type="http://schemas.openxmlformats.org/officeDocument/2006/relationships/image" Target="../media/image275.png"/><Relationship Id="rId57" Type="http://schemas.openxmlformats.org/officeDocument/2006/relationships/image" Target="../media/image276.png"/><Relationship Id="rId58" Type="http://schemas.openxmlformats.org/officeDocument/2006/relationships/image" Target="../media/image277.png"/><Relationship Id="rId59" Type="http://schemas.openxmlformats.org/officeDocument/2006/relationships/image" Target="../media/image278.png"/><Relationship Id="rId60" Type="http://schemas.openxmlformats.org/officeDocument/2006/relationships/image" Target="../media/image279.png"/><Relationship Id="rId61" Type="http://schemas.openxmlformats.org/officeDocument/2006/relationships/image" Target="../media/image280.png"/><Relationship Id="rId62" Type="http://schemas.openxmlformats.org/officeDocument/2006/relationships/image" Target="../media/image281.png"/><Relationship Id="rId63" Type="http://schemas.openxmlformats.org/officeDocument/2006/relationships/image" Target="../media/image282.png"/><Relationship Id="rId64" Type="http://schemas.openxmlformats.org/officeDocument/2006/relationships/image" Target="../media/image283.png"/><Relationship Id="rId65" Type="http://schemas.openxmlformats.org/officeDocument/2006/relationships/image" Target="../media/image284.png"/><Relationship Id="rId66" Type="http://schemas.openxmlformats.org/officeDocument/2006/relationships/image" Target="../media/image285.png"/><Relationship Id="rId67" Type="http://schemas.openxmlformats.org/officeDocument/2006/relationships/image" Target="../media/image286.png"/><Relationship Id="rId68" Type="http://schemas.openxmlformats.org/officeDocument/2006/relationships/image" Target="../media/image287.png"/><Relationship Id="rId69" Type="http://schemas.openxmlformats.org/officeDocument/2006/relationships/image" Target="../media/image288.png"/><Relationship Id="rId70" Type="http://schemas.openxmlformats.org/officeDocument/2006/relationships/image" Target="../media/image289.png"/><Relationship Id="rId71" Type="http://schemas.openxmlformats.org/officeDocument/2006/relationships/image" Target="../media/image290.png"/><Relationship Id="rId72" Type="http://schemas.openxmlformats.org/officeDocument/2006/relationships/image" Target="../media/image291.png"/><Relationship Id="rId73" Type="http://schemas.openxmlformats.org/officeDocument/2006/relationships/image" Target="../media/image292.png"/><Relationship Id="rId74" Type="http://schemas.openxmlformats.org/officeDocument/2006/relationships/image" Target="../media/image293.png"/><Relationship Id="rId75" Type="http://schemas.openxmlformats.org/officeDocument/2006/relationships/image" Target="../media/image294.png"/><Relationship Id="rId76" Type="http://schemas.openxmlformats.org/officeDocument/2006/relationships/image" Target="../media/image295.png"/><Relationship Id="rId77" Type="http://schemas.openxmlformats.org/officeDocument/2006/relationships/image" Target="../media/image296.png"/><Relationship Id="rId78" Type="http://schemas.openxmlformats.org/officeDocument/2006/relationships/image" Target="../media/image297.png"/><Relationship Id="rId79" Type="http://schemas.openxmlformats.org/officeDocument/2006/relationships/image" Target="../media/image298.png"/><Relationship Id="rId80" Type="http://schemas.openxmlformats.org/officeDocument/2006/relationships/image" Target="../media/image299.png"/><Relationship Id="rId81" Type="http://schemas.openxmlformats.org/officeDocument/2006/relationships/image" Target="../media/image300.png"/><Relationship Id="rId82" Type="http://schemas.openxmlformats.org/officeDocument/2006/relationships/image" Target="../media/image301.png"/><Relationship Id="rId83" Type="http://schemas.openxmlformats.org/officeDocument/2006/relationships/image" Target="../media/image302.png"/><Relationship Id="rId84" Type="http://schemas.openxmlformats.org/officeDocument/2006/relationships/image" Target="../media/image303.png"/><Relationship Id="rId85" Type="http://schemas.openxmlformats.org/officeDocument/2006/relationships/image" Target="../media/image304.png"/><Relationship Id="rId86" Type="http://schemas.openxmlformats.org/officeDocument/2006/relationships/image" Target="../media/image305.png"/><Relationship Id="rId87" Type="http://schemas.openxmlformats.org/officeDocument/2006/relationships/image" Target="../media/image306.png"/><Relationship Id="rId88" Type="http://schemas.openxmlformats.org/officeDocument/2006/relationships/image" Target="../media/image307.png"/><Relationship Id="rId89" Type="http://schemas.openxmlformats.org/officeDocument/2006/relationships/image" Target="../media/image308.png"/><Relationship Id="rId90" Type="http://schemas.openxmlformats.org/officeDocument/2006/relationships/image" Target="../media/image309.png"/><Relationship Id="rId91" Type="http://schemas.openxmlformats.org/officeDocument/2006/relationships/image" Target="../media/image310.png"/><Relationship Id="rId92" Type="http://schemas.openxmlformats.org/officeDocument/2006/relationships/image" Target="../media/image311.png"/><Relationship Id="rId93" Type="http://schemas.openxmlformats.org/officeDocument/2006/relationships/image" Target="../media/image312.png"/><Relationship Id="rId94" Type="http://schemas.openxmlformats.org/officeDocument/2006/relationships/image" Target="../media/image313.png"/><Relationship Id="rId95" Type="http://schemas.openxmlformats.org/officeDocument/2006/relationships/image" Target="../media/image314.png"/><Relationship Id="rId96" Type="http://schemas.openxmlformats.org/officeDocument/2006/relationships/image" Target="../media/image315.png"/><Relationship Id="rId97" Type="http://schemas.openxmlformats.org/officeDocument/2006/relationships/image" Target="../media/image316.png"/><Relationship Id="rId98" Type="http://schemas.openxmlformats.org/officeDocument/2006/relationships/image" Target="../media/image317.png"/><Relationship Id="rId99" Type="http://schemas.openxmlformats.org/officeDocument/2006/relationships/image" Target="../media/image318.png"/><Relationship Id="rId100" Type="http://schemas.openxmlformats.org/officeDocument/2006/relationships/image" Target="../media/image319.png"/><Relationship Id="rId101" Type="http://schemas.openxmlformats.org/officeDocument/2006/relationships/image" Target="../media/image320.png"/><Relationship Id="rId102" Type="http://schemas.openxmlformats.org/officeDocument/2006/relationships/image" Target="../media/image321.png"/><Relationship Id="rId103" Type="http://schemas.openxmlformats.org/officeDocument/2006/relationships/image" Target="../media/image322.png"/><Relationship Id="rId104" Type="http://schemas.openxmlformats.org/officeDocument/2006/relationships/image" Target="../media/image323.png"/><Relationship Id="rId105" Type="http://schemas.openxmlformats.org/officeDocument/2006/relationships/image" Target="../media/image324.png"/><Relationship Id="rId106" Type="http://schemas.openxmlformats.org/officeDocument/2006/relationships/image" Target="../media/image325.png"/><Relationship Id="rId107" Type="http://schemas.openxmlformats.org/officeDocument/2006/relationships/image" Target="../media/image326.png"/><Relationship Id="rId108" Type="http://schemas.openxmlformats.org/officeDocument/2006/relationships/image" Target="../media/image327.png"/><Relationship Id="rId109" Type="http://schemas.openxmlformats.org/officeDocument/2006/relationships/image" Target="../media/image328.png"/><Relationship Id="rId110" Type="http://schemas.openxmlformats.org/officeDocument/2006/relationships/image" Target="../media/image329.png"/><Relationship Id="rId111" Type="http://schemas.openxmlformats.org/officeDocument/2006/relationships/image" Target="../media/image330.png"/><Relationship Id="rId112" Type="http://schemas.openxmlformats.org/officeDocument/2006/relationships/image" Target="../media/image331.png"/><Relationship Id="rId113" Type="http://schemas.openxmlformats.org/officeDocument/2006/relationships/image" Target="../media/image332.png"/><Relationship Id="rId114" Type="http://schemas.openxmlformats.org/officeDocument/2006/relationships/image" Target="../media/image333.png"/><Relationship Id="rId115" Type="http://schemas.openxmlformats.org/officeDocument/2006/relationships/image" Target="../media/image334.png"/><Relationship Id="rId116" Type="http://schemas.openxmlformats.org/officeDocument/2006/relationships/image" Target="../media/image335.png"/><Relationship Id="rId117" Type="http://schemas.openxmlformats.org/officeDocument/2006/relationships/image" Target="../media/image336.png"/><Relationship Id="rId118" Type="http://schemas.openxmlformats.org/officeDocument/2006/relationships/image" Target="../media/image337.png"/><Relationship Id="rId119" Type="http://schemas.openxmlformats.org/officeDocument/2006/relationships/image" Target="../media/image338.png"/><Relationship Id="rId120" Type="http://schemas.openxmlformats.org/officeDocument/2006/relationships/image" Target="../media/image339.png"/><Relationship Id="rId121" Type="http://schemas.openxmlformats.org/officeDocument/2006/relationships/image" Target="../media/image340.png"/><Relationship Id="rId122" Type="http://schemas.openxmlformats.org/officeDocument/2006/relationships/image" Target="../media/image341.png"/><Relationship Id="rId123" Type="http://schemas.openxmlformats.org/officeDocument/2006/relationships/image" Target="../media/image342.png"/><Relationship Id="rId124" Type="http://schemas.openxmlformats.org/officeDocument/2006/relationships/image" Target="../media/image343.png"/><Relationship Id="rId125" Type="http://schemas.openxmlformats.org/officeDocument/2006/relationships/image" Target="../media/image344.png"/><Relationship Id="rId126" Type="http://schemas.openxmlformats.org/officeDocument/2006/relationships/image" Target="../media/image345.png"/><Relationship Id="rId127" Type="http://schemas.openxmlformats.org/officeDocument/2006/relationships/image" Target="../media/image346.png"/><Relationship Id="rId128" Type="http://schemas.openxmlformats.org/officeDocument/2006/relationships/image" Target="../media/image347.png"/><Relationship Id="rId129" Type="http://schemas.openxmlformats.org/officeDocument/2006/relationships/image" Target="../media/image348.png"/><Relationship Id="rId130" Type="http://schemas.openxmlformats.org/officeDocument/2006/relationships/image" Target="../media/image349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Relationship Id="rId18" Type="http://schemas.openxmlformats.org/officeDocument/2006/relationships/image" Target="../media/image30.png"/><Relationship Id="rId19" Type="http://schemas.openxmlformats.org/officeDocument/2006/relationships/image" Target="../media/image31.png"/><Relationship Id="rId20" Type="http://schemas.openxmlformats.org/officeDocument/2006/relationships/image" Target="../media/image32.png"/><Relationship Id="rId21" Type="http://schemas.openxmlformats.org/officeDocument/2006/relationships/image" Target="../media/image33.png"/><Relationship Id="rId22" Type="http://schemas.openxmlformats.org/officeDocument/2006/relationships/image" Target="../media/image34.png"/><Relationship Id="rId23" Type="http://schemas.openxmlformats.org/officeDocument/2006/relationships/image" Target="../media/image35.png"/><Relationship Id="rId24" Type="http://schemas.openxmlformats.org/officeDocument/2006/relationships/image" Target="../media/image36.png"/><Relationship Id="rId25" Type="http://schemas.openxmlformats.org/officeDocument/2006/relationships/image" Target="../media/image37.png"/><Relationship Id="rId26" Type="http://schemas.openxmlformats.org/officeDocument/2006/relationships/image" Target="../media/image38.png"/><Relationship Id="rId27" Type="http://schemas.openxmlformats.org/officeDocument/2006/relationships/image" Target="../media/image39.png"/><Relationship Id="rId28" Type="http://schemas.openxmlformats.org/officeDocument/2006/relationships/image" Target="../media/image40.png"/><Relationship Id="rId29" Type="http://schemas.openxmlformats.org/officeDocument/2006/relationships/image" Target="../media/image41.png"/><Relationship Id="rId30" Type="http://schemas.openxmlformats.org/officeDocument/2006/relationships/image" Target="../media/image42.png"/><Relationship Id="rId31" Type="http://schemas.openxmlformats.org/officeDocument/2006/relationships/image" Target="../media/image43.png"/><Relationship Id="rId32" Type="http://schemas.openxmlformats.org/officeDocument/2006/relationships/image" Target="../media/image44.png"/><Relationship Id="rId33" Type="http://schemas.openxmlformats.org/officeDocument/2006/relationships/image" Target="../media/image45.png"/><Relationship Id="rId34" Type="http://schemas.openxmlformats.org/officeDocument/2006/relationships/image" Target="../media/image46.png"/><Relationship Id="rId35" Type="http://schemas.openxmlformats.org/officeDocument/2006/relationships/image" Target="../media/image47.png"/><Relationship Id="rId36" Type="http://schemas.openxmlformats.org/officeDocument/2006/relationships/image" Target="../media/image48.png"/><Relationship Id="rId37" Type="http://schemas.openxmlformats.org/officeDocument/2006/relationships/image" Target="../media/image49.png"/><Relationship Id="rId38" Type="http://schemas.openxmlformats.org/officeDocument/2006/relationships/image" Target="../media/image50.png"/><Relationship Id="rId39" Type="http://schemas.openxmlformats.org/officeDocument/2006/relationships/image" Target="../media/image51.png"/><Relationship Id="rId40" Type="http://schemas.openxmlformats.org/officeDocument/2006/relationships/image" Target="../media/image52.png"/><Relationship Id="rId41" Type="http://schemas.openxmlformats.org/officeDocument/2006/relationships/image" Target="../media/image53.png"/><Relationship Id="rId42" Type="http://schemas.openxmlformats.org/officeDocument/2006/relationships/image" Target="../media/image54.png"/><Relationship Id="rId43" Type="http://schemas.openxmlformats.org/officeDocument/2006/relationships/image" Target="../media/image55.png"/><Relationship Id="rId44" Type="http://schemas.openxmlformats.org/officeDocument/2006/relationships/image" Target="../media/image56.png"/><Relationship Id="rId45" Type="http://schemas.openxmlformats.org/officeDocument/2006/relationships/image" Target="../media/image57.png"/><Relationship Id="rId46" Type="http://schemas.openxmlformats.org/officeDocument/2006/relationships/image" Target="../media/image58.png"/><Relationship Id="rId47" Type="http://schemas.openxmlformats.org/officeDocument/2006/relationships/image" Target="../media/image59.png"/><Relationship Id="rId48" Type="http://schemas.openxmlformats.org/officeDocument/2006/relationships/image" Target="../media/image60.png"/><Relationship Id="rId49" Type="http://schemas.openxmlformats.org/officeDocument/2006/relationships/image" Target="../media/image61.png"/><Relationship Id="rId50" Type="http://schemas.openxmlformats.org/officeDocument/2006/relationships/image" Target="../media/image62.png"/><Relationship Id="rId51" Type="http://schemas.openxmlformats.org/officeDocument/2006/relationships/image" Target="../media/image63.png"/><Relationship Id="rId52" Type="http://schemas.openxmlformats.org/officeDocument/2006/relationships/image" Target="../media/image64.png"/><Relationship Id="rId53" Type="http://schemas.openxmlformats.org/officeDocument/2006/relationships/image" Target="../media/image65.png"/><Relationship Id="rId54" Type="http://schemas.openxmlformats.org/officeDocument/2006/relationships/image" Target="../media/image66.png"/><Relationship Id="rId55" Type="http://schemas.openxmlformats.org/officeDocument/2006/relationships/image" Target="../media/image67.png"/><Relationship Id="rId56" Type="http://schemas.openxmlformats.org/officeDocument/2006/relationships/image" Target="../media/image68.png"/><Relationship Id="rId57" Type="http://schemas.openxmlformats.org/officeDocument/2006/relationships/image" Target="../media/image69.png"/><Relationship Id="rId58" Type="http://schemas.openxmlformats.org/officeDocument/2006/relationships/image" Target="../media/image70.png"/><Relationship Id="rId59" Type="http://schemas.openxmlformats.org/officeDocument/2006/relationships/image" Target="../media/image71.png"/><Relationship Id="rId60" Type="http://schemas.openxmlformats.org/officeDocument/2006/relationships/image" Target="../media/image72.png"/><Relationship Id="rId61" Type="http://schemas.openxmlformats.org/officeDocument/2006/relationships/image" Target="../media/image73.png"/><Relationship Id="rId62" Type="http://schemas.openxmlformats.org/officeDocument/2006/relationships/image" Target="../media/image74.png"/><Relationship Id="rId63" Type="http://schemas.openxmlformats.org/officeDocument/2006/relationships/image" Target="../media/image75.png"/><Relationship Id="rId64" Type="http://schemas.openxmlformats.org/officeDocument/2006/relationships/image" Target="../media/image76.png"/><Relationship Id="rId65" Type="http://schemas.openxmlformats.org/officeDocument/2006/relationships/image" Target="../media/image77.png"/><Relationship Id="rId66" Type="http://schemas.openxmlformats.org/officeDocument/2006/relationships/image" Target="../media/image78.png"/><Relationship Id="rId67" Type="http://schemas.openxmlformats.org/officeDocument/2006/relationships/image" Target="../media/image79.png"/><Relationship Id="rId68" Type="http://schemas.openxmlformats.org/officeDocument/2006/relationships/image" Target="../media/image80.png"/><Relationship Id="rId69" Type="http://schemas.openxmlformats.org/officeDocument/2006/relationships/image" Target="../media/image81.png"/><Relationship Id="rId70" Type="http://schemas.openxmlformats.org/officeDocument/2006/relationships/image" Target="../media/image82.png"/><Relationship Id="rId71" Type="http://schemas.openxmlformats.org/officeDocument/2006/relationships/image" Target="../media/image83.png"/><Relationship Id="rId72" Type="http://schemas.openxmlformats.org/officeDocument/2006/relationships/image" Target="../media/image84.png"/><Relationship Id="rId73" Type="http://schemas.openxmlformats.org/officeDocument/2006/relationships/image" Target="../media/image85.png"/><Relationship Id="rId74" Type="http://schemas.openxmlformats.org/officeDocument/2006/relationships/image" Target="../media/image86.png"/><Relationship Id="rId75" Type="http://schemas.openxmlformats.org/officeDocument/2006/relationships/image" Target="../media/image87.png"/><Relationship Id="rId76" Type="http://schemas.openxmlformats.org/officeDocument/2006/relationships/image" Target="../media/image88.png"/><Relationship Id="rId77" Type="http://schemas.openxmlformats.org/officeDocument/2006/relationships/image" Target="../media/image89.png"/><Relationship Id="rId78" Type="http://schemas.openxmlformats.org/officeDocument/2006/relationships/image" Target="../media/image90.png"/><Relationship Id="rId79" Type="http://schemas.openxmlformats.org/officeDocument/2006/relationships/image" Target="../media/image91.png"/><Relationship Id="rId80" Type="http://schemas.openxmlformats.org/officeDocument/2006/relationships/image" Target="../media/image92.png"/><Relationship Id="rId81" Type="http://schemas.openxmlformats.org/officeDocument/2006/relationships/image" Target="../media/image93.png"/><Relationship Id="rId82" Type="http://schemas.openxmlformats.org/officeDocument/2006/relationships/image" Target="../media/image94.png"/><Relationship Id="rId83" Type="http://schemas.openxmlformats.org/officeDocument/2006/relationships/image" Target="../media/image95.png"/><Relationship Id="rId84" Type="http://schemas.openxmlformats.org/officeDocument/2006/relationships/image" Target="../media/image96.png"/><Relationship Id="rId85" Type="http://schemas.openxmlformats.org/officeDocument/2006/relationships/image" Target="../media/image97.png"/><Relationship Id="rId86" Type="http://schemas.openxmlformats.org/officeDocument/2006/relationships/image" Target="../media/image98.png"/><Relationship Id="rId87" Type="http://schemas.openxmlformats.org/officeDocument/2006/relationships/image" Target="../media/image99.png"/><Relationship Id="rId88" Type="http://schemas.openxmlformats.org/officeDocument/2006/relationships/image" Target="../media/image100.png"/><Relationship Id="rId89" Type="http://schemas.openxmlformats.org/officeDocument/2006/relationships/image" Target="../media/image101.png"/><Relationship Id="rId90" Type="http://schemas.openxmlformats.org/officeDocument/2006/relationships/image" Target="../media/image102.png"/><Relationship Id="rId91" Type="http://schemas.openxmlformats.org/officeDocument/2006/relationships/image" Target="../media/image103.png"/><Relationship Id="rId92" Type="http://schemas.openxmlformats.org/officeDocument/2006/relationships/image" Target="../media/image104.png"/><Relationship Id="rId93" Type="http://schemas.openxmlformats.org/officeDocument/2006/relationships/image" Target="../media/image105.png"/><Relationship Id="rId94" Type="http://schemas.openxmlformats.org/officeDocument/2006/relationships/image" Target="../media/image106.png"/><Relationship Id="rId95" Type="http://schemas.openxmlformats.org/officeDocument/2006/relationships/image" Target="../media/image107.png"/><Relationship Id="rId96" Type="http://schemas.openxmlformats.org/officeDocument/2006/relationships/image" Target="../media/image108.png"/><Relationship Id="rId97" Type="http://schemas.openxmlformats.org/officeDocument/2006/relationships/image" Target="../media/image109.png"/><Relationship Id="rId98" Type="http://schemas.openxmlformats.org/officeDocument/2006/relationships/image" Target="../media/image110.png"/><Relationship Id="rId99" Type="http://schemas.openxmlformats.org/officeDocument/2006/relationships/image" Target="../media/image111.png"/><Relationship Id="rId100" Type="http://schemas.openxmlformats.org/officeDocument/2006/relationships/image" Target="../media/image112.png"/><Relationship Id="rId101" Type="http://schemas.openxmlformats.org/officeDocument/2006/relationships/image" Target="../media/image113.png"/><Relationship Id="rId102" Type="http://schemas.openxmlformats.org/officeDocument/2006/relationships/image" Target="../media/image114.png"/><Relationship Id="rId103" Type="http://schemas.openxmlformats.org/officeDocument/2006/relationships/image" Target="../media/image115.png"/><Relationship Id="rId104" Type="http://schemas.openxmlformats.org/officeDocument/2006/relationships/image" Target="../media/image116.png"/><Relationship Id="rId105" Type="http://schemas.openxmlformats.org/officeDocument/2006/relationships/image" Target="../media/image117.png"/><Relationship Id="rId106" Type="http://schemas.openxmlformats.org/officeDocument/2006/relationships/image" Target="../media/image118.png"/><Relationship Id="rId107" Type="http://schemas.openxmlformats.org/officeDocument/2006/relationships/image" Target="../media/image119.png"/><Relationship Id="rId108" Type="http://schemas.openxmlformats.org/officeDocument/2006/relationships/image" Target="../media/image120.png"/><Relationship Id="rId109" Type="http://schemas.openxmlformats.org/officeDocument/2006/relationships/image" Target="../media/image121.png"/><Relationship Id="rId110" Type="http://schemas.openxmlformats.org/officeDocument/2006/relationships/image" Target="../media/image122.png"/><Relationship Id="rId111" Type="http://schemas.openxmlformats.org/officeDocument/2006/relationships/image" Target="../media/image123.png"/><Relationship Id="rId112" Type="http://schemas.openxmlformats.org/officeDocument/2006/relationships/image" Target="../media/image124.png"/><Relationship Id="rId113" Type="http://schemas.openxmlformats.org/officeDocument/2006/relationships/image" Target="../media/image125.png"/><Relationship Id="rId114" Type="http://schemas.openxmlformats.org/officeDocument/2006/relationships/image" Target="../media/image126.png"/><Relationship Id="rId115" Type="http://schemas.openxmlformats.org/officeDocument/2006/relationships/image" Target="../media/image127.png"/><Relationship Id="rId116" Type="http://schemas.openxmlformats.org/officeDocument/2006/relationships/image" Target="../media/image128.png"/><Relationship Id="rId117" Type="http://schemas.openxmlformats.org/officeDocument/2006/relationships/image" Target="../media/image129.png"/><Relationship Id="rId118" Type="http://schemas.openxmlformats.org/officeDocument/2006/relationships/image" Target="../media/image130.png"/><Relationship Id="rId119" Type="http://schemas.openxmlformats.org/officeDocument/2006/relationships/image" Target="../media/image131.png"/><Relationship Id="rId120" Type="http://schemas.openxmlformats.org/officeDocument/2006/relationships/image" Target="../media/image132.png"/><Relationship Id="rId121" Type="http://schemas.openxmlformats.org/officeDocument/2006/relationships/image" Target="../media/image133.png"/><Relationship Id="rId122" Type="http://schemas.openxmlformats.org/officeDocument/2006/relationships/image" Target="../media/image134.png"/><Relationship Id="rId123" Type="http://schemas.openxmlformats.org/officeDocument/2006/relationships/image" Target="../media/image135.png"/><Relationship Id="rId124" Type="http://schemas.openxmlformats.org/officeDocument/2006/relationships/image" Target="../media/image136.png"/><Relationship Id="rId125" Type="http://schemas.openxmlformats.org/officeDocument/2006/relationships/image" Target="../media/image137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0.png"/><Relationship Id="rId3" Type="http://schemas.openxmlformats.org/officeDocument/2006/relationships/image" Target="../media/image141.png"/><Relationship Id="rId4" Type="http://schemas.openxmlformats.org/officeDocument/2006/relationships/image" Target="../media/image142.png"/><Relationship Id="rId5" Type="http://schemas.openxmlformats.org/officeDocument/2006/relationships/image" Target="../media/image143.png"/><Relationship Id="rId6" Type="http://schemas.openxmlformats.org/officeDocument/2006/relationships/image" Target="../media/image144.png"/><Relationship Id="rId7" Type="http://schemas.openxmlformats.org/officeDocument/2006/relationships/image" Target="../media/image145.png"/><Relationship Id="rId8" Type="http://schemas.openxmlformats.org/officeDocument/2006/relationships/image" Target="../media/image146.png"/><Relationship Id="rId9" Type="http://schemas.openxmlformats.org/officeDocument/2006/relationships/image" Target="../media/image147.png"/><Relationship Id="rId10" Type="http://schemas.openxmlformats.org/officeDocument/2006/relationships/image" Target="../media/image148.png"/><Relationship Id="rId11" Type="http://schemas.openxmlformats.org/officeDocument/2006/relationships/image" Target="../media/image149.png"/><Relationship Id="rId12" Type="http://schemas.openxmlformats.org/officeDocument/2006/relationships/image" Target="../media/image150.png"/><Relationship Id="rId13" Type="http://schemas.openxmlformats.org/officeDocument/2006/relationships/image" Target="../media/image151.png"/><Relationship Id="rId14" Type="http://schemas.openxmlformats.org/officeDocument/2006/relationships/image" Target="../media/image152.png"/><Relationship Id="rId15" Type="http://schemas.openxmlformats.org/officeDocument/2006/relationships/image" Target="../media/image153.png"/><Relationship Id="rId16" Type="http://schemas.openxmlformats.org/officeDocument/2006/relationships/image" Target="../media/image154.png"/><Relationship Id="rId17" Type="http://schemas.openxmlformats.org/officeDocument/2006/relationships/image" Target="../media/image155.png"/><Relationship Id="rId18" Type="http://schemas.openxmlformats.org/officeDocument/2006/relationships/image" Target="../media/image156.png"/><Relationship Id="rId19" Type="http://schemas.openxmlformats.org/officeDocument/2006/relationships/image" Target="../media/image157.png"/><Relationship Id="rId20" Type="http://schemas.openxmlformats.org/officeDocument/2006/relationships/image" Target="../media/image158.png"/><Relationship Id="rId21" Type="http://schemas.openxmlformats.org/officeDocument/2006/relationships/image" Target="../media/image159.png"/><Relationship Id="rId22" Type="http://schemas.openxmlformats.org/officeDocument/2006/relationships/image" Target="../media/image160.png"/><Relationship Id="rId23" Type="http://schemas.openxmlformats.org/officeDocument/2006/relationships/image" Target="../media/image161.png"/><Relationship Id="rId24" Type="http://schemas.openxmlformats.org/officeDocument/2006/relationships/image" Target="../media/image162.png"/><Relationship Id="rId25" Type="http://schemas.openxmlformats.org/officeDocument/2006/relationships/image" Target="../media/image163.png"/><Relationship Id="rId26" Type="http://schemas.openxmlformats.org/officeDocument/2006/relationships/image" Target="../media/image164.png"/><Relationship Id="rId27" Type="http://schemas.openxmlformats.org/officeDocument/2006/relationships/image" Target="../media/image165.png"/><Relationship Id="rId28" Type="http://schemas.openxmlformats.org/officeDocument/2006/relationships/image" Target="../media/image166.png"/><Relationship Id="rId29" Type="http://schemas.openxmlformats.org/officeDocument/2006/relationships/image" Target="../media/image167.png"/><Relationship Id="rId30" Type="http://schemas.openxmlformats.org/officeDocument/2006/relationships/image" Target="../media/image168.png"/><Relationship Id="rId31" Type="http://schemas.openxmlformats.org/officeDocument/2006/relationships/image" Target="../media/image169.png"/><Relationship Id="rId32" Type="http://schemas.openxmlformats.org/officeDocument/2006/relationships/image" Target="../media/image170.png"/><Relationship Id="rId33" Type="http://schemas.openxmlformats.org/officeDocument/2006/relationships/image" Target="../media/image171.png"/><Relationship Id="rId34" Type="http://schemas.openxmlformats.org/officeDocument/2006/relationships/image" Target="../media/image172.png"/><Relationship Id="rId35" Type="http://schemas.openxmlformats.org/officeDocument/2006/relationships/image" Target="../media/image173.png"/><Relationship Id="rId36" Type="http://schemas.openxmlformats.org/officeDocument/2006/relationships/image" Target="../media/image174.png"/><Relationship Id="rId37" Type="http://schemas.openxmlformats.org/officeDocument/2006/relationships/image" Target="../media/image175.png"/><Relationship Id="rId38" Type="http://schemas.openxmlformats.org/officeDocument/2006/relationships/image" Target="../media/image176.png"/><Relationship Id="rId39" Type="http://schemas.openxmlformats.org/officeDocument/2006/relationships/image" Target="../media/image21.png"/><Relationship Id="rId40" Type="http://schemas.openxmlformats.org/officeDocument/2006/relationships/image" Target="../media/image177.png"/><Relationship Id="rId41" Type="http://schemas.openxmlformats.org/officeDocument/2006/relationships/image" Target="../media/image178.png"/><Relationship Id="rId42" Type="http://schemas.openxmlformats.org/officeDocument/2006/relationships/image" Target="../media/image179.png"/><Relationship Id="rId43" Type="http://schemas.openxmlformats.org/officeDocument/2006/relationships/image" Target="../media/image180.png"/><Relationship Id="rId44" Type="http://schemas.openxmlformats.org/officeDocument/2006/relationships/image" Target="../media/image181.png"/><Relationship Id="rId45" Type="http://schemas.openxmlformats.org/officeDocument/2006/relationships/image" Target="../media/image182.png"/><Relationship Id="rId46" Type="http://schemas.openxmlformats.org/officeDocument/2006/relationships/image" Target="../media/image183.png"/><Relationship Id="rId47" Type="http://schemas.openxmlformats.org/officeDocument/2006/relationships/image" Target="../media/image184.png"/><Relationship Id="rId48" Type="http://schemas.openxmlformats.org/officeDocument/2006/relationships/image" Target="../media/image185.png"/><Relationship Id="rId49" Type="http://schemas.openxmlformats.org/officeDocument/2006/relationships/image" Target="../media/image186.png"/><Relationship Id="rId50" Type="http://schemas.openxmlformats.org/officeDocument/2006/relationships/image" Target="../media/image187.png"/><Relationship Id="rId51" Type="http://schemas.openxmlformats.org/officeDocument/2006/relationships/image" Target="../media/image188.png"/><Relationship Id="rId52" Type="http://schemas.openxmlformats.org/officeDocument/2006/relationships/image" Target="../media/image189.png"/><Relationship Id="rId53" Type="http://schemas.openxmlformats.org/officeDocument/2006/relationships/image" Target="../media/image190.png"/><Relationship Id="rId54" Type="http://schemas.openxmlformats.org/officeDocument/2006/relationships/image" Target="../media/image191.png"/><Relationship Id="rId55" Type="http://schemas.openxmlformats.org/officeDocument/2006/relationships/image" Target="../media/image192.png"/><Relationship Id="rId56" Type="http://schemas.openxmlformats.org/officeDocument/2006/relationships/image" Target="../media/image193.png"/><Relationship Id="rId57" Type="http://schemas.openxmlformats.org/officeDocument/2006/relationships/image" Target="../media/image194.png"/><Relationship Id="rId58" Type="http://schemas.openxmlformats.org/officeDocument/2006/relationships/image" Target="../media/image195.png"/><Relationship Id="rId59" Type="http://schemas.openxmlformats.org/officeDocument/2006/relationships/image" Target="../media/image196.png"/><Relationship Id="rId60" Type="http://schemas.openxmlformats.org/officeDocument/2006/relationships/image" Target="../media/image197.png"/><Relationship Id="rId61" Type="http://schemas.openxmlformats.org/officeDocument/2006/relationships/image" Target="../media/image198.png"/><Relationship Id="rId62" Type="http://schemas.openxmlformats.org/officeDocument/2006/relationships/image" Target="../media/image199.png"/><Relationship Id="rId63" Type="http://schemas.openxmlformats.org/officeDocument/2006/relationships/image" Target="../media/image200.png"/><Relationship Id="rId64" Type="http://schemas.openxmlformats.org/officeDocument/2006/relationships/image" Target="../media/image201.png"/><Relationship Id="rId65" Type="http://schemas.openxmlformats.org/officeDocument/2006/relationships/image" Target="../media/image202.png"/><Relationship Id="rId66" Type="http://schemas.openxmlformats.org/officeDocument/2006/relationships/image" Target="../media/image203.png"/><Relationship Id="rId67" Type="http://schemas.openxmlformats.org/officeDocument/2006/relationships/image" Target="../media/image204.png"/><Relationship Id="rId68" Type="http://schemas.openxmlformats.org/officeDocument/2006/relationships/image" Target="../media/image205.png"/><Relationship Id="rId69" Type="http://schemas.openxmlformats.org/officeDocument/2006/relationships/image" Target="../media/image206.png"/><Relationship Id="rId70" Type="http://schemas.openxmlformats.org/officeDocument/2006/relationships/image" Target="../media/image207.png"/><Relationship Id="rId71" Type="http://schemas.openxmlformats.org/officeDocument/2006/relationships/image" Target="../media/image208.png"/><Relationship Id="rId72" Type="http://schemas.openxmlformats.org/officeDocument/2006/relationships/image" Target="../media/image209.png"/><Relationship Id="rId73" Type="http://schemas.openxmlformats.org/officeDocument/2006/relationships/image" Target="../media/image210.png"/><Relationship Id="rId74" Type="http://schemas.openxmlformats.org/officeDocument/2006/relationships/image" Target="../media/image211.png"/><Relationship Id="rId75" Type="http://schemas.openxmlformats.org/officeDocument/2006/relationships/image" Target="../media/image212.png"/><Relationship Id="rId76" Type="http://schemas.openxmlformats.org/officeDocument/2006/relationships/image" Target="../media/image213.png"/><Relationship Id="rId77" Type="http://schemas.openxmlformats.org/officeDocument/2006/relationships/image" Target="../media/image214.png"/><Relationship Id="rId78" Type="http://schemas.openxmlformats.org/officeDocument/2006/relationships/image" Target="../media/image215.png"/><Relationship Id="rId79" Type="http://schemas.openxmlformats.org/officeDocument/2006/relationships/image" Target="../media/image216.png"/><Relationship Id="rId80" Type="http://schemas.openxmlformats.org/officeDocument/2006/relationships/image" Target="../media/image217.png"/><Relationship Id="rId81" Type="http://schemas.openxmlformats.org/officeDocument/2006/relationships/image" Target="../media/image218.png"/><Relationship Id="rId82" Type="http://schemas.openxmlformats.org/officeDocument/2006/relationships/image" Target="../media/image21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Drawing"/>
          <p:cNvGrpSpPr/>
          <p:nvPr/>
        </p:nvGrpSpPr>
        <p:grpSpPr>
          <a:xfrm>
            <a:off x="933875" y="1358899"/>
            <a:ext cx="11198065" cy="6081478"/>
            <a:chOff x="0" y="0"/>
            <a:chExt cx="11198064" cy="6081476"/>
          </a:xfrm>
        </p:grpSpPr>
        <p:sp>
          <p:nvSpPr>
            <p:cNvPr id="119" name="Line"/>
            <p:cNvSpPr/>
            <p:nvPr/>
          </p:nvSpPr>
          <p:spPr>
            <a:xfrm>
              <a:off x="1041479" y="249417"/>
              <a:ext cx="120146" cy="61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5" fill="norm" stroke="1" extrusionOk="0">
                  <a:moveTo>
                    <a:pt x="21510" y="602"/>
                  </a:moveTo>
                  <a:cubicBezTo>
                    <a:pt x="20752" y="234"/>
                    <a:pt x="19994" y="-135"/>
                    <a:pt x="19236" y="49"/>
                  </a:cubicBezTo>
                  <a:cubicBezTo>
                    <a:pt x="18478" y="234"/>
                    <a:pt x="17721" y="971"/>
                    <a:pt x="16394" y="2556"/>
                  </a:cubicBezTo>
                  <a:cubicBezTo>
                    <a:pt x="15068" y="4141"/>
                    <a:pt x="13173" y="6574"/>
                    <a:pt x="11089" y="9043"/>
                  </a:cubicBezTo>
                  <a:cubicBezTo>
                    <a:pt x="9005" y="11513"/>
                    <a:pt x="6731" y="14019"/>
                    <a:pt x="5026" y="15973"/>
                  </a:cubicBezTo>
                  <a:cubicBezTo>
                    <a:pt x="3321" y="17926"/>
                    <a:pt x="2184" y="19327"/>
                    <a:pt x="1426" y="20212"/>
                  </a:cubicBezTo>
                  <a:cubicBezTo>
                    <a:pt x="668" y="21096"/>
                    <a:pt x="289" y="21465"/>
                    <a:pt x="99" y="21465"/>
                  </a:cubicBezTo>
                  <a:cubicBezTo>
                    <a:pt x="-90" y="21465"/>
                    <a:pt x="-90" y="21096"/>
                    <a:pt x="857" y="19696"/>
                  </a:cubicBezTo>
                  <a:cubicBezTo>
                    <a:pt x="1805" y="18295"/>
                    <a:pt x="3699" y="15862"/>
                    <a:pt x="4836" y="14314"/>
                  </a:cubicBezTo>
                  <a:cubicBezTo>
                    <a:pt x="5973" y="12766"/>
                    <a:pt x="6352" y="12103"/>
                    <a:pt x="7489" y="11697"/>
                  </a:cubicBezTo>
                  <a:cubicBezTo>
                    <a:pt x="8626" y="11292"/>
                    <a:pt x="10521" y="11144"/>
                    <a:pt x="12415" y="1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155274" y="279400"/>
              <a:ext cx="279401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85"/>
                    <a:pt x="1964" y="169"/>
                    <a:pt x="3027" y="762"/>
                  </a:cubicBezTo>
                  <a:cubicBezTo>
                    <a:pt x="4091" y="1355"/>
                    <a:pt x="5236" y="2456"/>
                    <a:pt x="6545" y="4278"/>
                  </a:cubicBezTo>
                  <a:cubicBezTo>
                    <a:pt x="7855" y="6099"/>
                    <a:pt x="9327" y="8640"/>
                    <a:pt x="10964" y="11139"/>
                  </a:cubicBezTo>
                  <a:cubicBezTo>
                    <a:pt x="12600" y="13638"/>
                    <a:pt x="14400" y="16094"/>
                    <a:pt x="15709" y="17661"/>
                  </a:cubicBezTo>
                  <a:cubicBezTo>
                    <a:pt x="17018" y="19228"/>
                    <a:pt x="17836" y="19906"/>
                    <a:pt x="18655" y="20414"/>
                  </a:cubicBezTo>
                  <a:cubicBezTo>
                    <a:pt x="19473" y="20922"/>
                    <a:pt x="20291" y="21261"/>
                    <a:pt x="20782" y="21431"/>
                  </a:cubicBezTo>
                  <a:cubicBezTo>
                    <a:pt x="21273" y="21600"/>
                    <a:pt x="2143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161624" y="6350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6800"/>
                    <a:pt x="7005" y="12000"/>
                    <a:pt x="10605" y="8400"/>
                  </a:cubicBezTo>
                  <a:cubicBezTo>
                    <a:pt x="14205" y="4800"/>
                    <a:pt x="1790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542873" y="529366"/>
              <a:ext cx="133102" cy="25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065" fill="norm" stroke="1" extrusionOk="0">
                  <a:moveTo>
                    <a:pt x="20896" y="3958"/>
                  </a:moveTo>
                  <a:cubicBezTo>
                    <a:pt x="20231" y="3094"/>
                    <a:pt x="19567" y="2230"/>
                    <a:pt x="17905" y="1366"/>
                  </a:cubicBezTo>
                  <a:cubicBezTo>
                    <a:pt x="16244" y="502"/>
                    <a:pt x="13585" y="-362"/>
                    <a:pt x="10428" y="156"/>
                  </a:cubicBezTo>
                  <a:cubicBezTo>
                    <a:pt x="7271" y="675"/>
                    <a:pt x="3616" y="2576"/>
                    <a:pt x="1622" y="4390"/>
                  </a:cubicBezTo>
                  <a:cubicBezTo>
                    <a:pt x="-372" y="6204"/>
                    <a:pt x="-704" y="7932"/>
                    <a:pt x="1622" y="9747"/>
                  </a:cubicBezTo>
                  <a:cubicBezTo>
                    <a:pt x="3948" y="11561"/>
                    <a:pt x="8933" y="13462"/>
                    <a:pt x="11924" y="14758"/>
                  </a:cubicBezTo>
                  <a:cubicBezTo>
                    <a:pt x="14914" y="16054"/>
                    <a:pt x="15911" y="16745"/>
                    <a:pt x="16410" y="17609"/>
                  </a:cubicBezTo>
                  <a:cubicBezTo>
                    <a:pt x="16908" y="18473"/>
                    <a:pt x="16908" y="19510"/>
                    <a:pt x="15247" y="20201"/>
                  </a:cubicBezTo>
                  <a:cubicBezTo>
                    <a:pt x="13585" y="20892"/>
                    <a:pt x="10262" y="21238"/>
                    <a:pt x="7604" y="20979"/>
                  </a:cubicBezTo>
                  <a:cubicBezTo>
                    <a:pt x="4945" y="20720"/>
                    <a:pt x="2951" y="19856"/>
                    <a:pt x="2453" y="19078"/>
                  </a:cubicBezTo>
                  <a:cubicBezTo>
                    <a:pt x="1954" y="18300"/>
                    <a:pt x="2951" y="17609"/>
                    <a:pt x="3948" y="16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779691" y="521921"/>
              <a:ext cx="227695" cy="57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0" fill="norm" stroke="1" extrusionOk="0">
                  <a:moveTo>
                    <a:pt x="396" y="1599"/>
                  </a:moveTo>
                  <a:cubicBezTo>
                    <a:pt x="396" y="894"/>
                    <a:pt x="396" y="190"/>
                    <a:pt x="297" y="34"/>
                  </a:cubicBezTo>
                  <a:cubicBezTo>
                    <a:pt x="198" y="-123"/>
                    <a:pt x="0" y="268"/>
                    <a:pt x="0" y="1364"/>
                  </a:cubicBezTo>
                  <a:cubicBezTo>
                    <a:pt x="0" y="2460"/>
                    <a:pt x="198" y="4260"/>
                    <a:pt x="892" y="5473"/>
                  </a:cubicBezTo>
                  <a:cubicBezTo>
                    <a:pt x="1585" y="6686"/>
                    <a:pt x="2774" y="7312"/>
                    <a:pt x="3864" y="7625"/>
                  </a:cubicBezTo>
                  <a:cubicBezTo>
                    <a:pt x="4954" y="7938"/>
                    <a:pt x="5945" y="7938"/>
                    <a:pt x="7134" y="7273"/>
                  </a:cubicBezTo>
                  <a:cubicBezTo>
                    <a:pt x="8323" y="6607"/>
                    <a:pt x="9710" y="5277"/>
                    <a:pt x="10602" y="4377"/>
                  </a:cubicBezTo>
                  <a:cubicBezTo>
                    <a:pt x="11494" y="3477"/>
                    <a:pt x="11890" y="3007"/>
                    <a:pt x="12286" y="3007"/>
                  </a:cubicBezTo>
                  <a:cubicBezTo>
                    <a:pt x="12683" y="3007"/>
                    <a:pt x="13079" y="3477"/>
                    <a:pt x="13872" y="4768"/>
                  </a:cubicBezTo>
                  <a:cubicBezTo>
                    <a:pt x="14664" y="6060"/>
                    <a:pt x="15853" y="8173"/>
                    <a:pt x="17240" y="10520"/>
                  </a:cubicBezTo>
                  <a:cubicBezTo>
                    <a:pt x="18628" y="12868"/>
                    <a:pt x="20213" y="15451"/>
                    <a:pt x="20906" y="17212"/>
                  </a:cubicBezTo>
                  <a:cubicBezTo>
                    <a:pt x="21600" y="18973"/>
                    <a:pt x="21402" y="19912"/>
                    <a:pt x="20411" y="20538"/>
                  </a:cubicBezTo>
                  <a:cubicBezTo>
                    <a:pt x="19420" y="21164"/>
                    <a:pt x="17637" y="21477"/>
                    <a:pt x="15853" y="21399"/>
                  </a:cubicBezTo>
                  <a:cubicBezTo>
                    <a:pt x="14070" y="21320"/>
                    <a:pt x="12286" y="20851"/>
                    <a:pt x="11097" y="19677"/>
                  </a:cubicBezTo>
                  <a:cubicBezTo>
                    <a:pt x="9908" y="18503"/>
                    <a:pt x="9314" y="16625"/>
                    <a:pt x="8719" y="14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069674" y="553772"/>
              <a:ext cx="247651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6042"/>
                  </a:moveTo>
                  <a:cubicBezTo>
                    <a:pt x="0" y="8305"/>
                    <a:pt x="0" y="10568"/>
                    <a:pt x="277" y="12728"/>
                  </a:cubicBezTo>
                  <a:cubicBezTo>
                    <a:pt x="554" y="14888"/>
                    <a:pt x="1108" y="16945"/>
                    <a:pt x="1477" y="18591"/>
                  </a:cubicBezTo>
                  <a:cubicBezTo>
                    <a:pt x="1846" y="20237"/>
                    <a:pt x="2031" y="21471"/>
                    <a:pt x="2215" y="21471"/>
                  </a:cubicBezTo>
                  <a:cubicBezTo>
                    <a:pt x="2400" y="21471"/>
                    <a:pt x="2585" y="20237"/>
                    <a:pt x="2862" y="17871"/>
                  </a:cubicBezTo>
                  <a:cubicBezTo>
                    <a:pt x="3138" y="15505"/>
                    <a:pt x="3508" y="12008"/>
                    <a:pt x="3785" y="9642"/>
                  </a:cubicBezTo>
                  <a:cubicBezTo>
                    <a:pt x="4062" y="7277"/>
                    <a:pt x="4246" y="6042"/>
                    <a:pt x="4708" y="5940"/>
                  </a:cubicBezTo>
                  <a:cubicBezTo>
                    <a:pt x="5169" y="5837"/>
                    <a:pt x="5908" y="6865"/>
                    <a:pt x="6369" y="8100"/>
                  </a:cubicBezTo>
                  <a:cubicBezTo>
                    <a:pt x="6831" y="9334"/>
                    <a:pt x="7015" y="10774"/>
                    <a:pt x="7385" y="12214"/>
                  </a:cubicBezTo>
                  <a:cubicBezTo>
                    <a:pt x="7754" y="13654"/>
                    <a:pt x="8308" y="15094"/>
                    <a:pt x="8677" y="14888"/>
                  </a:cubicBezTo>
                  <a:cubicBezTo>
                    <a:pt x="9046" y="14682"/>
                    <a:pt x="9231" y="12831"/>
                    <a:pt x="9600" y="10568"/>
                  </a:cubicBezTo>
                  <a:cubicBezTo>
                    <a:pt x="9969" y="8305"/>
                    <a:pt x="10523" y="5631"/>
                    <a:pt x="11262" y="3780"/>
                  </a:cubicBezTo>
                  <a:cubicBezTo>
                    <a:pt x="12000" y="1928"/>
                    <a:pt x="12923" y="900"/>
                    <a:pt x="13846" y="385"/>
                  </a:cubicBezTo>
                  <a:cubicBezTo>
                    <a:pt x="14769" y="-129"/>
                    <a:pt x="15692" y="-129"/>
                    <a:pt x="16523" y="385"/>
                  </a:cubicBezTo>
                  <a:cubicBezTo>
                    <a:pt x="17354" y="900"/>
                    <a:pt x="18092" y="1928"/>
                    <a:pt x="18923" y="5425"/>
                  </a:cubicBezTo>
                  <a:cubicBezTo>
                    <a:pt x="19754" y="8922"/>
                    <a:pt x="20677" y="14888"/>
                    <a:pt x="21600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444749" y="469424"/>
              <a:ext cx="151878" cy="74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53" fill="norm" stroke="1" extrusionOk="0">
                  <a:moveTo>
                    <a:pt x="817" y="5490"/>
                  </a:moveTo>
                  <a:cubicBezTo>
                    <a:pt x="1984" y="7680"/>
                    <a:pt x="3152" y="9871"/>
                    <a:pt x="4027" y="12031"/>
                  </a:cubicBezTo>
                  <a:cubicBezTo>
                    <a:pt x="4903" y="14191"/>
                    <a:pt x="5487" y="16320"/>
                    <a:pt x="5779" y="17781"/>
                  </a:cubicBezTo>
                  <a:cubicBezTo>
                    <a:pt x="6071" y="19241"/>
                    <a:pt x="6071" y="20032"/>
                    <a:pt x="6217" y="20610"/>
                  </a:cubicBezTo>
                  <a:cubicBezTo>
                    <a:pt x="6363" y="21188"/>
                    <a:pt x="6655" y="21553"/>
                    <a:pt x="6800" y="21553"/>
                  </a:cubicBezTo>
                  <a:cubicBezTo>
                    <a:pt x="6946" y="21553"/>
                    <a:pt x="6946" y="21188"/>
                    <a:pt x="6363" y="19880"/>
                  </a:cubicBezTo>
                  <a:cubicBezTo>
                    <a:pt x="5779" y="18572"/>
                    <a:pt x="4611" y="16320"/>
                    <a:pt x="3590" y="14039"/>
                  </a:cubicBezTo>
                  <a:cubicBezTo>
                    <a:pt x="2568" y="11757"/>
                    <a:pt x="1692" y="9445"/>
                    <a:pt x="1109" y="7376"/>
                  </a:cubicBezTo>
                  <a:cubicBezTo>
                    <a:pt x="525" y="5307"/>
                    <a:pt x="233" y="3482"/>
                    <a:pt x="87" y="2387"/>
                  </a:cubicBezTo>
                  <a:cubicBezTo>
                    <a:pt x="-59" y="1292"/>
                    <a:pt x="-59" y="927"/>
                    <a:pt x="379" y="622"/>
                  </a:cubicBezTo>
                  <a:cubicBezTo>
                    <a:pt x="817" y="318"/>
                    <a:pt x="1692" y="75"/>
                    <a:pt x="3006" y="14"/>
                  </a:cubicBezTo>
                  <a:cubicBezTo>
                    <a:pt x="4319" y="-47"/>
                    <a:pt x="6071" y="75"/>
                    <a:pt x="9136" y="805"/>
                  </a:cubicBezTo>
                  <a:cubicBezTo>
                    <a:pt x="12200" y="1535"/>
                    <a:pt x="16579" y="2874"/>
                    <a:pt x="18914" y="3969"/>
                  </a:cubicBezTo>
                  <a:cubicBezTo>
                    <a:pt x="21249" y="5064"/>
                    <a:pt x="21541" y="5916"/>
                    <a:pt x="19936" y="6676"/>
                  </a:cubicBezTo>
                  <a:cubicBezTo>
                    <a:pt x="18330" y="7437"/>
                    <a:pt x="14827" y="8106"/>
                    <a:pt x="11763" y="8258"/>
                  </a:cubicBezTo>
                  <a:cubicBezTo>
                    <a:pt x="8698" y="8410"/>
                    <a:pt x="6071" y="8045"/>
                    <a:pt x="4903" y="7407"/>
                  </a:cubicBezTo>
                  <a:cubicBezTo>
                    <a:pt x="3736" y="6768"/>
                    <a:pt x="4027" y="5855"/>
                    <a:pt x="4319" y="4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673419" y="184855"/>
              <a:ext cx="190006" cy="5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53" fill="norm" stroke="1" extrusionOk="0">
                  <a:moveTo>
                    <a:pt x="12050" y="220"/>
                  </a:moveTo>
                  <a:cubicBezTo>
                    <a:pt x="10626" y="55"/>
                    <a:pt x="9202" y="-110"/>
                    <a:pt x="8252" y="96"/>
                  </a:cubicBezTo>
                  <a:cubicBezTo>
                    <a:pt x="7303" y="302"/>
                    <a:pt x="6828" y="879"/>
                    <a:pt x="6353" y="2487"/>
                  </a:cubicBezTo>
                  <a:cubicBezTo>
                    <a:pt x="5878" y="4095"/>
                    <a:pt x="5404" y="6733"/>
                    <a:pt x="5048" y="9618"/>
                  </a:cubicBezTo>
                  <a:cubicBezTo>
                    <a:pt x="4692" y="12504"/>
                    <a:pt x="4454" y="15637"/>
                    <a:pt x="4336" y="17533"/>
                  </a:cubicBezTo>
                  <a:cubicBezTo>
                    <a:pt x="4217" y="19429"/>
                    <a:pt x="4217" y="20088"/>
                    <a:pt x="4573" y="20583"/>
                  </a:cubicBezTo>
                  <a:cubicBezTo>
                    <a:pt x="4929" y="21078"/>
                    <a:pt x="5641" y="21408"/>
                    <a:pt x="6472" y="21449"/>
                  </a:cubicBezTo>
                  <a:cubicBezTo>
                    <a:pt x="7303" y="21490"/>
                    <a:pt x="8252" y="21243"/>
                    <a:pt x="9320" y="20171"/>
                  </a:cubicBezTo>
                  <a:cubicBezTo>
                    <a:pt x="10388" y="19099"/>
                    <a:pt x="11575" y="17203"/>
                    <a:pt x="11575" y="15884"/>
                  </a:cubicBezTo>
                  <a:cubicBezTo>
                    <a:pt x="11575" y="14565"/>
                    <a:pt x="10388" y="13823"/>
                    <a:pt x="8608" y="13369"/>
                  </a:cubicBezTo>
                  <a:cubicBezTo>
                    <a:pt x="6828" y="12916"/>
                    <a:pt x="4454" y="12751"/>
                    <a:pt x="2674" y="12627"/>
                  </a:cubicBezTo>
                  <a:cubicBezTo>
                    <a:pt x="894" y="12504"/>
                    <a:pt x="-293" y="12421"/>
                    <a:pt x="63" y="12339"/>
                  </a:cubicBezTo>
                  <a:cubicBezTo>
                    <a:pt x="419" y="12256"/>
                    <a:pt x="2318" y="12174"/>
                    <a:pt x="6116" y="11844"/>
                  </a:cubicBezTo>
                  <a:cubicBezTo>
                    <a:pt x="9914" y="11514"/>
                    <a:pt x="15610" y="10937"/>
                    <a:pt x="21307" y="1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867883" y="431800"/>
              <a:ext cx="108422" cy="25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399" fill="norm" stroke="1" extrusionOk="0">
                  <a:moveTo>
                    <a:pt x="13557" y="1062"/>
                  </a:moveTo>
                  <a:cubicBezTo>
                    <a:pt x="11557" y="1239"/>
                    <a:pt x="9557" y="1416"/>
                    <a:pt x="7157" y="3364"/>
                  </a:cubicBezTo>
                  <a:cubicBezTo>
                    <a:pt x="4757" y="5311"/>
                    <a:pt x="1957" y="9030"/>
                    <a:pt x="757" y="11951"/>
                  </a:cubicBezTo>
                  <a:cubicBezTo>
                    <a:pt x="-443" y="14872"/>
                    <a:pt x="-43" y="16997"/>
                    <a:pt x="757" y="18502"/>
                  </a:cubicBezTo>
                  <a:cubicBezTo>
                    <a:pt x="1557" y="20007"/>
                    <a:pt x="2757" y="20892"/>
                    <a:pt x="4557" y="21246"/>
                  </a:cubicBezTo>
                  <a:cubicBezTo>
                    <a:pt x="6357" y="21600"/>
                    <a:pt x="8757" y="21423"/>
                    <a:pt x="11757" y="19830"/>
                  </a:cubicBezTo>
                  <a:cubicBezTo>
                    <a:pt x="14757" y="18236"/>
                    <a:pt x="18357" y="15226"/>
                    <a:pt x="19757" y="12128"/>
                  </a:cubicBezTo>
                  <a:cubicBezTo>
                    <a:pt x="21157" y="9030"/>
                    <a:pt x="20357" y="5843"/>
                    <a:pt x="18957" y="3807"/>
                  </a:cubicBezTo>
                  <a:cubicBezTo>
                    <a:pt x="17557" y="1770"/>
                    <a:pt x="15557" y="885"/>
                    <a:pt x="135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098737" y="76200"/>
              <a:ext cx="107588" cy="61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1" fill="norm" stroke="1" extrusionOk="0">
                  <a:moveTo>
                    <a:pt x="6280" y="1318"/>
                  </a:moveTo>
                  <a:cubicBezTo>
                    <a:pt x="5856" y="659"/>
                    <a:pt x="5433" y="0"/>
                    <a:pt x="4798" y="0"/>
                  </a:cubicBezTo>
                  <a:cubicBezTo>
                    <a:pt x="4162" y="0"/>
                    <a:pt x="3315" y="659"/>
                    <a:pt x="2680" y="2343"/>
                  </a:cubicBezTo>
                  <a:cubicBezTo>
                    <a:pt x="2045" y="4027"/>
                    <a:pt x="1621" y="6736"/>
                    <a:pt x="1198" y="9445"/>
                  </a:cubicBezTo>
                  <a:cubicBezTo>
                    <a:pt x="774" y="12155"/>
                    <a:pt x="351" y="14864"/>
                    <a:pt x="139" y="16621"/>
                  </a:cubicBezTo>
                  <a:cubicBezTo>
                    <a:pt x="-73" y="18378"/>
                    <a:pt x="-73" y="19184"/>
                    <a:pt x="351" y="19806"/>
                  </a:cubicBezTo>
                  <a:cubicBezTo>
                    <a:pt x="774" y="20428"/>
                    <a:pt x="1621" y="20868"/>
                    <a:pt x="3103" y="21161"/>
                  </a:cubicBezTo>
                  <a:cubicBezTo>
                    <a:pt x="4586" y="21454"/>
                    <a:pt x="6703" y="21600"/>
                    <a:pt x="9880" y="20758"/>
                  </a:cubicBezTo>
                  <a:cubicBezTo>
                    <a:pt x="13056" y="19916"/>
                    <a:pt x="17292" y="18085"/>
                    <a:pt x="21527" y="16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092024" y="374650"/>
              <a:ext cx="139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6615"/>
                    <a:pt x="8509" y="11631"/>
                    <a:pt x="12109" y="8031"/>
                  </a:cubicBezTo>
                  <a:cubicBezTo>
                    <a:pt x="15709" y="4431"/>
                    <a:pt x="18655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288874" y="4953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352374" y="2857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348015" y="370477"/>
              <a:ext cx="258360" cy="26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66" fill="norm" stroke="1" extrusionOk="0">
                  <a:moveTo>
                    <a:pt x="9765" y="2414"/>
                  </a:moveTo>
                  <a:cubicBezTo>
                    <a:pt x="9417" y="1550"/>
                    <a:pt x="9068" y="686"/>
                    <a:pt x="8459" y="254"/>
                  </a:cubicBezTo>
                  <a:cubicBezTo>
                    <a:pt x="7849" y="-178"/>
                    <a:pt x="6978" y="-178"/>
                    <a:pt x="5585" y="1204"/>
                  </a:cubicBezTo>
                  <a:cubicBezTo>
                    <a:pt x="4191" y="2587"/>
                    <a:pt x="2275" y="5352"/>
                    <a:pt x="1143" y="8376"/>
                  </a:cubicBezTo>
                  <a:cubicBezTo>
                    <a:pt x="10" y="11400"/>
                    <a:pt x="-338" y="14683"/>
                    <a:pt x="359" y="17102"/>
                  </a:cubicBezTo>
                  <a:cubicBezTo>
                    <a:pt x="1056" y="19521"/>
                    <a:pt x="2797" y="21076"/>
                    <a:pt x="6456" y="21249"/>
                  </a:cubicBezTo>
                  <a:cubicBezTo>
                    <a:pt x="10114" y="21422"/>
                    <a:pt x="15688" y="20212"/>
                    <a:pt x="21262" y="19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230791" y="188762"/>
              <a:ext cx="245269" cy="45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291" fill="norm" stroke="1" extrusionOk="0">
                  <a:moveTo>
                    <a:pt x="2048" y="6682"/>
                  </a:moveTo>
                  <a:cubicBezTo>
                    <a:pt x="1676" y="10182"/>
                    <a:pt x="1303" y="13682"/>
                    <a:pt x="1117" y="15732"/>
                  </a:cubicBezTo>
                  <a:cubicBezTo>
                    <a:pt x="931" y="17782"/>
                    <a:pt x="931" y="18382"/>
                    <a:pt x="838" y="19182"/>
                  </a:cubicBezTo>
                  <a:cubicBezTo>
                    <a:pt x="745" y="19982"/>
                    <a:pt x="559" y="20982"/>
                    <a:pt x="372" y="21232"/>
                  </a:cubicBezTo>
                  <a:cubicBezTo>
                    <a:pt x="186" y="21482"/>
                    <a:pt x="0" y="20982"/>
                    <a:pt x="0" y="18932"/>
                  </a:cubicBezTo>
                  <a:cubicBezTo>
                    <a:pt x="0" y="16882"/>
                    <a:pt x="186" y="13282"/>
                    <a:pt x="372" y="10232"/>
                  </a:cubicBezTo>
                  <a:cubicBezTo>
                    <a:pt x="559" y="7182"/>
                    <a:pt x="745" y="4682"/>
                    <a:pt x="931" y="3182"/>
                  </a:cubicBezTo>
                  <a:cubicBezTo>
                    <a:pt x="1117" y="1682"/>
                    <a:pt x="1303" y="1182"/>
                    <a:pt x="1676" y="732"/>
                  </a:cubicBezTo>
                  <a:cubicBezTo>
                    <a:pt x="2048" y="282"/>
                    <a:pt x="2607" y="-118"/>
                    <a:pt x="3166" y="32"/>
                  </a:cubicBezTo>
                  <a:cubicBezTo>
                    <a:pt x="3724" y="182"/>
                    <a:pt x="4283" y="882"/>
                    <a:pt x="5586" y="2832"/>
                  </a:cubicBezTo>
                  <a:cubicBezTo>
                    <a:pt x="6890" y="4782"/>
                    <a:pt x="8938" y="7982"/>
                    <a:pt x="10707" y="10682"/>
                  </a:cubicBezTo>
                  <a:cubicBezTo>
                    <a:pt x="12476" y="13382"/>
                    <a:pt x="13966" y="15582"/>
                    <a:pt x="14990" y="16882"/>
                  </a:cubicBezTo>
                  <a:cubicBezTo>
                    <a:pt x="16014" y="18182"/>
                    <a:pt x="16572" y="18582"/>
                    <a:pt x="17224" y="18582"/>
                  </a:cubicBezTo>
                  <a:cubicBezTo>
                    <a:pt x="17876" y="18582"/>
                    <a:pt x="18621" y="18182"/>
                    <a:pt x="19272" y="16432"/>
                  </a:cubicBezTo>
                  <a:cubicBezTo>
                    <a:pt x="19924" y="14682"/>
                    <a:pt x="20483" y="11582"/>
                    <a:pt x="20855" y="9082"/>
                  </a:cubicBezTo>
                  <a:cubicBezTo>
                    <a:pt x="21228" y="6582"/>
                    <a:pt x="21414" y="4682"/>
                    <a:pt x="21507" y="3382"/>
                  </a:cubicBezTo>
                  <a:cubicBezTo>
                    <a:pt x="21600" y="2082"/>
                    <a:pt x="21600" y="1382"/>
                    <a:pt x="21507" y="1132"/>
                  </a:cubicBezTo>
                  <a:cubicBezTo>
                    <a:pt x="21414" y="882"/>
                    <a:pt x="21228" y="1082"/>
                    <a:pt x="21041" y="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536896" y="390974"/>
              <a:ext cx="79129" cy="22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98" fill="norm" stroke="1" extrusionOk="0">
                  <a:moveTo>
                    <a:pt x="21249" y="1431"/>
                  </a:moveTo>
                  <a:cubicBezTo>
                    <a:pt x="18407" y="842"/>
                    <a:pt x="15565" y="253"/>
                    <a:pt x="12723" y="56"/>
                  </a:cubicBezTo>
                  <a:cubicBezTo>
                    <a:pt x="9881" y="-140"/>
                    <a:pt x="7038" y="56"/>
                    <a:pt x="4765" y="2609"/>
                  </a:cubicBezTo>
                  <a:cubicBezTo>
                    <a:pt x="2491" y="5162"/>
                    <a:pt x="786" y="10071"/>
                    <a:pt x="217" y="13213"/>
                  </a:cubicBezTo>
                  <a:cubicBezTo>
                    <a:pt x="-351" y="16355"/>
                    <a:pt x="217" y="17729"/>
                    <a:pt x="1638" y="18907"/>
                  </a:cubicBezTo>
                  <a:cubicBezTo>
                    <a:pt x="3060" y="20085"/>
                    <a:pt x="5333" y="21067"/>
                    <a:pt x="7891" y="21264"/>
                  </a:cubicBezTo>
                  <a:cubicBezTo>
                    <a:pt x="10449" y="21460"/>
                    <a:pt x="13291" y="20871"/>
                    <a:pt x="15849" y="18220"/>
                  </a:cubicBezTo>
                  <a:cubicBezTo>
                    <a:pt x="18407" y="15569"/>
                    <a:pt x="20681" y="10856"/>
                    <a:pt x="20112" y="7715"/>
                  </a:cubicBezTo>
                  <a:cubicBezTo>
                    <a:pt x="19544" y="4573"/>
                    <a:pt x="16133" y="3002"/>
                    <a:pt x="12723" y="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673174" y="342899"/>
              <a:ext cx="152401" cy="26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6171"/>
                  </a:moveTo>
                  <a:cubicBezTo>
                    <a:pt x="300" y="5143"/>
                    <a:pt x="600" y="4114"/>
                    <a:pt x="1650" y="3600"/>
                  </a:cubicBezTo>
                  <a:cubicBezTo>
                    <a:pt x="2700" y="3086"/>
                    <a:pt x="4500" y="3086"/>
                    <a:pt x="7350" y="4629"/>
                  </a:cubicBezTo>
                  <a:cubicBezTo>
                    <a:pt x="10200" y="6171"/>
                    <a:pt x="14100" y="9257"/>
                    <a:pt x="16200" y="12086"/>
                  </a:cubicBezTo>
                  <a:cubicBezTo>
                    <a:pt x="18300" y="14914"/>
                    <a:pt x="18600" y="17486"/>
                    <a:pt x="18300" y="19114"/>
                  </a:cubicBezTo>
                  <a:cubicBezTo>
                    <a:pt x="18000" y="20743"/>
                    <a:pt x="17100" y="21429"/>
                    <a:pt x="16050" y="21514"/>
                  </a:cubicBezTo>
                  <a:cubicBezTo>
                    <a:pt x="15000" y="21600"/>
                    <a:pt x="13800" y="21086"/>
                    <a:pt x="12900" y="18600"/>
                  </a:cubicBezTo>
                  <a:cubicBezTo>
                    <a:pt x="12000" y="16114"/>
                    <a:pt x="11400" y="11657"/>
                    <a:pt x="12900" y="8229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901774" y="368712"/>
              <a:ext cx="215901" cy="2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318"/>
                  </a:moveTo>
                  <a:cubicBezTo>
                    <a:pt x="847" y="6834"/>
                    <a:pt x="1694" y="11350"/>
                    <a:pt x="2118" y="14198"/>
                  </a:cubicBezTo>
                  <a:cubicBezTo>
                    <a:pt x="2541" y="17045"/>
                    <a:pt x="2541" y="18223"/>
                    <a:pt x="2435" y="19303"/>
                  </a:cubicBezTo>
                  <a:cubicBezTo>
                    <a:pt x="2329" y="20383"/>
                    <a:pt x="2118" y="21365"/>
                    <a:pt x="2012" y="21169"/>
                  </a:cubicBezTo>
                  <a:cubicBezTo>
                    <a:pt x="1906" y="20972"/>
                    <a:pt x="1906" y="19598"/>
                    <a:pt x="2224" y="16947"/>
                  </a:cubicBezTo>
                  <a:cubicBezTo>
                    <a:pt x="2541" y="14296"/>
                    <a:pt x="3176" y="10369"/>
                    <a:pt x="3706" y="7718"/>
                  </a:cubicBezTo>
                  <a:cubicBezTo>
                    <a:pt x="4235" y="5067"/>
                    <a:pt x="4659" y="3692"/>
                    <a:pt x="5400" y="2710"/>
                  </a:cubicBezTo>
                  <a:cubicBezTo>
                    <a:pt x="6141" y="1729"/>
                    <a:pt x="7200" y="1140"/>
                    <a:pt x="7941" y="1336"/>
                  </a:cubicBezTo>
                  <a:cubicBezTo>
                    <a:pt x="8682" y="1532"/>
                    <a:pt x="9106" y="2514"/>
                    <a:pt x="9318" y="4380"/>
                  </a:cubicBezTo>
                  <a:cubicBezTo>
                    <a:pt x="9529" y="6245"/>
                    <a:pt x="9529" y="8994"/>
                    <a:pt x="9529" y="11056"/>
                  </a:cubicBezTo>
                  <a:cubicBezTo>
                    <a:pt x="9529" y="13118"/>
                    <a:pt x="9529" y="14492"/>
                    <a:pt x="9635" y="14689"/>
                  </a:cubicBezTo>
                  <a:cubicBezTo>
                    <a:pt x="9741" y="14885"/>
                    <a:pt x="9953" y="13903"/>
                    <a:pt x="10800" y="11743"/>
                  </a:cubicBezTo>
                  <a:cubicBezTo>
                    <a:pt x="11647" y="9583"/>
                    <a:pt x="13129" y="6245"/>
                    <a:pt x="14188" y="4183"/>
                  </a:cubicBezTo>
                  <a:cubicBezTo>
                    <a:pt x="15247" y="2121"/>
                    <a:pt x="15882" y="1336"/>
                    <a:pt x="16729" y="747"/>
                  </a:cubicBezTo>
                  <a:cubicBezTo>
                    <a:pt x="17576" y="158"/>
                    <a:pt x="18635" y="-235"/>
                    <a:pt x="19271" y="158"/>
                  </a:cubicBezTo>
                  <a:cubicBezTo>
                    <a:pt x="19906" y="550"/>
                    <a:pt x="20118" y="1729"/>
                    <a:pt x="20118" y="4478"/>
                  </a:cubicBezTo>
                  <a:cubicBezTo>
                    <a:pt x="20118" y="7227"/>
                    <a:pt x="19906" y="11547"/>
                    <a:pt x="20118" y="14198"/>
                  </a:cubicBezTo>
                  <a:cubicBezTo>
                    <a:pt x="20329" y="16849"/>
                    <a:pt x="20965" y="17830"/>
                    <a:pt x="21600" y="18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165671" y="56063"/>
              <a:ext cx="280881" cy="49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7" fill="norm" stroke="1" extrusionOk="0">
                  <a:moveTo>
                    <a:pt x="8434" y="16998"/>
                  </a:moveTo>
                  <a:cubicBezTo>
                    <a:pt x="8757" y="16360"/>
                    <a:pt x="9079" y="15722"/>
                    <a:pt x="9240" y="15039"/>
                  </a:cubicBezTo>
                  <a:cubicBezTo>
                    <a:pt x="9401" y="14355"/>
                    <a:pt x="9401" y="13626"/>
                    <a:pt x="8998" y="13216"/>
                  </a:cubicBezTo>
                  <a:cubicBezTo>
                    <a:pt x="8595" y="12806"/>
                    <a:pt x="7790" y="12715"/>
                    <a:pt x="6258" y="13626"/>
                  </a:cubicBezTo>
                  <a:cubicBezTo>
                    <a:pt x="4727" y="14537"/>
                    <a:pt x="2470" y="16451"/>
                    <a:pt x="1261" y="17636"/>
                  </a:cubicBezTo>
                  <a:cubicBezTo>
                    <a:pt x="52" y="18821"/>
                    <a:pt x="-109" y="19277"/>
                    <a:pt x="52" y="19687"/>
                  </a:cubicBezTo>
                  <a:cubicBezTo>
                    <a:pt x="213" y="20097"/>
                    <a:pt x="697" y="20461"/>
                    <a:pt x="1664" y="20370"/>
                  </a:cubicBezTo>
                  <a:cubicBezTo>
                    <a:pt x="2631" y="20279"/>
                    <a:pt x="4082" y="19732"/>
                    <a:pt x="4969" y="19231"/>
                  </a:cubicBezTo>
                  <a:cubicBezTo>
                    <a:pt x="5855" y="18730"/>
                    <a:pt x="6178" y="18274"/>
                    <a:pt x="6581" y="17636"/>
                  </a:cubicBezTo>
                  <a:cubicBezTo>
                    <a:pt x="6984" y="16998"/>
                    <a:pt x="7467" y="16178"/>
                    <a:pt x="7790" y="16041"/>
                  </a:cubicBezTo>
                  <a:cubicBezTo>
                    <a:pt x="8112" y="15905"/>
                    <a:pt x="8273" y="16451"/>
                    <a:pt x="8354" y="17180"/>
                  </a:cubicBezTo>
                  <a:cubicBezTo>
                    <a:pt x="8434" y="17910"/>
                    <a:pt x="8434" y="18821"/>
                    <a:pt x="8595" y="19505"/>
                  </a:cubicBezTo>
                  <a:cubicBezTo>
                    <a:pt x="8757" y="20188"/>
                    <a:pt x="9079" y="20644"/>
                    <a:pt x="9643" y="20963"/>
                  </a:cubicBezTo>
                  <a:cubicBezTo>
                    <a:pt x="10207" y="21282"/>
                    <a:pt x="11013" y="21464"/>
                    <a:pt x="11658" y="21373"/>
                  </a:cubicBezTo>
                  <a:cubicBezTo>
                    <a:pt x="12303" y="21282"/>
                    <a:pt x="12787" y="20917"/>
                    <a:pt x="13995" y="19322"/>
                  </a:cubicBezTo>
                  <a:cubicBezTo>
                    <a:pt x="15204" y="17727"/>
                    <a:pt x="17139" y="14902"/>
                    <a:pt x="18509" y="11986"/>
                  </a:cubicBezTo>
                  <a:cubicBezTo>
                    <a:pt x="19879" y="9069"/>
                    <a:pt x="20685" y="6061"/>
                    <a:pt x="21088" y="4056"/>
                  </a:cubicBezTo>
                  <a:cubicBezTo>
                    <a:pt x="21491" y="2051"/>
                    <a:pt x="21491" y="1049"/>
                    <a:pt x="21088" y="502"/>
                  </a:cubicBezTo>
                  <a:cubicBezTo>
                    <a:pt x="20685" y="-45"/>
                    <a:pt x="19879" y="-136"/>
                    <a:pt x="19234" y="183"/>
                  </a:cubicBezTo>
                  <a:cubicBezTo>
                    <a:pt x="18590" y="502"/>
                    <a:pt x="18106" y="1231"/>
                    <a:pt x="17622" y="3418"/>
                  </a:cubicBezTo>
                  <a:cubicBezTo>
                    <a:pt x="17139" y="5606"/>
                    <a:pt x="16655" y="9251"/>
                    <a:pt x="16655" y="12031"/>
                  </a:cubicBezTo>
                  <a:cubicBezTo>
                    <a:pt x="16655" y="14811"/>
                    <a:pt x="17139" y="16725"/>
                    <a:pt x="17784" y="17773"/>
                  </a:cubicBezTo>
                  <a:cubicBezTo>
                    <a:pt x="18428" y="18821"/>
                    <a:pt x="19234" y="19003"/>
                    <a:pt x="20040" y="1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553707" y="34290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587574" y="1778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77654" y="69850"/>
              <a:ext cx="68671" cy="44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5" fill="norm" stroke="1" extrusionOk="0">
                  <a:moveTo>
                    <a:pt x="21235" y="0"/>
                  </a:moveTo>
                  <a:cubicBezTo>
                    <a:pt x="16653" y="2894"/>
                    <a:pt x="12071" y="5788"/>
                    <a:pt x="8471" y="9095"/>
                  </a:cubicBezTo>
                  <a:cubicBezTo>
                    <a:pt x="4871" y="12402"/>
                    <a:pt x="2253" y="16122"/>
                    <a:pt x="944" y="18293"/>
                  </a:cubicBezTo>
                  <a:cubicBezTo>
                    <a:pt x="-365" y="20463"/>
                    <a:pt x="-365" y="21083"/>
                    <a:pt x="1271" y="21342"/>
                  </a:cubicBezTo>
                  <a:cubicBezTo>
                    <a:pt x="2908" y="21600"/>
                    <a:pt x="6180" y="21497"/>
                    <a:pt x="8799" y="21135"/>
                  </a:cubicBezTo>
                  <a:cubicBezTo>
                    <a:pt x="11417" y="20773"/>
                    <a:pt x="13380" y="20153"/>
                    <a:pt x="15344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663774" y="321868"/>
              <a:ext cx="259215" cy="41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4" fill="norm" stroke="1" extrusionOk="0">
                  <a:moveTo>
                    <a:pt x="0" y="1411"/>
                  </a:moveTo>
                  <a:cubicBezTo>
                    <a:pt x="2961" y="866"/>
                    <a:pt x="5923" y="320"/>
                    <a:pt x="7839" y="102"/>
                  </a:cubicBezTo>
                  <a:cubicBezTo>
                    <a:pt x="9755" y="-116"/>
                    <a:pt x="10626" y="-7"/>
                    <a:pt x="11497" y="648"/>
                  </a:cubicBezTo>
                  <a:cubicBezTo>
                    <a:pt x="12368" y="1302"/>
                    <a:pt x="13239" y="2502"/>
                    <a:pt x="14110" y="3157"/>
                  </a:cubicBezTo>
                  <a:cubicBezTo>
                    <a:pt x="14981" y="3811"/>
                    <a:pt x="15852" y="3920"/>
                    <a:pt x="16461" y="3702"/>
                  </a:cubicBezTo>
                  <a:cubicBezTo>
                    <a:pt x="17071" y="3484"/>
                    <a:pt x="17419" y="2939"/>
                    <a:pt x="17681" y="2993"/>
                  </a:cubicBezTo>
                  <a:cubicBezTo>
                    <a:pt x="17942" y="3048"/>
                    <a:pt x="18116" y="3702"/>
                    <a:pt x="18639" y="5502"/>
                  </a:cubicBezTo>
                  <a:cubicBezTo>
                    <a:pt x="19161" y="7302"/>
                    <a:pt x="20032" y="10248"/>
                    <a:pt x="20642" y="12920"/>
                  </a:cubicBezTo>
                  <a:cubicBezTo>
                    <a:pt x="21252" y="15593"/>
                    <a:pt x="21600" y="17993"/>
                    <a:pt x="21077" y="19466"/>
                  </a:cubicBezTo>
                  <a:cubicBezTo>
                    <a:pt x="20555" y="20939"/>
                    <a:pt x="19161" y="21484"/>
                    <a:pt x="17506" y="21484"/>
                  </a:cubicBezTo>
                  <a:cubicBezTo>
                    <a:pt x="15852" y="21484"/>
                    <a:pt x="13935" y="20939"/>
                    <a:pt x="12542" y="19848"/>
                  </a:cubicBezTo>
                  <a:cubicBezTo>
                    <a:pt x="11148" y="18757"/>
                    <a:pt x="10277" y="17120"/>
                    <a:pt x="9406" y="15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239181" y="116141"/>
              <a:ext cx="142144" cy="43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4" fill="norm" stroke="1" extrusionOk="0">
                  <a:moveTo>
                    <a:pt x="21331" y="1150"/>
                  </a:moveTo>
                  <a:cubicBezTo>
                    <a:pt x="20378" y="737"/>
                    <a:pt x="19425" y="323"/>
                    <a:pt x="17996" y="117"/>
                  </a:cubicBezTo>
                  <a:cubicBezTo>
                    <a:pt x="16566" y="-90"/>
                    <a:pt x="14660" y="-90"/>
                    <a:pt x="12278" y="685"/>
                  </a:cubicBezTo>
                  <a:cubicBezTo>
                    <a:pt x="9896" y="1460"/>
                    <a:pt x="7037" y="3010"/>
                    <a:pt x="4655" y="5698"/>
                  </a:cubicBezTo>
                  <a:cubicBezTo>
                    <a:pt x="2272" y="8385"/>
                    <a:pt x="366" y="12209"/>
                    <a:pt x="49" y="14999"/>
                  </a:cubicBezTo>
                  <a:cubicBezTo>
                    <a:pt x="-269" y="17789"/>
                    <a:pt x="1002" y="19546"/>
                    <a:pt x="2590" y="20477"/>
                  </a:cubicBezTo>
                  <a:cubicBezTo>
                    <a:pt x="4178" y="21407"/>
                    <a:pt x="6084" y="21510"/>
                    <a:pt x="7672" y="21355"/>
                  </a:cubicBezTo>
                  <a:cubicBezTo>
                    <a:pt x="9260" y="21200"/>
                    <a:pt x="10531" y="20787"/>
                    <a:pt x="11802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445329" y="111036"/>
              <a:ext cx="145546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3" fill="norm" stroke="1" extrusionOk="0">
                  <a:moveTo>
                    <a:pt x="9316" y="5062"/>
                  </a:moveTo>
                  <a:cubicBezTo>
                    <a:pt x="6812" y="9057"/>
                    <a:pt x="4308" y="13053"/>
                    <a:pt x="2899" y="15425"/>
                  </a:cubicBezTo>
                  <a:cubicBezTo>
                    <a:pt x="1490" y="17797"/>
                    <a:pt x="1177" y="18546"/>
                    <a:pt x="864" y="19296"/>
                  </a:cubicBezTo>
                  <a:cubicBezTo>
                    <a:pt x="551" y="20045"/>
                    <a:pt x="238" y="20794"/>
                    <a:pt x="82" y="20544"/>
                  </a:cubicBezTo>
                  <a:cubicBezTo>
                    <a:pt x="-75" y="20294"/>
                    <a:pt x="-75" y="19046"/>
                    <a:pt x="708" y="16424"/>
                  </a:cubicBezTo>
                  <a:cubicBezTo>
                    <a:pt x="1490" y="13802"/>
                    <a:pt x="3055" y="9807"/>
                    <a:pt x="4464" y="6997"/>
                  </a:cubicBezTo>
                  <a:cubicBezTo>
                    <a:pt x="5873" y="4188"/>
                    <a:pt x="7125" y="2565"/>
                    <a:pt x="8221" y="1504"/>
                  </a:cubicBezTo>
                  <a:cubicBezTo>
                    <a:pt x="9316" y="442"/>
                    <a:pt x="10255" y="-57"/>
                    <a:pt x="11195" y="5"/>
                  </a:cubicBezTo>
                  <a:cubicBezTo>
                    <a:pt x="12134" y="68"/>
                    <a:pt x="13073" y="692"/>
                    <a:pt x="14168" y="2815"/>
                  </a:cubicBezTo>
                  <a:cubicBezTo>
                    <a:pt x="15264" y="4937"/>
                    <a:pt x="16516" y="8558"/>
                    <a:pt x="17768" y="11929"/>
                  </a:cubicBezTo>
                  <a:cubicBezTo>
                    <a:pt x="19021" y="15300"/>
                    <a:pt x="20273" y="18422"/>
                    <a:pt x="21525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501974" y="260350"/>
              <a:ext cx="101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8000"/>
                    <a:pt x="2700" y="14400"/>
                    <a:pt x="6300" y="10800"/>
                  </a:cubicBezTo>
                  <a:cubicBezTo>
                    <a:pt x="9900" y="7200"/>
                    <a:pt x="1575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692474" y="101600"/>
              <a:ext cx="241864" cy="3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4" fill="norm" stroke="1" extrusionOk="0">
                  <a:moveTo>
                    <a:pt x="2254" y="6717"/>
                  </a:moveTo>
                  <a:cubicBezTo>
                    <a:pt x="1503" y="10668"/>
                    <a:pt x="751" y="14620"/>
                    <a:pt x="376" y="16924"/>
                  </a:cubicBezTo>
                  <a:cubicBezTo>
                    <a:pt x="0" y="19229"/>
                    <a:pt x="0" y="19888"/>
                    <a:pt x="0" y="18044"/>
                  </a:cubicBezTo>
                  <a:cubicBezTo>
                    <a:pt x="0" y="16200"/>
                    <a:pt x="0" y="11854"/>
                    <a:pt x="94" y="9154"/>
                  </a:cubicBezTo>
                  <a:cubicBezTo>
                    <a:pt x="188" y="6454"/>
                    <a:pt x="376" y="5400"/>
                    <a:pt x="657" y="4412"/>
                  </a:cubicBezTo>
                  <a:cubicBezTo>
                    <a:pt x="939" y="3424"/>
                    <a:pt x="1315" y="2502"/>
                    <a:pt x="1784" y="2502"/>
                  </a:cubicBezTo>
                  <a:cubicBezTo>
                    <a:pt x="2254" y="2502"/>
                    <a:pt x="2817" y="3424"/>
                    <a:pt x="4132" y="6124"/>
                  </a:cubicBezTo>
                  <a:cubicBezTo>
                    <a:pt x="5447" y="8824"/>
                    <a:pt x="7513" y="13302"/>
                    <a:pt x="9016" y="16134"/>
                  </a:cubicBezTo>
                  <a:cubicBezTo>
                    <a:pt x="10518" y="18966"/>
                    <a:pt x="11457" y="20151"/>
                    <a:pt x="12490" y="20810"/>
                  </a:cubicBezTo>
                  <a:cubicBezTo>
                    <a:pt x="13523" y="21468"/>
                    <a:pt x="14650" y="21600"/>
                    <a:pt x="15871" y="20941"/>
                  </a:cubicBezTo>
                  <a:cubicBezTo>
                    <a:pt x="17092" y="20283"/>
                    <a:pt x="18407" y="18834"/>
                    <a:pt x="19440" y="15937"/>
                  </a:cubicBezTo>
                  <a:cubicBezTo>
                    <a:pt x="20473" y="13039"/>
                    <a:pt x="21224" y="8693"/>
                    <a:pt x="21412" y="5795"/>
                  </a:cubicBezTo>
                  <a:cubicBezTo>
                    <a:pt x="21600" y="2898"/>
                    <a:pt x="21224" y="1449"/>
                    <a:pt x="208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990924" y="0"/>
              <a:ext cx="117529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629" y="0"/>
                  </a:moveTo>
                  <a:cubicBezTo>
                    <a:pt x="8100" y="1200"/>
                    <a:pt x="11571" y="2400"/>
                    <a:pt x="14850" y="4754"/>
                  </a:cubicBezTo>
                  <a:cubicBezTo>
                    <a:pt x="18129" y="7108"/>
                    <a:pt x="21214" y="10615"/>
                    <a:pt x="21407" y="13477"/>
                  </a:cubicBezTo>
                  <a:cubicBezTo>
                    <a:pt x="21600" y="16338"/>
                    <a:pt x="18900" y="18554"/>
                    <a:pt x="14850" y="19800"/>
                  </a:cubicBezTo>
                  <a:cubicBezTo>
                    <a:pt x="10800" y="21046"/>
                    <a:pt x="5400" y="21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99674" y="730250"/>
              <a:ext cx="598170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" y="21080"/>
                    <a:pt x="489" y="20559"/>
                    <a:pt x="745" y="20125"/>
                  </a:cubicBezTo>
                  <a:cubicBezTo>
                    <a:pt x="1001" y="19692"/>
                    <a:pt x="1269" y="19345"/>
                    <a:pt x="1555" y="18998"/>
                  </a:cubicBezTo>
                  <a:cubicBezTo>
                    <a:pt x="1842" y="18651"/>
                    <a:pt x="2148" y="18304"/>
                    <a:pt x="2411" y="17957"/>
                  </a:cubicBezTo>
                  <a:cubicBezTo>
                    <a:pt x="2675" y="17610"/>
                    <a:pt x="2897" y="17263"/>
                    <a:pt x="3134" y="16916"/>
                  </a:cubicBezTo>
                  <a:cubicBezTo>
                    <a:pt x="3371" y="16569"/>
                    <a:pt x="3623" y="16222"/>
                    <a:pt x="3883" y="15831"/>
                  </a:cubicBezTo>
                  <a:cubicBezTo>
                    <a:pt x="4143" y="15441"/>
                    <a:pt x="4410" y="15007"/>
                    <a:pt x="4701" y="14573"/>
                  </a:cubicBezTo>
                  <a:cubicBezTo>
                    <a:pt x="4991" y="14140"/>
                    <a:pt x="5304" y="13706"/>
                    <a:pt x="5618" y="13229"/>
                  </a:cubicBezTo>
                  <a:cubicBezTo>
                    <a:pt x="5931" y="12752"/>
                    <a:pt x="6245" y="12231"/>
                    <a:pt x="6489" y="11841"/>
                  </a:cubicBezTo>
                  <a:cubicBezTo>
                    <a:pt x="6734" y="11451"/>
                    <a:pt x="6910" y="11190"/>
                    <a:pt x="7085" y="10930"/>
                  </a:cubicBezTo>
                  <a:cubicBezTo>
                    <a:pt x="7261" y="10670"/>
                    <a:pt x="7437" y="10410"/>
                    <a:pt x="7617" y="10149"/>
                  </a:cubicBezTo>
                  <a:cubicBezTo>
                    <a:pt x="7796" y="9889"/>
                    <a:pt x="7980" y="9629"/>
                    <a:pt x="8159" y="9412"/>
                  </a:cubicBezTo>
                  <a:cubicBezTo>
                    <a:pt x="8339" y="9195"/>
                    <a:pt x="8515" y="9022"/>
                    <a:pt x="8710" y="8761"/>
                  </a:cubicBezTo>
                  <a:cubicBezTo>
                    <a:pt x="8904" y="8501"/>
                    <a:pt x="9118" y="8154"/>
                    <a:pt x="9313" y="7894"/>
                  </a:cubicBezTo>
                  <a:cubicBezTo>
                    <a:pt x="9508" y="7634"/>
                    <a:pt x="9684" y="7460"/>
                    <a:pt x="9879" y="7243"/>
                  </a:cubicBezTo>
                  <a:cubicBezTo>
                    <a:pt x="10074" y="7027"/>
                    <a:pt x="10288" y="6766"/>
                    <a:pt x="10479" y="6549"/>
                  </a:cubicBezTo>
                  <a:cubicBezTo>
                    <a:pt x="10670" y="6333"/>
                    <a:pt x="10838" y="6159"/>
                    <a:pt x="11025" y="5942"/>
                  </a:cubicBezTo>
                  <a:cubicBezTo>
                    <a:pt x="11213" y="5725"/>
                    <a:pt x="11419" y="5465"/>
                    <a:pt x="11633" y="5205"/>
                  </a:cubicBezTo>
                  <a:cubicBezTo>
                    <a:pt x="11847" y="4945"/>
                    <a:pt x="12069" y="4684"/>
                    <a:pt x="12283" y="4467"/>
                  </a:cubicBezTo>
                  <a:cubicBezTo>
                    <a:pt x="12497" y="4251"/>
                    <a:pt x="12703" y="4077"/>
                    <a:pt x="12887" y="3904"/>
                  </a:cubicBezTo>
                  <a:cubicBezTo>
                    <a:pt x="13070" y="3730"/>
                    <a:pt x="13231" y="3557"/>
                    <a:pt x="13425" y="3383"/>
                  </a:cubicBezTo>
                  <a:cubicBezTo>
                    <a:pt x="13620" y="3210"/>
                    <a:pt x="13850" y="3036"/>
                    <a:pt x="14052" y="2863"/>
                  </a:cubicBezTo>
                  <a:cubicBezTo>
                    <a:pt x="14255" y="2689"/>
                    <a:pt x="14431" y="2516"/>
                    <a:pt x="14622" y="2342"/>
                  </a:cubicBezTo>
                  <a:cubicBezTo>
                    <a:pt x="14813" y="2169"/>
                    <a:pt x="15019" y="1995"/>
                    <a:pt x="15214" y="1865"/>
                  </a:cubicBezTo>
                  <a:cubicBezTo>
                    <a:pt x="15409" y="1735"/>
                    <a:pt x="15592" y="1648"/>
                    <a:pt x="15875" y="1475"/>
                  </a:cubicBezTo>
                  <a:cubicBezTo>
                    <a:pt x="16158" y="1301"/>
                    <a:pt x="16540" y="1041"/>
                    <a:pt x="16827" y="867"/>
                  </a:cubicBezTo>
                  <a:cubicBezTo>
                    <a:pt x="17113" y="694"/>
                    <a:pt x="17304" y="607"/>
                    <a:pt x="17568" y="520"/>
                  </a:cubicBezTo>
                  <a:cubicBezTo>
                    <a:pt x="17832" y="434"/>
                    <a:pt x="18168" y="347"/>
                    <a:pt x="18489" y="260"/>
                  </a:cubicBezTo>
                  <a:cubicBezTo>
                    <a:pt x="18810" y="173"/>
                    <a:pt x="19116" y="87"/>
                    <a:pt x="19441" y="43"/>
                  </a:cubicBezTo>
                  <a:cubicBezTo>
                    <a:pt x="19766" y="0"/>
                    <a:pt x="20110" y="0"/>
                    <a:pt x="20450" y="0"/>
                  </a:cubicBezTo>
                  <a:cubicBezTo>
                    <a:pt x="20790" y="0"/>
                    <a:pt x="21126" y="0"/>
                    <a:pt x="21317" y="43"/>
                  </a:cubicBezTo>
                  <a:cubicBezTo>
                    <a:pt x="21508" y="87"/>
                    <a:pt x="21554" y="173"/>
                    <a:pt x="21600" y="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275924" y="762000"/>
              <a:ext cx="5384801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" y="21146"/>
                    <a:pt x="611" y="20692"/>
                    <a:pt x="938" y="20270"/>
                  </a:cubicBezTo>
                  <a:cubicBezTo>
                    <a:pt x="1265" y="19849"/>
                    <a:pt x="1613" y="19459"/>
                    <a:pt x="1974" y="19038"/>
                  </a:cubicBezTo>
                  <a:cubicBezTo>
                    <a:pt x="2335" y="18616"/>
                    <a:pt x="2708" y="18162"/>
                    <a:pt x="3040" y="17741"/>
                  </a:cubicBezTo>
                  <a:cubicBezTo>
                    <a:pt x="3371" y="17319"/>
                    <a:pt x="3659" y="16930"/>
                    <a:pt x="3948" y="16508"/>
                  </a:cubicBezTo>
                  <a:cubicBezTo>
                    <a:pt x="4237" y="16086"/>
                    <a:pt x="4525" y="15632"/>
                    <a:pt x="4835" y="15178"/>
                  </a:cubicBezTo>
                  <a:cubicBezTo>
                    <a:pt x="5145" y="14724"/>
                    <a:pt x="5476" y="14270"/>
                    <a:pt x="5812" y="13816"/>
                  </a:cubicBezTo>
                  <a:cubicBezTo>
                    <a:pt x="6147" y="13362"/>
                    <a:pt x="6487" y="12908"/>
                    <a:pt x="6826" y="12486"/>
                  </a:cubicBezTo>
                  <a:cubicBezTo>
                    <a:pt x="7166" y="12065"/>
                    <a:pt x="7506" y="11676"/>
                    <a:pt x="7858" y="11254"/>
                  </a:cubicBezTo>
                  <a:cubicBezTo>
                    <a:pt x="8210" y="10832"/>
                    <a:pt x="8575" y="10378"/>
                    <a:pt x="8936" y="9957"/>
                  </a:cubicBezTo>
                  <a:cubicBezTo>
                    <a:pt x="9297" y="9535"/>
                    <a:pt x="9654" y="9146"/>
                    <a:pt x="10019" y="8789"/>
                  </a:cubicBezTo>
                  <a:cubicBezTo>
                    <a:pt x="10384" y="8432"/>
                    <a:pt x="10758" y="8108"/>
                    <a:pt x="11123" y="7816"/>
                  </a:cubicBezTo>
                  <a:cubicBezTo>
                    <a:pt x="11488" y="7524"/>
                    <a:pt x="11844" y="7265"/>
                    <a:pt x="12201" y="7005"/>
                  </a:cubicBezTo>
                  <a:cubicBezTo>
                    <a:pt x="12558" y="6746"/>
                    <a:pt x="12914" y="6486"/>
                    <a:pt x="13262" y="6227"/>
                  </a:cubicBezTo>
                  <a:cubicBezTo>
                    <a:pt x="13610" y="5968"/>
                    <a:pt x="13950" y="5708"/>
                    <a:pt x="14277" y="5449"/>
                  </a:cubicBezTo>
                  <a:cubicBezTo>
                    <a:pt x="14604" y="5189"/>
                    <a:pt x="14918" y="4930"/>
                    <a:pt x="15236" y="4703"/>
                  </a:cubicBezTo>
                  <a:cubicBezTo>
                    <a:pt x="15555" y="4476"/>
                    <a:pt x="15877" y="4281"/>
                    <a:pt x="16179" y="4086"/>
                  </a:cubicBezTo>
                  <a:cubicBezTo>
                    <a:pt x="16480" y="3892"/>
                    <a:pt x="16760" y="3697"/>
                    <a:pt x="17032" y="3503"/>
                  </a:cubicBezTo>
                  <a:cubicBezTo>
                    <a:pt x="17304" y="3308"/>
                    <a:pt x="17567" y="3114"/>
                    <a:pt x="17864" y="2886"/>
                  </a:cubicBezTo>
                  <a:cubicBezTo>
                    <a:pt x="18161" y="2659"/>
                    <a:pt x="18492" y="2400"/>
                    <a:pt x="18836" y="2141"/>
                  </a:cubicBezTo>
                  <a:cubicBezTo>
                    <a:pt x="19180" y="1881"/>
                    <a:pt x="19537" y="1622"/>
                    <a:pt x="19868" y="1427"/>
                  </a:cubicBezTo>
                  <a:cubicBezTo>
                    <a:pt x="20199" y="1232"/>
                    <a:pt x="20505" y="1103"/>
                    <a:pt x="20789" y="876"/>
                  </a:cubicBezTo>
                  <a:cubicBezTo>
                    <a:pt x="21074" y="649"/>
                    <a:pt x="21337" y="3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321124" y="1968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308424" y="3873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33275" y="1940150"/>
              <a:ext cx="280650" cy="42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40" fill="norm" stroke="1" extrusionOk="0">
                  <a:moveTo>
                    <a:pt x="11701" y="2715"/>
                  </a:moveTo>
                  <a:cubicBezTo>
                    <a:pt x="11701" y="2180"/>
                    <a:pt x="11701" y="1646"/>
                    <a:pt x="10895" y="1058"/>
                  </a:cubicBezTo>
                  <a:cubicBezTo>
                    <a:pt x="10089" y="470"/>
                    <a:pt x="8477" y="-172"/>
                    <a:pt x="7188" y="42"/>
                  </a:cubicBezTo>
                  <a:cubicBezTo>
                    <a:pt x="5898" y="256"/>
                    <a:pt x="4931" y="1325"/>
                    <a:pt x="3722" y="3464"/>
                  </a:cubicBezTo>
                  <a:cubicBezTo>
                    <a:pt x="2513" y="5602"/>
                    <a:pt x="1063" y="8810"/>
                    <a:pt x="418" y="11430"/>
                  </a:cubicBezTo>
                  <a:cubicBezTo>
                    <a:pt x="-227" y="14050"/>
                    <a:pt x="-66" y="16081"/>
                    <a:pt x="498" y="17578"/>
                  </a:cubicBezTo>
                  <a:cubicBezTo>
                    <a:pt x="1063" y="19076"/>
                    <a:pt x="2030" y="20038"/>
                    <a:pt x="3158" y="20626"/>
                  </a:cubicBezTo>
                  <a:cubicBezTo>
                    <a:pt x="4286" y="21214"/>
                    <a:pt x="5576" y="21428"/>
                    <a:pt x="7027" y="21054"/>
                  </a:cubicBezTo>
                  <a:cubicBezTo>
                    <a:pt x="8477" y="20679"/>
                    <a:pt x="10089" y="19717"/>
                    <a:pt x="11782" y="17846"/>
                  </a:cubicBezTo>
                  <a:cubicBezTo>
                    <a:pt x="13474" y="15975"/>
                    <a:pt x="15248" y="13194"/>
                    <a:pt x="15731" y="10468"/>
                  </a:cubicBezTo>
                  <a:cubicBezTo>
                    <a:pt x="16215" y="7741"/>
                    <a:pt x="15409" y="5068"/>
                    <a:pt x="14683" y="3464"/>
                  </a:cubicBezTo>
                  <a:cubicBezTo>
                    <a:pt x="13958" y="1860"/>
                    <a:pt x="13313" y="1325"/>
                    <a:pt x="12507" y="1058"/>
                  </a:cubicBezTo>
                  <a:cubicBezTo>
                    <a:pt x="11701" y="790"/>
                    <a:pt x="10734" y="790"/>
                    <a:pt x="9525" y="1004"/>
                  </a:cubicBezTo>
                  <a:cubicBezTo>
                    <a:pt x="8316" y="1218"/>
                    <a:pt x="6866" y="1646"/>
                    <a:pt x="5737" y="2715"/>
                  </a:cubicBezTo>
                  <a:cubicBezTo>
                    <a:pt x="4609" y="3784"/>
                    <a:pt x="3803" y="5495"/>
                    <a:pt x="3722" y="6832"/>
                  </a:cubicBezTo>
                  <a:cubicBezTo>
                    <a:pt x="3642" y="8169"/>
                    <a:pt x="4286" y="9131"/>
                    <a:pt x="5495" y="9773"/>
                  </a:cubicBezTo>
                  <a:cubicBezTo>
                    <a:pt x="6704" y="10414"/>
                    <a:pt x="8477" y="10735"/>
                    <a:pt x="11218" y="10361"/>
                  </a:cubicBezTo>
                  <a:cubicBezTo>
                    <a:pt x="13958" y="9986"/>
                    <a:pt x="17666" y="8917"/>
                    <a:pt x="21373" y="7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11945" y="1707650"/>
              <a:ext cx="163880" cy="16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1" fill="norm" stroke="1" extrusionOk="0">
                  <a:moveTo>
                    <a:pt x="6486" y="9087"/>
                  </a:moveTo>
                  <a:cubicBezTo>
                    <a:pt x="5102" y="11821"/>
                    <a:pt x="3717" y="14556"/>
                    <a:pt x="2609" y="16606"/>
                  </a:cubicBezTo>
                  <a:cubicBezTo>
                    <a:pt x="1502" y="18657"/>
                    <a:pt x="671" y="20024"/>
                    <a:pt x="255" y="19340"/>
                  </a:cubicBezTo>
                  <a:cubicBezTo>
                    <a:pt x="-160" y="18657"/>
                    <a:pt x="-160" y="15923"/>
                    <a:pt x="948" y="12505"/>
                  </a:cubicBezTo>
                  <a:cubicBezTo>
                    <a:pt x="2055" y="9087"/>
                    <a:pt x="4271" y="4986"/>
                    <a:pt x="6071" y="2662"/>
                  </a:cubicBezTo>
                  <a:cubicBezTo>
                    <a:pt x="7871" y="338"/>
                    <a:pt x="9255" y="-209"/>
                    <a:pt x="10363" y="64"/>
                  </a:cubicBezTo>
                  <a:cubicBezTo>
                    <a:pt x="11471" y="338"/>
                    <a:pt x="12302" y="1432"/>
                    <a:pt x="14102" y="5123"/>
                  </a:cubicBezTo>
                  <a:cubicBezTo>
                    <a:pt x="15902" y="8814"/>
                    <a:pt x="18671" y="15102"/>
                    <a:pt x="2144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180674" y="21209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187024" y="201295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264264" y="2045550"/>
              <a:ext cx="96290" cy="22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00" fill="norm" stroke="1" extrusionOk="0">
                  <a:moveTo>
                    <a:pt x="17697" y="4158"/>
                  </a:moveTo>
                  <a:cubicBezTo>
                    <a:pt x="17238" y="3149"/>
                    <a:pt x="16778" y="2140"/>
                    <a:pt x="15400" y="1433"/>
                  </a:cubicBezTo>
                  <a:cubicBezTo>
                    <a:pt x="14021" y="726"/>
                    <a:pt x="11723" y="323"/>
                    <a:pt x="9425" y="121"/>
                  </a:cubicBezTo>
                  <a:cubicBezTo>
                    <a:pt x="7127" y="-81"/>
                    <a:pt x="4829" y="-81"/>
                    <a:pt x="3221" y="525"/>
                  </a:cubicBezTo>
                  <a:cubicBezTo>
                    <a:pt x="1612" y="1130"/>
                    <a:pt x="693" y="2341"/>
                    <a:pt x="234" y="3956"/>
                  </a:cubicBezTo>
                  <a:cubicBezTo>
                    <a:pt x="-226" y="5571"/>
                    <a:pt x="-226" y="7590"/>
                    <a:pt x="2302" y="9609"/>
                  </a:cubicBezTo>
                  <a:cubicBezTo>
                    <a:pt x="4829" y="11627"/>
                    <a:pt x="9885" y="13646"/>
                    <a:pt x="13561" y="15059"/>
                  </a:cubicBezTo>
                  <a:cubicBezTo>
                    <a:pt x="17238" y="16472"/>
                    <a:pt x="19536" y="17280"/>
                    <a:pt x="20455" y="18188"/>
                  </a:cubicBezTo>
                  <a:cubicBezTo>
                    <a:pt x="21374" y="19097"/>
                    <a:pt x="20914" y="20106"/>
                    <a:pt x="18846" y="20712"/>
                  </a:cubicBezTo>
                  <a:cubicBezTo>
                    <a:pt x="16778" y="21317"/>
                    <a:pt x="13102" y="21519"/>
                    <a:pt x="9885" y="21014"/>
                  </a:cubicBezTo>
                  <a:cubicBezTo>
                    <a:pt x="6668" y="20510"/>
                    <a:pt x="3910" y="19298"/>
                    <a:pt x="1153" y="18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037924" y="1836637"/>
              <a:ext cx="215901" cy="50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424" y="20103"/>
                    <a:pt x="847" y="18758"/>
                    <a:pt x="2118" y="16293"/>
                  </a:cubicBezTo>
                  <a:cubicBezTo>
                    <a:pt x="3388" y="13829"/>
                    <a:pt x="5506" y="10244"/>
                    <a:pt x="6988" y="7734"/>
                  </a:cubicBezTo>
                  <a:cubicBezTo>
                    <a:pt x="8471" y="5225"/>
                    <a:pt x="9318" y="3791"/>
                    <a:pt x="10059" y="2536"/>
                  </a:cubicBezTo>
                  <a:cubicBezTo>
                    <a:pt x="10800" y="1281"/>
                    <a:pt x="11435" y="206"/>
                    <a:pt x="11859" y="26"/>
                  </a:cubicBezTo>
                  <a:cubicBezTo>
                    <a:pt x="12282" y="-153"/>
                    <a:pt x="12494" y="564"/>
                    <a:pt x="13341" y="2446"/>
                  </a:cubicBezTo>
                  <a:cubicBezTo>
                    <a:pt x="14188" y="4328"/>
                    <a:pt x="15671" y="7376"/>
                    <a:pt x="16941" y="9751"/>
                  </a:cubicBezTo>
                  <a:cubicBezTo>
                    <a:pt x="18212" y="12126"/>
                    <a:pt x="19271" y="13829"/>
                    <a:pt x="19906" y="14949"/>
                  </a:cubicBezTo>
                  <a:cubicBezTo>
                    <a:pt x="20541" y="16069"/>
                    <a:pt x="20753" y="16607"/>
                    <a:pt x="20965" y="16921"/>
                  </a:cubicBezTo>
                  <a:cubicBezTo>
                    <a:pt x="21176" y="17235"/>
                    <a:pt x="21388" y="17324"/>
                    <a:pt x="21600" y="17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088724" y="20891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21600"/>
                    <a:pt x="11917" y="21600"/>
                    <a:pt x="15517" y="18000"/>
                  </a:cubicBezTo>
                  <a:cubicBezTo>
                    <a:pt x="19117" y="14400"/>
                    <a:pt x="2035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300391" y="1845428"/>
              <a:ext cx="210111" cy="43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0" fill="norm" stroke="1" extrusionOk="0">
                  <a:moveTo>
                    <a:pt x="3024" y="5153"/>
                  </a:moveTo>
                  <a:cubicBezTo>
                    <a:pt x="2376" y="6621"/>
                    <a:pt x="1728" y="8089"/>
                    <a:pt x="1728" y="10605"/>
                  </a:cubicBezTo>
                  <a:cubicBezTo>
                    <a:pt x="1728" y="13122"/>
                    <a:pt x="2376" y="16687"/>
                    <a:pt x="2700" y="18784"/>
                  </a:cubicBezTo>
                  <a:cubicBezTo>
                    <a:pt x="3024" y="20881"/>
                    <a:pt x="3024" y="21510"/>
                    <a:pt x="2808" y="21510"/>
                  </a:cubicBezTo>
                  <a:cubicBezTo>
                    <a:pt x="2592" y="21510"/>
                    <a:pt x="2160" y="20881"/>
                    <a:pt x="1728" y="18784"/>
                  </a:cubicBezTo>
                  <a:cubicBezTo>
                    <a:pt x="1296" y="16687"/>
                    <a:pt x="864" y="13122"/>
                    <a:pt x="540" y="9976"/>
                  </a:cubicBezTo>
                  <a:cubicBezTo>
                    <a:pt x="216" y="6830"/>
                    <a:pt x="0" y="4104"/>
                    <a:pt x="0" y="2427"/>
                  </a:cubicBezTo>
                  <a:cubicBezTo>
                    <a:pt x="0" y="749"/>
                    <a:pt x="216" y="120"/>
                    <a:pt x="648" y="15"/>
                  </a:cubicBezTo>
                  <a:cubicBezTo>
                    <a:pt x="1080" y="-90"/>
                    <a:pt x="1728" y="329"/>
                    <a:pt x="3240" y="1955"/>
                  </a:cubicBezTo>
                  <a:cubicBezTo>
                    <a:pt x="4752" y="3580"/>
                    <a:pt x="7128" y="6411"/>
                    <a:pt x="9072" y="9032"/>
                  </a:cubicBezTo>
                  <a:cubicBezTo>
                    <a:pt x="11016" y="11654"/>
                    <a:pt x="12528" y="14065"/>
                    <a:pt x="13608" y="15586"/>
                  </a:cubicBezTo>
                  <a:cubicBezTo>
                    <a:pt x="14688" y="17106"/>
                    <a:pt x="15336" y="17735"/>
                    <a:pt x="16092" y="18207"/>
                  </a:cubicBezTo>
                  <a:cubicBezTo>
                    <a:pt x="16848" y="18679"/>
                    <a:pt x="17712" y="18993"/>
                    <a:pt x="18252" y="18889"/>
                  </a:cubicBezTo>
                  <a:cubicBezTo>
                    <a:pt x="18792" y="18784"/>
                    <a:pt x="19008" y="18260"/>
                    <a:pt x="19548" y="16110"/>
                  </a:cubicBezTo>
                  <a:cubicBezTo>
                    <a:pt x="20088" y="13960"/>
                    <a:pt x="20952" y="10186"/>
                    <a:pt x="21276" y="7250"/>
                  </a:cubicBezTo>
                  <a:cubicBezTo>
                    <a:pt x="21600" y="4314"/>
                    <a:pt x="21384" y="2217"/>
                    <a:pt x="21168" y="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263474" y="206375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272155" y="1898650"/>
              <a:ext cx="2942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4400"/>
                    <a:pt x="-1585" y="7200"/>
                    <a:pt x="575" y="3600"/>
                  </a:cubicBezTo>
                  <a:cubicBezTo>
                    <a:pt x="2735" y="0"/>
                    <a:pt x="11375" y="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401951" y="1717803"/>
              <a:ext cx="115524" cy="54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1" fill="norm" stroke="1" extrusionOk="0">
                  <a:moveTo>
                    <a:pt x="21434" y="3099"/>
                  </a:moveTo>
                  <a:cubicBezTo>
                    <a:pt x="19078" y="2023"/>
                    <a:pt x="16721" y="947"/>
                    <a:pt x="14561" y="409"/>
                  </a:cubicBezTo>
                  <a:cubicBezTo>
                    <a:pt x="12401" y="-129"/>
                    <a:pt x="10438" y="-129"/>
                    <a:pt x="8474" y="368"/>
                  </a:cubicBezTo>
                  <a:cubicBezTo>
                    <a:pt x="6510" y="864"/>
                    <a:pt x="4547" y="1857"/>
                    <a:pt x="2976" y="3843"/>
                  </a:cubicBezTo>
                  <a:cubicBezTo>
                    <a:pt x="1405" y="5830"/>
                    <a:pt x="227" y="8809"/>
                    <a:pt x="30" y="11912"/>
                  </a:cubicBezTo>
                  <a:cubicBezTo>
                    <a:pt x="-166" y="15016"/>
                    <a:pt x="619" y="18243"/>
                    <a:pt x="1405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346024" y="20256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800"/>
                    <a:pt x="1309" y="12000"/>
                    <a:pt x="4145" y="9600"/>
                  </a:cubicBezTo>
                  <a:cubicBezTo>
                    <a:pt x="6982" y="7200"/>
                    <a:pt x="12000" y="7200"/>
                    <a:pt x="15273" y="60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293152" y="1833294"/>
              <a:ext cx="291123" cy="46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98" fill="norm" stroke="1" extrusionOk="0">
                  <a:moveTo>
                    <a:pt x="14015" y="3811"/>
                  </a:moveTo>
                  <a:cubicBezTo>
                    <a:pt x="13702" y="3333"/>
                    <a:pt x="13389" y="2855"/>
                    <a:pt x="12919" y="2473"/>
                  </a:cubicBezTo>
                  <a:cubicBezTo>
                    <a:pt x="12450" y="2091"/>
                    <a:pt x="11824" y="1804"/>
                    <a:pt x="11119" y="1661"/>
                  </a:cubicBezTo>
                  <a:cubicBezTo>
                    <a:pt x="10415" y="1517"/>
                    <a:pt x="9632" y="1517"/>
                    <a:pt x="8458" y="2234"/>
                  </a:cubicBezTo>
                  <a:cubicBezTo>
                    <a:pt x="7285" y="2951"/>
                    <a:pt x="5719" y="4385"/>
                    <a:pt x="4232" y="6870"/>
                  </a:cubicBezTo>
                  <a:cubicBezTo>
                    <a:pt x="2745" y="9355"/>
                    <a:pt x="1337" y="12891"/>
                    <a:pt x="632" y="15185"/>
                  </a:cubicBezTo>
                  <a:cubicBezTo>
                    <a:pt x="-72" y="17478"/>
                    <a:pt x="-72" y="18530"/>
                    <a:pt x="85" y="19294"/>
                  </a:cubicBezTo>
                  <a:cubicBezTo>
                    <a:pt x="241" y="20059"/>
                    <a:pt x="554" y="20537"/>
                    <a:pt x="1102" y="20871"/>
                  </a:cubicBezTo>
                  <a:cubicBezTo>
                    <a:pt x="1650" y="21206"/>
                    <a:pt x="2432" y="21397"/>
                    <a:pt x="4154" y="20871"/>
                  </a:cubicBezTo>
                  <a:cubicBezTo>
                    <a:pt x="5876" y="20346"/>
                    <a:pt x="8537" y="19103"/>
                    <a:pt x="10885" y="17431"/>
                  </a:cubicBezTo>
                  <a:cubicBezTo>
                    <a:pt x="13232" y="15758"/>
                    <a:pt x="15267" y="13655"/>
                    <a:pt x="16519" y="11075"/>
                  </a:cubicBezTo>
                  <a:cubicBezTo>
                    <a:pt x="17771" y="8494"/>
                    <a:pt x="18241" y="5436"/>
                    <a:pt x="17928" y="3429"/>
                  </a:cubicBezTo>
                  <a:cubicBezTo>
                    <a:pt x="17615" y="1422"/>
                    <a:pt x="16519" y="466"/>
                    <a:pt x="14876" y="132"/>
                  </a:cubicBezTo>
                  <a:cubicBezTo>
                    <a:pt x="13232" y="-203"/>
                    <a:pt x="11041" y="84"/>
                    <a:pt x="9085" y="1183"/>
                  </a:cubicBezTo>
                  <a:cubicBezTo>
                    <a:pt x="7128" y="2282"/>
                    <a:pt x="5406" y="4193"/>
                    <a:pt x="4467" y="5770"/>
                  </a:cubicBezTo>
                  <a:cubicBezTo>
                    <a:pt x="3528" y="7347"/>
                    <a:pt x="3371" y="8590"/>
                    <a:pt x="3685" y="9402"/>
                  </a:cubicBezTo>
                  <a:cubicBezTo>
                    <a:pt x="3998" y="10215"/>
                    <a:pt x="4780" y="10597"/>
                    <a:pt x="7598" y="10597"/>
                  </a:cubicBezTo>
                  <a:cubicBezTo>
                    <a:pt x="10415" y="10597"/>
                    <a:pt x="15267" y="10215"/>
                    <a:pt x="17928" y="9928"/>
                  </a:cubicBezTo>
                  <a:cubicBezTo>
                    <a:pt x="20589" y="9641"/>
                    <a:pt x="21058" y="9450"/>
                    <a:pt x="21528" y="9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419439" y="1634269"/>
              <a:ext cx="221986" cy="13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847" fill="norm" stroke="1" extrusionOk="0">
                  <a:moveTo>
                    <a:pt x="1208" y="2548"/>
                  </a:moveTo>
                  <a:cubicBezTo>
                    <a:pt x="1003" y="7707"/>
                    <a:pt x="797" y="12865"/>
                    <a:pt x="591" y="16250"/>
                  </a:cubicBezTo>
                  <a:cubicBezTo>
                    <a:pt x="385" y="19635"/>
                    <a:pt x="180" y="21247"/>
                    <a:pt x="77" y="20763"/>
                  </a:cubicBezTo>
                  <a:cubicBezTo>
                    <a:pt x="-26" y="20280"/>
                    <a:pt x="-26" y="17701"/>
                    <a:pt x="77" y="14799"/>
                  </a:cubicBezTo>
                  <a:cubicBezTo>
                    <a:pt x="180" y="11898"/>
                    <a:pt x="385" y="8674"/>
                    <a:pt x="694" y="6095"/>
                  </a:cubicBezTo>
                  <a:cubicBezTo>
                    <a:pt x="1003" y="3516"/>
                    <a:pt x="1414" y="1581"/>
                    <a:pt x="2134" y="614"/>
                  </a:cubicBezTo>
                  <a:cubicBezTo>
                    <a:pt x="2854" y="-353"/>
                    <a:pt x="3883" y="-353"/>
                    <a:pt x="5837" y="1904"/>
                  </a:cubicBezTo>
                  <a:cubicBezTo>
                    <a:pt x="7791" y="4160"/>
                    <a:pt x="10671" y="8674"/>
                    <a:pt x="13448" y="10931"/>
                  </a:cubicBezTo>
                  <a:cubicBezTo>
                    <a:pt x="16225" y="13187"/>
                    <a:pt x="18900" y="13187"/>
                    <a:pt x="21574" y="13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992791" y="2004397"/>
              <a:ext cx="239184" cy="1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1529" y="21230"/>
                  </a:moveTo>
                  <a:cubicBezTo>
                    <a:pt x="765" y="20073"/>
                    <a:pt x="0" y="18916"/>
                    <a:pt x="0" y="16409"/>
                  </a:cubicBezTo>
                  <a:cubicBezTo>
                    <a:pt x="0" y="13901"/>
                    <a:pt x="765" y="10044"/>
                    <a:pt x="1529" y="7151"/>
                  </a:cubicBezTo>
                  <a:cubicBezTo>
                    <a:pt x="2294" y="4259"/>
                    <a:pt x="3058" y="2330"/>
                    <a:pt x="3919" y="1173"/>
                  </a:cubicBezTo>
                  <a:cubicBezTo>
                    <a:pt x="4779" y="16"/>
                    <a:pt x="5735" y="-370"/>
                    <a:pt x="6404" y="401"/>
                  </a:cubicBezTo>
                  <a:cubicBezTo>
                    <a:pt x="7073" y="1173"/>
                    <a:pt x="7455" y="3101"/>
                    <a:pt x="8219" y="5801"/>
                  </a:cubicBezTo>
                  <a:cubicBezTo>
                    <a:pt x="8984" y="8501"/>
                    <a:pt x="10131" y="11973"/>
                    <a:pt x="11947" y="13901"/>
                  </a:cubicBezTo>
                  <a:cubicBezTo>
                    <a:pt x="13763" y="15830"/>
                    <a:pt x="16248" y="16216"/>
                    <a:pt x="17968" y="15251"/>
                  </a:cubicBezTo>
                  <a:cubicBezTo>
                    <a:pt x="19688" y="14287"/>
                    <a:pt x="20644" y="11973"/>
                    <a:pt x="21600" y="9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038527" y="2171700"/>
              <a:ext cx="256948" cy="11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28" fill="norm" stroke="1" extrusionOk="0">
                  <a:moveTo>
                    <a:pt x="3964" y="18000"/>
                  </a:moveTo>
                  <a:cubicBezTo>
                    <a:pt x="3079" y="18000"/>
                    <a:pt x="2194" y="18000"/>
                    <a:pt x="1485" y="17000"/>
                  </a:cubicBezTo>
                  <a:cubicBezTo>
                    <a:pt x="777" y="16000"/>
                    <a:pt x="246" y="14000"/>
                    <a:pt x="69" y="11800"/>
                  </a:cubicBezTo>
                  <a:cubicBezTo>
                    <a:pt x="-108" y="9600"/>
                    <a:pt x="69" y="7200"/>
                    <a:pt x="423" y="5000"/>
                  </a:cubicBezTo>
                  <a:cubicBezTo>
                    <a:pt x="777" y="2800"/>
                    <a:pt x="1308" y="800"/>
                    <a:pt x="1928" y="400"/>
                  </a:cubicBezTo>
                  <a:cubicBezTo>
                    <a:pt x="2548" y="0"/>
                    <a:pt x="3256" y="1200"/>
                    <a:pt x="3787" y="4200"/>
                  </a:cubicBezTo>
                  <a:cubicBezTo>
                    <a:pt x="4318" y="7200"/>
                    <a:pt x="4672" y="12000"/>
                    <a:pt x="5115" y="15600"/>
                  </a:cubicBezTo>
                  <a:cubicBezTo>
                    <a:pt x="5558" y="19200"/>
                    <a:pt x="6089" y="21600"/>
                    <a:pt x="8213" y="20600"/>
                  </a:cubicBezTo>
                  <a:cubicBezTo>
                    <a:pt x="10338" y="19600"/>
                    <a:pt x="14056" y="15200"/>
                    <a:pt x="16535" y="11600"/>
                  </a:cubicBezTo>
                  <a:cubicBezTo>
                    <a:pt x="19013" y="8000"/>
                    <a:pt x="20253" y="5200"/>
                    <a:pt x="20872" y="3400"/>
                  </a:cubicBezTo>
                  <a:cubicBezTo>
                    <a:pt x="21492" y="1600"/>
                    <a:pt x="21492" y="800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927174" y="2574838"/>
              <a:ext cx="114301" cy="1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400" y="1325"/>
                  </a:moveTo>
                  <a:cubicBezTo>
                    <a:pt x="1600" y="5120"/>
                    <a:pt x="800" y="8915"/>
                    <a:pt x="400" y="11834"/>
                  </a:cubicBezTo>
                  <a:cubicBezTo>
                    <a:pt x="0" y="14752"/>
                    <a:pt x="0" y="16796"/>
                    <a:pt x="0" y="17088"/>
                  </a:cubicBezTo>
                  <a:cubicBezTo>
                    <a:pt x="0" y="17380"/>
                    <a:pt x="0" y="15920"/>
                    <a:pt x="1000" y="13293"/>
                  </a:cubicBezTo>
                  <a:cubicBezTo>
                    <a:pt x="2000" y="10666"/>
                    <a:pt x="4000" y="6871"/>
                    <a:pt x="6000" y="4244"/>
                  </a:cubicBezTo>
                  <a:cubicBezTo>
                    <a:pt x="8000" y="1617"/>
                    <a:pt x="10000" y="158"/>
                    <a:pt x="11600" y="12"/>
                  </a:cubicBezTo>
                  <a:cubicBezTo>
                    <a:pt x="13200" y="-134"/>
                    <a:pt x="14400" y="1034"/>
                    <a:pt x="16000" y="4828"/>
                  </a:cubicBezTo>
                  <a:cubicBezTo>
                    <a:pt x="17600" y="8623"/>
                    <a:pt x="19600" y="15044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124024" y="2654300"/>
              <a:ext cx="349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0800"/>
                    <a:pt x="4451" y="0"/>
                    <a:pt x="8051" y="0"/>
                  </a:cubicBezTo>
                  <a:cubicBezTo>
                    <a:pt x="11651" y="0"/>
                    <a:pt x="1662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454224" y="2622550"/>
              <a:ext cx="6773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2700" y="1137"/>
                    <a:pt x="5400" y="0"/>
                    <a:pt x="8100" y="0"/>
                  </a:cubicBezTo>
                  <a:cubicBezTo>
                    <a:pt x="10800" y="0"/>
                    <a:pt x="13500" y="1137"/>
                    <a:pt x="16200" y="2463"/>
                  </a:cubicBezTo>
                  <a:cubicBezTo>
                    <a:pt x="18900" y="3789"/>
                    <a:pt x="21600" y="5305"/>
                    <a:pt x="21600" y="8526"/>
                  </a:cubicBezTo>
                  <a:cubicBezTo>
                    <a:pt x="21600" y="11747"/>
                    <a:pt x="18900" y="16674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667680" y="2585395"/>
              <a:ext cx="177330" cy="13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33" fill="norm" stroke="1" extrusionOk="0">
                  <a:moveTo>
                    <a:pt x="13253" y="4990"/>
                  </a:moveTo>
                  <a:cubicBezTo>
                    <a:pt x="11220" y="8761"/>
                    <a:pt x="9187" y="12533"/>
                    <a:pt x="7790" y="15276"/>
                  </a:cubicBezTo>
                  <a:cubicBezTo>
                    <a:pt x="6392" y="18018"/>
                    <a:pt x="5630" y="19733"/>
                    <a:pt x="4613" y="20590"/>
                  </a:cubicBezTo>
                  <a:cubicBezTo>
                    <a:pt x="3597" y="21447"/>
                    <a:pt x="2326" y="21447"/>
                    <a:pt x="1564" y="20590"/>
                  </a:cubicBezTo>
                  <a:cubicBezTo>
                    <a:pt x="801" y="19733"/>
                    <a:pt x="547" y="18018"/>
                    <a:pt x="293" y="16304"/>
                  </a:cubicBezTo>
                  <a:cubicBezTo>
                    <a:pt x="39" y="14590"/>
                    <a:pt x="-215" y="12876"/>
                    <a:pt x="293" y="11676"/>
                  </a:cubicBezTo>
                  <a:cubicBezTo>
                    <a:pt x="801" y="10476"/>
                    <a:pt x="2072" y="9790"/>
                    <a:pt x="4994" y="11161"/>
                  </a:cubicBezTo>
                  <a:cubicBezTo>
                    <a:pt x="7917" y="12533"/>
                    <a:pt x="12491" y="15961"/>
                    <a:pt x="15413" y="17847"/>
                  </a:cubicBezTo>
                  <a:cubicBezTo>
                    <a:pt x="18336" y="19733"/>
                    <a:pt x="19606" y="20076"/>
                    <a:pt x="20369" y="19218"/>
                  </a:cubicBezTo>
                  <a:cubicBezTo>
                    <a:pt x="21131" y="18361"/>
                    <a:pt x="21385" y="16304"/>
                    <a:pt x="21258" y="13218"/>
                  </a:cubicBezTo>
                  <a:cubicBezTo>
                    <a:pt x="21131" y="10133"/>
                    <a:pt x="20623" y="6018"/>
                    <a:pt x="19860" y="3447"/>
                  </a:cubicBezTo>
                  <a:cubicBezTo>
                    <a:pt x="19098" y="876"/>
                    <a:pt x="18081" y="-153"/>
                    <a:pt x="16557" y="18"/>
                  </a:cubicBezTo>
                  <a:cubicBezTo>
                    <a:pt x="15032" y="190"/>
                    <a:pt x="12999" y="1561"/>
                    <a:pt x="11983" y="3447"/>
                  </a:cubicBezTo>
                  <a:cubicBezTo>
                    <a:pt x="10966" y="5333"/>
                    <a:pt x="10966" y="7733"/>
                    <a:pt x="10966" y="10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857656" y="1859420"/>
              <a:ext cx="282369" cy="42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9" fill="norm" stroke="1" extrusionOk="0">
                  <a:moveTo>
                    <a:pt x="2644" y="5566"/>
                  </a:moveTo>
                  <a:cubicBezTo>
                    <a:pt x="2322" y="8806"/>
                    <a:pt x="2000" y="12046"/>
                    <a:pt x="1838" y="14530"/>
                  </a:cubicBezTo>
                  <a:cubicBezTo>
                    <a:pt x="1677" y="17014"/>
                    <a:pt x="1677" y="18742"/>
                    <a:pt x="1597" y="19876"/>
                  </a:cubicBezTo>
                  <a:cubicBezTo>
                    <a:pt x="1516" y="21010"/>
                    <a:pt x="1355" y="21550"/>
                    <a:pt x="1113" y="21496"/>
                  </a:cubicBezTo>
                  <a:cubicBezTo>
                    <a:pt x="871" y="21442"/>
                    <a:pt x="549" y="20794"/>
                    <a:pt x="307" y="18580"/>
                  </a:cubicBezTo>
                  <a:cubicBezTo>
                    <a:pt x="65" y="16366"/>
                    <a:pt x="-96" y="12586"/>
                    <a:pt x="65" y="9400"/>
                  </a:cubicBezTo>
                  <a:cubicBezTo>
                    <a:pt x="226" y="6214"/>
                    <a:pt x="710" y="3622"/>
                    <a:pt x="1194" y="2056"/>
                  </a:cubicBezTo>
                  <a:cubicBezTo>
                    <a:pt x="1677" y="490"/>
                    <a:pt x="2161" y="-50"/>
                    <a:pt x="2805" y="4"/>
                  </a:cubicBezTo>
                  <a:cubicBezTo>
                    <a:pt x="3450" y="58"/>
                    <a:pt x="4256" y="706"/>
                    <a:pt x="5304" y="2650"/>
                  </a:cubicBezTo>
                  <a:cubicBezTo>
                    <a:pt x="6352" y="4594"/>
                    <a:pt x="7641" y="7834"/>
                    <a:pt x="9092" y="10696"/>
                  </a:cubicBezTo>
                  <a:cubicBezTo>
                    <a:pt x="10543" y="13558"/>
                    <a:pt x="12155" y="16042"/>
                    <a:pt x="13364" y="17392"/>
                  </a:cubicBezTo>
                  <a:cubicBezTo>
                    <a:pt x="14573" y="18742"/>
                    <a:pt x="15379" y="18958"/>
                    <a:pt x="16104" y="18688"/>
                  </a:cubicBezTo>
                  <a:cubicBezTo>
                    <a:pt x="16829" y="18418"/>
                    <a:pt x="17474" y="17662"/>
                    <a:pt x="18200" y="15286"/>
                  </a:cubicBezTo>
                  <a:cubicBezTo>
                    <a:pt x="18925" y="12910"/>
                    <a:pt x="19731" y="8914"/>
                    <a:pt x="20134" y="6646"/>
                  </a:cubicBezTo>
                  <a:cubicBezTo>
                    <a:pt x="20537" y="4378"/>
                    <a:pt x="20537" y="3838"/>
                    <a:pt x="20537" y="3298"/>
                  </a:cubicBezTo>
                  <a:cubicBezTo>
                    <a:pt x="20537" y="2758"/>
                    <a:pt x="20537" y="2218"/>
                    <a:pt x="20537" y="2218"/>
                  </a:cubicBezTo>
                  <a:cubicBezTo>
                    <a:pt x="20537" y="2218"/>
                    <a:pt x="20537" y="2758"/>
                    <a:pt x="20698" y="3298"/>
                  </a:cubicBezTo>
                  <a:cubicBezTo>
                    <a:pt x="20859" y="3838"/>
                    <a:pt x="21182" y="4378"/>
                    <a:pt x="21504" y="4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166513" y="2067422"/>
              <a:ext cx="87812" cy="15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47" fill="norm" stroke="1" extrusionOk="0">
                  <a:moveTo>
                    <a:pt x="21335" y="5700"/>
                  </a:moveTo>
                  <a:cubicBezTo>
                    <a:pt x="20821" y="3924"/>
                    <a:pt x="20306" y="2149"/>
                    <a:pt x="18249" y="1114"/>
                  </a:cubicBezTo>
                  <a:cubicBezTo>
                    <a:pt x="16192" y="78"/>
                    <a:pt x="12592" y="-218"/>
                    <a:pt x="9249" y="1261"/>
                  </a:cubicBezTo>
                  <a:cubicBezTo>
                    <a:pt x="5906" y="2741"/>
                    <a:pt x="2821" y="5996"/>
                    <a:pt x="1278" y="9250"/>
                  </a:cubicBezTo>
                  <a:cubicBezTo>
                    <a:pt x="-265" y="12505"/>
                    <a:pt x="-265" y="15760"/>
                    <a:pt x="506" y="17979"/>
                  </a:cubicBezTo>
                  <a:cubicBezTo>
                    <a:pt x="1278" y="20198"/>
                    <a:pt x="2821" y="21382"/>
                    <a:pt x="6164" y="21234"/>
                  </a:cubicBezTo>
                  <a:cubicBezTo>
                    <a:pt x="9506" y="21086"/>
                    <a:pt x="14649" y="19607"/>
                    <a:pt x="17221" y="16352"/>
                  </a:cubicBezTo>
                  <a:cubicBezTo>
                    <a:pt x="19792" y="13097"/>
                    <a:pt x="19792" y="8067"/>
                    <a:pt x="19021" y="4960"/>
                  </a:cubicBezTo>
                  <a:cubicBezTo>
                    <a:pt x="18249" y="1853"/>
                    <a:pt x="16706" y="670"/>
                    <a:pt x="16192" y="226"/>
                  </a:cubicBezTo>
                  <a:cubicBezTo>
                    <a:pt x="15678" y="-218"/>
                    <a:pt x="16192" y="78"/>
                    <a:pt x="16706" y="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292424" y="2012950"/>
              <a:ext cx="133351" cy="20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8596"/>
                  </a:moveTo>
                  <a:cubicBezTo>
                    <a:pt x="1029" y="7714"/>
                    <a:pt x="2057" y="6833"/>
                    <a:pt x="3429" y="6612"/>
                  </a:cubicBezTo>
                  <a:cubicBezTo>
                    <a:pt x="4800" y="6392"/>
                    <a:pt x="6514" y="6833"/>
                    <a:pt x="8400" y="8265"/>
                  </a:cubicBezTo>
                  <a:cubicBezTo>
                    <a:pt x="10286" y="9698"/>
                    <a:pt x="12343" y="12122"/>
                    <a:pt x="13371" y="13996"/>
                  </a:cubicBezTo>
                  <a:cubicBezTo>
                    <a:pt x="14400" y="15869"/>
                    <a:pt x="14400" y="17192"/>
                    <a:pt x="14229" y="18404"/>
                  </a:cubicBezTo>
                  <a:cubicBezTo>
                    <a:pt x="14057" y="19616"/>
                    <a:pt x="13714" y="20718"/>
                    <a:pt x="12686" y="21159"/>
                  </a:cubicBezTo>
                  <a:cubicBezTo>
                    <a:pt x="11657" y="21600"/>
                    <a:pt x="9943" y="21380"/>
                    <a:pt x="8743" y="19616"/>
                  </a:cubicBezTo>
                  <a:cubicBezTo>
                    <a:pt x="7543" y="17853"/>
                    <a:pt x="6857" y="14547"/>
                    <a:pt x="7371" y="11241"/>
                  </a:cubicBezTo>
                  <a:cubicBezTo>
                    <a:pt x="7886" y="7935"/>
                    <a:pt x="9600" y="4629"/>
                    <a:pt x="12171" y="2755"/>
                  </a:cubicBezTo>
                  <a:cubicBezTo>
                    <a:pt x="14743" y="882"/>
                    <a:pt x="18171" y="4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457524" y="1724712"/>
              <a:ext cx="606161" cy="48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2" fill="norm" stroke="1" extrusionOk="0">
                  <a:moveTo>
                    <a:pt x="0" y="14322"/>
                  </a:moveTo>
                  <a:cubicBezTo>
                    <a:pt x="75" y="16406"/>
                    <a:pt x="151" y="18490"/>
                    <a:pt x="151" y="19769"/>
                  </a:cubicBezTo>
                  <a:cubicBezTo>
                    <a:pt x="151" y="21048"/>
                    <a:pt x="75" y="21522"/>
                    <a:pt x="38" y="21522"/>
                  </a:cubicBezTo>
                  <a:cubicBezTo>
                    <a:pt x="0" y="21522"/>
                    <a:pt x="0" y="21048"/>
                    <a:pt x="226" y="19959"/>
                  </a:cubicBezTo>
                  <a:cubicBezTo>
                    <a:pt x="452" y="18869"/>
                    <a:pt x="903" y="17164"/>
                    <a:pt x="1279" y="16122"/>
                  </a:cubicBezTo>
                  <a:cubicBezTo>
                    <a:pt x="1656" y="15080"/>
                    <a:pt x="1957" y="14701"/>
                    <a:pt x="2107" y="14748"/>
                  </a:cubicBezTo>
                  <a:cubicBezTo>
                    <a:pt x="2258" y="14796"/>
                    <a:pt x="2258" y="15269"/>
                    <a:pt x="2333" y="15838"/>
                  </a:cubicBezTo>
                  <a:cubicBezTo>
                    <a:pt x="2408" y="16406"/>
                    <a:pt x="2559" y="17069"/>
                    <a:pt x="2672" y="17638"/>
                  </a:cubicBezTo>
                  <a:cubicBezTo>
                    <a:pt x="2785" y="18206"/>
                    <a:pt x="2860" y="18680"/>
                    <a:pt x="2973" y="18633"/>
                  </a:cubicBezTo>
                  <a:cubicBezTo>
                    <a:pt x="3086" y="18585"/>
                    <a:pt x="3236" y="18017"/>
                    <a:pt x="3537" y="17211"/>
                  </a:cubicBezTo>
                  <a:cubicBezTo>
                    <a:pt x="3838" y="16406"/>
                    <a:pt x="4290" y="15364"/>
                    <a:pt x="4704" y="14748"/>
                  </a:cubicBezTo>
                  <a:cubicBezTo>
                    <a:pt x="5118" y="14133"/>
                    <a:pt x="5494" y="13943"/>
                    <a:pt x="5833" y="13990"/>
                  </a:cubicBezTo>
                  <a:cubicBezTo>
                    <a:pt x="6171" y="14038"/>
                    <a:pt x="6472" y="14322"/>
                    <a:pt x="6623" y="14938"/>
                  </a:cubicBezTo>
                  <a:cubicBezTo>
                    <a:pt x="6774" y="15554"/>
                    <a:pt x="6774" y="16501"/>
                    <a:pt x="6811" y="17211"/>
                  </a:cubicBezTo>
                  <a:cubicBezTo>
                    <a:pt x="6849" y="17922"/>
                    <a:pt x="6924" y="18396"/>
                    <a:pt x="7112" y="18775"/>
                  </a:cubicBezTo>
                  <a:cubicBezTo>
                    <a:pt x="7300" y="19154"/>
                    <a:pt x="7601" y="19438"/>
                    <a:pt x="8166" y="19438"/>
                  </a:cubicBezTo>
                  <a:cubicBezTo>
                    <a:pt x="8730" y="19438"/>
                    <a:pt x="9558" y="19154"/>
                    <a:pt x="10386" y="18348"/>
                  </a:cubicBezTo>
                  <a:cubicBezTo>
                    <a:pt x="11214" y="17543"/>
                    <a:pt x="12042" y="16217"/>
                    <a:pt x="12493" y="15317"/>
                  </a:cubicBezTo>
                  <a:cubicBezTo>
                    <a:pt x="12945" y="14417"/>
                    <a:pt x="13020" y="13943"/>
                    <a:pt x="12907" y="13564"/>
                  </a:cubicBezTo>
                  <a:cubicBezTo>
                    <a:pt x="12794" y="13185"/>
                    <a:pt x="12493" y="12901"/>
                    <a:pt x="12042" y="13090"/>
                  </a:cubicBezTo>
                  <a:cubicBezTo>
                    <a:pt x="11590" y="13280"/>
                    <a:pt x="10988" y="13943"/>
                    <a:pt x="10612" y="14511"/>
                  </a:cubicBezTo>
                  <a:cubicBezTo>
                    <a:pt x="10236" y="15080"/>
                    <a:pt x="10085" y="15554"/>
                    <a:pt x="10010" y="16027"/>
                  </a:cubicBezTo>
                  <a:cubicBezTo>
                    <a:pt x="9934" y="16501"/>
                    <a:pt x="9934" y="16975"/>
                    <a:pt x="10123" y="17306"/>
                  </a:cubicBezTo>
                  <a:cubicBezTo>
                    <a:pt x="10311" y="17638"/>
                    <a:pt x="10687" y="17827"/>
                    <a:pt x="11026" y="17733"/>
                  </a:cubicBezTo>
                  <a:cubicBezTo>
                    <a:pt x="11364" y="17638"/>
                    <a:pt x="11666" y="17259"/>
                    <a:pt x="11929" y="17496"/>
                  </a:cubicBezTo>
                  <a:cubicBezTo>
                    <a:pt x="12192" y="17733"/>
                    <a:pt x="12418" y="18585"/>
                    <a:pt x="12757" y="19059"/>
                  </a:cubicBezTo>
                  <a:cubicBezTo>
                    <a:pt x="13095" y="19533"/>
                    <a:pt x="13547" y="19627"/>
                    <a:pt x="14375" y="19011"/>
                  </a:cubicBezTo>
                  <a:cubicBezTo>
                    <a:pt x="15203" y="18396"/>
                    <a:pt x="16407" y="17069"/>
                    <a:pt x="17574" y="14796"/>
                  </a:cubicBezTo>
                  <a:cubicBezTo>
                    <a:pt x="18740" y="12522"/>
                    <a:pt x="19869" y="9301"/>
                    <a:pt x="20546" y="6980"/>
                  </a:cubicBezTo>
                  <a:cubicBezTo>
                    <a:pt x="21224" y="4659"/>
                    <a:pt x="21449" y="3238"/>
                    <a:pt x="21525" y="2243"/>
                  </a:cubicBezTo>
                  <a:cubicBezTo>
                    <a:pt x="21600" y="1248"/>
                    <a:pt x="21525" y="680"/>
                    <a:pt x="21299" y="348"/>
                  </a:cubicBezTo>
                  <a:cubicBezTo>
                    <a:pt x="21073" y="17"/>
                    <a:pt x="20697" y="-78"/>
                    <a:pt x="20057" y="64"/>
                  </a:cubicBezTo>
                  <a:cubicBezTo>
                    <a:pt x="19417" y="206"/>
                    <a:pt x="18514" y="585"/>
                    <a:pt x="17875" y="2101"/>
                  </a:cubicBezTo>
                  <a:cubicBezTo>
                    <a:pt x="17235" y="3617"/>
                    <a:pt x="16859" y="6269"/>
                    <a:pt x="16821" y="9159"/>
                  </a:cubicBezTo>
                  <a:cubicBezTo>
                    <a:pt x="16783" y="12048"/>
                    <a:pt x="17084" y="15175"/>
                    <a:pt x="17461" y="17259"/>
                  </a:cubicBezTo>
                  <a:cubicBezTo>
                    <a:pt x="17837" y="19343"/>
                    <a:pt x="18289" y="20385"/>
                    <a:pt x="18702" y="20906"/>
                  </a:cubicBezTo>
                  <a:cubicBezTo>
                    <a:pt x="19116" y="21427"/>
                    <a:pt x="19493" y="21427"/>
                    <a:pt x="19794" y="21238"/>
                  </a:cubicBezTo>
                  <a:cubicBezTo>
                    <a:pt x="20095" y="21048"/>
                    <a:pt x="20321" y="20669"/>
                    <a:pt x="20546" y="20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268195" y="1756128"/>
              <a:ext cx="160880" cy="49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538" fill="norm" stroke="1" extrusionOk="0">
                  <a:moveTo>
                    <a:pt x="20781" y="680"/>
                  </a:moveTo>
                  <a:cubicBezTo>
                    <a:pt x="19687" y="402"/>
                    <a:pt x="18594" y="123"/>
                    <a:pt x="17363" y="31"/>
                  </a:cubicBezTo>
                  <a:cubicBezTo>
                    <a:pt x="16133" y="-62"/>
                    <a:pt x="14766" y="31"/>
                    <a:pt x="13125" y="633"/>
                  </a:cubicBezTo>
                  <a:cubicBezTo>
                    <a:pt x="11485" y="1236"/>
                    <a:pt x="9571" y="2348"/>
                    <a:pt x="7384" y="4388"/>
                  </a:cubicBezTo>
                  <a:cubicBezTo>
                    <a:pt x="5196" y="6427"/>
                    <a:pt x="2735" y="9394"/>
                    <a:pt x="1232" y="11897"/>
                  </a:cubicBezTo>
                  <a:cubicBezTo>
                    <a:pt x="-272" y="14400"/>
                    <a:pt x="-819" y="16439"/>
                    <a:pt x="2052" y="17969"/>
                  </a:cubicBezTo>
                  <a:cubicBezTo>
                    <a:pt x="4923" y="19499"/>
                    <a:pt x="11211" y="20518"/>
                    <a:pt x="1750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499287" y="1827314"/>
              <a:ext cx="304438" cy="44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84" fill="norm" stroke="1" extrusionOk="0">
                  <a:moveTo>
                    <a:pt x="11593" y="4613"/>
                  </a:moveTo>
                  <a:cubicBezTo>
                    <a:pt x="11295" y="3805"/>
                    <a:pt x="10997" y="2998"/>
                    <a:pt x="10104" y="2493"/>
                  </a:cubicBezTo>
                  <a:cubicBezTo>
                    <a:pt x="9210" y="1989"/>
                    <a:pt x="7720" y="1787"/>
                    <a:pt x="6305" y="2443"/>
                  </a:cubicBezTo>
                  <a:cubicBezTo>
                    <a:pt x="4890" y="3099"/>
                    <a:pt x="3549" y="4613"/>
                    <a:pt x="2432" y="6985"/>
                  </a:cubicBezTo>
                  <a:cubicBezTo>
                    <a:pt x="1315" y="9357"/>
                    <a:pt x="421" y="12587"/>
                    <a:pt x="123" y="14858"/>
                  </a:cubicBezTo>
                  <a:cubicBezTo>
                    <a:pt x="-175" y="17129"/>
                    <a:pt x="123" y="18441"/>
                    <a:pt x="421" y="19349"/>
                  </a:cubicBezTo>
                  <a:cubicBezTo>
                    <a:pt x="719" y="20258"/>
                    <a:pt x="1017" y="20762"/>
                    <a:pt x="1613" y="21065"/>
                  </a:cubicBezTo>
                  <a:cubicBezTo>
                    <a:pt x="2208" y="21368"/>
                    <a:pt x="3102" y="21469"/>
                    <a:pt x="4741" y="20611"/>
                  </a:cubicBezTo>
                  <a:cubicBezTo>
                    <a:pt x="6379" y="19753"/>
                    <a:pt x="8763" y="17936"/>
                    <a:pt x="10625" y="15312"/>
                  </a:cubicBezTo>
                  <a:cubicBezTo>
                    <a:pt x="12487" y="12688"/>
                    <a:pt x="13828" y="9256"/>
                    <a:pt x="14275" y="6783"/>
                  </a:cubicBezTo>
                  <a:cubicBezTo>
                    <a:pt x="14722" y="4310"/>
                    <a:pt x="14275" y="2796"/>
                    <a:pt x="13008" y="1686"/>
                  </a:cubicBezTo>
                  <a:cubicBezTo>
                    <a:pt x="11742" y="576"/>
                    <a:pt x="9657" y="-131"/>
                    <a:pt x="7646" y="20"/>
                  </a:cubicBezTo>
                  <a:cubicBezTo>
                    <a:pt x="5635" y="172"/>
                    <a:pt x="3698" y="1181"/>
                    <a:pt x="2655" y="2291"/>
                  </a:cubicBezTo>
                  <a:cubicBezTo>
                    <a:pt x="1613" y="3402"/>
                    <a:pt x="1464" y="4613"/>
                    <a:pt x="1836" y="5471"/>
                  </a:cubicBezTo>
                  <a:cubicBezTo>
                    <a:pt x="2208" y="6329"/>
                    <a:pt x="3102" y="6833"/>
                    <a:pt x="6454" y="7035"/>
                  </a:cubicBezTo>
                  <a:cubicBezTo>
                    <a:pt x="9806" y="7237"/>
                    <a:pt x="15615" y="7136"/>
                    <a:pt x="21425" y="7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803724" y="2165350"/>
              <a:ext cx="1079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8185839" y="1988494"/>
              <a:ext cx="138586" cy="28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80" fill="norm" stroke="1" extrusionOk="0">
                  <a:moveTo>
                    <a:pt x="21428" y="1349"/>
                  </a:moveTo>
                  <a:cubicBezTo>
                    <a:pt x="19792" y="718"/>
                    <a:pt x="18155" y="88"/>
                    <a:pt x="14883" y="9"/>
                  </a:cubicBezTo>
                  <a:cubicBezTo>
                    <a:pt x="11610" y="-70"/>
                    <a:pt x="6701" y="403"/>
                    <a:pt x="3919" y="1428"/>
                  </a:cubicBezTo>
                  <a:cubicBezTo>
                    <a:pt x="1137" y="2453"/>
                    <a:pt x="483" y="4029"/>
                    <a:pt x="155" y="5212"/>
                  </a:cubicBezTo>
                  <a:cubicBezTo>
                    <a:pt x="-172" y="6394"/>
                    <a:pt x="-172" y="7183"/>
                    <a:pt x="2119" y="8602"/>
                  </a:cubicBezTo>
                  <a:cubicBezTo>
                    <a:pt x="4410" y="10021"/>
                    <a:pt x="8992" y="12070"/>
                    <a:pt x="11610" y="13568"/>
                  </a:cubicBezTo>
                  <a:cubicBezTo>
                    <a:pt x="14228" y="15066"/>
                    <a:pt x="14883" y="16012"/>
                    <a:pt x="15210" y="16879"/>
                  </a:cubicBezTo>
                  <a:cubicBezTo>
                    <a:pt x="15537" y="17746"/>
                    <a:pt x="15537" y="18534"/>
                    <a:pt x="14883" y="19244"/>
                  </a:cubicBezTo>
                  <a:cubicBezTo>
                    <a:pt x="14228" y="19953"/>
                    <a:pt x="12919" y="20584"/>
                    <a:pt x="11446" y="20978"/>
                  </a:cubicBezTo>
                  <a:cubicBezTo>
                    <a:pt x="9973" y="21372"/>
                    <a:pt x="8337" y="21530"/>
                    <a:pt x="7192" y="20505"/>
                  </a:cubicBezTo>
                  <a:cubicBezTo>
                    <a:pt x="6046" y="19480"/>
                    <a:pt x="5392" y="17273"/>
                    <a:pt x="4737" y="15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333715" y="2011158"/>
              <a:ext cx="168510" cy="21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94" fill="norm" stroke="1" extrusionOk="0">
                  <a:moveTo>
                    <a:pt x="2055" y="6532"/>
                  </a:moveTo>
                  <a:cubicBezTo>
                    <a:pt x="3405" y="6956"/>
                    <a:pt x="4755" y="7380"/>
                    <a:pt x="6780" y="6744"/>
                  </a:cubicBezTo>
                  <a:cubicBezTo>
                    <a:pt x="8805" y="6109"/>
                    <a:pt x="11505" y="4415"/>
                    <a:pt x="12990" y="3038"/>
                  </a:cubicBezTo>
                  <a:cubicBezTo>
                    <a:pt x="14475" y="1662"/>
                    <a:pt x="14745" y="603"/>
                    <a:pt x="14070" y="180"/>
                  </a:cubicBezTo>
                  <a:cubicBezTo>
                    <a:pt x="13395" y="-244"/>
                    <a:pt x="11775" y="-32"/>
                    <a:pt x="9345" y="2085"/>
                  </a:cubicBezTo>
                  <a:cubicBezTo>
                    <a:pt x="6915" y="4203"/>
                    <a:pt x="3675" y="8227"/>
                    <a:pt x="1920" y="11403"/>
                  </a:cubicBezTo>
                  <a:cubicBezTo>
                    <a:pt x="165" y="14580"/>
                    <a:pt x="-105" y="16909"/>
                    <a:pt x="30" y="18603"/>
                  </a:cubicBezTo>
                  <a:cubicBezTo>
                    <a:pt x="165" y="20297"/>
                    <a:pt x="705" y="21356"/>
                    <a:pt x="4350" y="21038"/>
                  </a:cubicBezTo>
                  <a:cubicBezTo>
                    <a:pt x="7995" y="20721"/>
                    <a:pt x="14745" y="19027"/>
                    <a:pt x="21495" y="17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489524" y="1786365"/>
              <a:ext cx="209551" cy="18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3371"/>
                  </a:moveTo>
                  <a:cubicBezTo>
                    <a:pt x="218" y="2171"/>
                    <a:pt x="436" y="971"/>
                    <a:pt x="1527" y="371"/>
                  </a:cubicBezTo>
                  <a:cubicBezTo>
                    <a:pt x="2618" y="-229"/>
                    <a:pt x="4582" y="-229"/>
                    <a:pt x="6327" y="1331"/>
                  </a:cubicBezTo>
                  <a:cubicBezTo>
                    <a:pt x="8073" y="2891"/>
                    <a:pt x="9600" y="6011"/>
                    <a:pt x="9600" y="8651"/>
                  </a:cubicBezTo>
                  <a:cubicBezTo>
                    <a:pt x="9600" y="11291"/>
                    <a:pt x="8073" y="13451"/>
                    <a:pt x="6764" y="15491"/>
                  </a:cubicBezTo>
                  <a:cubicBezTo>
                    <a:pt x="5455" y="17531"/>
                    <a:pt x="4364" y="19451"/>
                    <a:pt x="4582" y="20411"/>
                  </a:cubicBezTo>
                  <a:cubicBezTo>
                    <a:pt x="4800" y="21371"/>
                    <a:pt x="6327" y="21371"/>
                    <a:pt x="9382" y="20651"/>
                  </a:cubicBezTo>
                  <a:cubicBezTo>
                    <a:pt x="12436" y="19931"/>
                    <a:pt x="17018" y="18491"/>
                    <a:pt x="21600" y="17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8781624" y="1714500"/>
              <a:ext cx="156914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0" y="0"/>
                  </a:moveTo>
                  <a:cubicBezTo>
                    <a:pt x="4832" y="1903"/>
                    <a:pt x="9663" y="3807"/>
                    <a:pt x="13500" y="5959"/>
                  </a:cubicBezTo>
                  <a:cubicBezTo>
                    <a:pt x="17337" y="8110"/>
                    <a:pt x="20179" y="10510"/>
                    <a:pt x="20889" y="12745"/>
                  </a:cubicBezTo>
                  <a:cubicBezTo>
                    <a:pt x="21600" y="14979"/>
                    <a:pt x="20179" y="17048"/>
                    <a:pt x="17053" y="18497"/>
                  </a:cubicBezTo>
                  <a:cubicBezTo>
                    <a:pt x="13926" y="19945"/>
                    <a:pt x="9095" y="20772"/>
                    <a:pt x="42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124524" y="21272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19124" y="2515025"/>
              <a:ext cx="539751" cy="221825"/>
            </a:xfrm>
            <a:prstGeom prst="rect">
              <a:avLst/>
            </a:prstGeom>
            <a:effectLst/>
          </p:spPr>
        </p:pic>
        <p:pic>
          <p:nvPicPr>
            <p:cNvPr id="18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66461" y="2422236"/>
              <a:ext cx="605514" cy="117765"/>
            </a:xfrm>
            <a:prstGeom prst="rect">
              <a:avLst/>
            </a:prstGeom>
            <a:effectLst/>
          </p:spPr>
        </p:pic>
        <p:pic>
          <p:nvPicPr>
            <p:cNvPr id="18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19524" y="2751284"/>
              <a:ext cx="76201" cy="379267"/>
            </a:xfrm>
            <a:prstGeom prst="rect">
              <a:avLst/>
            </a:prstGeom>
            <a:effectLst/>
          </p:spPr>
        </p:pic>
        <p:pic>
          <p:nvPicPr>
            <p:cNvPr id="18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29024" y="2724150"/>
              <a:ext cx="514351" cy="158750"/>
            </a:xfrm>
            <a:prstGeom prst="rect">
              <a:avLst/>
            </a:prstGeom>
            <a:effectLst/>
          </p:spPr>
        </p:pic>
        <p:pic>
          <p:nvPicPr>
            <p:cNvPr id="19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410024" y="2895600"/>
              <a:ext cx="196851" cy="262177"/>
            </a:xfrm>
            <a:prstGeom prst="rect">
              <a:avLst/>
            </a:prstGeom>
            <a:effectLst/>
          </p:spPr>
        </p:pic>
        <p:pic>
          <p:nvPicPr>
            <p:cNvPr id="19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660589" y="2861838"/>
              <a:ext cx="460636" cy="256013"/>
            </a:xfrm>
            <a:prstGeom prst="rect">
              <a:avLst/>
            </a:prstGeom>
            <a:effectLst/>
          </p:spPr>
        </p:pic>
        <p:pic>
          <p:nvPicPr>
            <p:cNvPr id="19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343474" y="2895600"/>
              <a:ext cx="241301" cy="253826"/>
            </a:xfrm>
            <a:prstGeom prst="rect">
              <a:avLst/>
            </a:prstGeom>
            <a:effectLst/>
          </p:spPr>
        </p:pic>
        <p:pic>
          <p:nvPicPr>
            <p:cNvPr id="19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36251" y="2593922"/>
              <a:ext cx="1085174" cy="504878"/>
            </a:xfrm>
            <a:prstGeom prst="rect">
              <a:avLst/>
            </a:prstGeom>
            <a:effectLst/>
          </p:spPr>
        </p:pic>
        <p:sp>
          <p:nvSpPr>
            <p:cNvPr id="199" name="Line"/>
            <p:cNvSpPr/>
            <p:nvPr/>
          </p:nvSpPr>
          <p:spPr>
            <a:xfrm>
              <a:off x="393274" y="3600450"/>
              <a:ext cx="93472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29"/>
                  </a:moveTo>
                  <a:cubicBezTo>
                    <a:pt x="127" y="12000"/>
                    <a:pt x="254" y="10971"/>
                    <a:pt x="401" y="10229"/>
                  </a:cubicBezTo>
                  <a:cubicBezTo>
                    <a:pt x="548" y="9486"/>
                    <a:pt x="714" y="9029"/>
                    <a:pt x="888" y="8686"/>
                  </a:cubicBezTo>
                  <a:cubicBezTo>
                    <a:pt x="1061" y="8343"/>
                    <a:pt x="1242" y="8114"/>
                    <a:pt x="1416" y="7943"/>
                  </a:cubicBezTo>
                  <a:cubicBezTo>
                    <a:pt x="1590" y="7771"/>
                    <a:pt x="1756" y="7657"/>
                    <a:pt x="1939" y="7543"/>
                  </a:cubicBezTo>
                  <a:cubicBezTo>
                    <a:pt x="2123" y="7429"/>
                    <a:pt x="2323" y="7314"/>
                    <a:pt x="2499" y="7143"/>
                  </a:cubicBezTo>
                  <a:cubicBezTo>
                    <a:pt x="2676" y="6971"/>
                    <a:pt x="2827" y="6743"/>
                    <a:pt x="2996" y="6514"/>
                  </a:cubicBezTo>
                  <a:cubicBezTo>
                    <a:pt x="3165" y="6286"/>
                    <a:pt x="3351" y="6057"/>
                    <a:pt x="3546" y="5771"/>
                  </a:cubicBezTo>
                  <a:cubicBezTo>
                    <a:pt x="3742" y="5486"/>
                    <a:pt x="3947" y="5143"/>
                    <a:pt x="4155" y="4743"/>
                  </a:cubicBezTo>
                  <a:cubicBezTo>
                    <a:pt x="4363" y="4343"/>
                    <a:pt x="4573" y="3886"/>
                    <a:pt x="4745" y="3543"/>
                  </a:cubicBezTo>
                  <a:cubicBezTo>
                    <a:pt x="4916" y="3200"/>
                    <a:pt x="5048" y="2971"/>
                    <a:pt x="5163" y="2800"/>
                  </a:cubicBezTo>
                  <a:cubicBezTo>
                    <a:pt x="5278" y="2629"/>
                    <a:pt x="5376" y="2514"/>
                    <a:pt x="5486" y="2343"/>
                  </a:cubicBezTo>
                  <a:cubicBezTo>
                    <a:pt x="5596" y="2171"/>
                    <a:pt x="5718" y="1943"/>
                    <a:pt x="5840" y="1771"/>
                  </a:cubicBezTo>
                  <a:cubicBezTo>
                    <a:pt x="5963" y="1600"/>
                    <a:pt x="6085" y="1486"/>
                    <a:pt x="6202" y="1314"/>
                  </a:cubicBezTo>
                  <a:cubicBezTo>
                    <a:pt x="6320" y="1143"/>
                    <a:pt x="6432" y="914"/>
                    <a:pt x="6549" y="743"/>
                  </a:cubicBezTo>
                  <a:cubicBezTo>
                    <a:pt x="6667" y="571"/>
                    <a:pt x="6789" y="457"/>
                    <a:pt x="6921" y="343"/>
                  </a:cubicBezTo>
                  <a:cubicBezTo>
                    <a:pt x="7053" y="229"/>
                    <a:pt x="7195" y="114"/>
                    <a:pt x="7317" y="57"/>
                  </a:cubicBezTo>
                  <a:cubicBezTo>
                    <a:pt x="7440" y="0"/>
                    <a:pt x="7542" y="0"/>
                    <a:pt x="7662" y="0"/>
                  </a:cubicBezTo>
                  <a:cubicBezTo>
                    <a:pt x="7782" y="0"/>
                    <a:pt x="7919" y="0"/>
                    <a:pt x="8058" y="0"/>
                  </a:cubicBezTo>
                  <a:cubicBezTo>
                    <a:pt x="8198" y="0"/>
                    <a:pt x="8340" y="0"/>
                    <a:pt x="8479" y="0"/>
                  </a:cubicBezTo>
                  <a:cubicBezTo>
                    <a:pt x="8618" y="0"/>
                    <a:pt x="8755" y="0"/>
                    <a:pt x="8888" y="0"/>
                  </a:cubicBezTo>
                  <a:cubicBezTo>
                    <a:pt x="9020" y="0"/>
                    <a:pt x="9147" y="0"/>
                    <a:pt x="9284" y="0"/>
                  </a:cubicBezTo>
                  <a:cubicBezTo>
                    <a:pt x="9421" y="0"/>
                    <a:pt x="9567" y="0"/>
                    <a:pt x="9714" y="114"/>
                  </a:cubicBezTo>
                  <a:cubicBezTo>
                    <a:pt x="9861" y="229"/>
                    <a:pt x="10008" y="457"/>
                    <a:pt x="10154" y="629"/>
                  </a:cubicBezTo>
                  <a:cubicBezTo>
                    <a:pt x="10301" y="800"/>
                    <a:pt x="10448" y="914"/>
                    <a:pt x="10590" y="1029"/>
                  </a:cubicBezTo>
                  <a:cubicBezTo>
                    <a:pt x="10732" y="1143"/>
                    <a:pt x="10868" y="1257"/>
                    <a:pt x="11018" y="1371"/>
                  </a:cubicBezTo>
                  <a:cubicBezTo>
                    <a:pt x="11167" y="1486"/>
                    <a:pt x="11328" y="1600"/>
                    <a:pt x="11485" y="1771"/>
                  </a:cubicBezTo>
                  <a:cubicBezTo>
                    <a:pt x="11641" y="1943"/>
                    <a:pt x="11793" y="2171"/>
                    <a:pt x="11949" y="2343"/>
                  </a:cubicBezTo>
                  <a:cubicBezTo>
                    <a:pt x="12106" y="2514"/>
                    <a:pt x="12267" y="2629"/>
                    <a:pt x="12419" y="2800"/>
                  </a:cubicBezTo>
                  <a:cubicBezTo>
                    <a:pt x="12571" y="2971"/>
                    <a:pt x="12712" y="3200"/>
                    <a:pt x="12867" y="3371"/>
                  </a:cubicBezTo>
                  <a:cubicBezTo>
                    <a:pt x="13021" y="3543"/>
                    <a:pt x="13187" y="3657"/>
                    <a:pt x="13348" y="3771"/>
                  </a:cubicBezTo>
                  <a:cubicBezTo>
                    <a:pt x="13510" y="3886"/>
                    <a:pt x="13666" y="4000"/>
                    <a:pt x="13823" y="4171"/>
                  </a:cubicBezTo>
                  <a:cubicBezTo>
                    <a:pt x="13979" y="4343"/>
                    <a:pt x="14136" y="4571"/>
                    <a:pt x="14285" y="4743"/>
                  </a:cubicBezTo>
                  <a:cubicBezTo>
                    <a:pt x="14434" y="4914"/>
                    <a:pt x="14576" y="5029"/>
                    <a:pt x="14728" y="5200"/>
                  </a:cubicBezTo>
                  <a:cubicBezTo>
                    <a:pt x="14879" y="5371"/>
                    <a:pt x="15041" y="5600"/>
                    <a:pt x="15197" y="5771"/>
                  </a:cubicBezTo>
                  <a:cubicBezTo>
                    <a:pt x="15354" y="5943"/>
                    <a:pt x="15505" y="6057"/>
                    <a:pt x="15657" y="6229"/>
                  </a:cubicBezTo>
                  <a:cubicBezTo>
                    <a:pt x="15809" y="6400"/>
                    <a:pt x="15960" y="6629"/>
                    <a:pt x="16105" y="6800"/>
                  </a:cubicBezTo>
                  <a:cubicBezTo>
                    <a:pt x="16249" y="6971"/>
                    <a:pt x="16386" y="7086"/>
                    <a:pt x="16530" y="7257"/>
                  </a:cubicBezTo>
                  <a:cubicBezTo>
                    <a:pt x="16674" y="7429"/>
                    <a:pt x="16826" y="7657"/>
                    <a:pt x="16973" y="7886"/>
                  </a:cubicBezTo>
                  <a:cubicBezTo>
                    <a:pt x="17120" y="8114"/>
                    <a:pt x="17261" y="8343"/>
                    <a:pt x="17403" y="8514"/>
                  </a:cubicBezTo>
                  <a:cubicBezTo>
                    <a:pt x="17545" y="8686"/>
                    <a:pt x="17687" y="8800"/>
                    <a:pt x="17817" y="8971"/>
                  </a:cubicBezTo>
                  <a:cubicBezTo>
                    <a:pt x="17946" y="9143"/>
                    <a:pt x="18064" y="9371"/>
                    <a:pt x="18191" y="9657"/>
                  </a:cubicBezTo>
                  <a:cubicBezTo>
                    <a:pt x="18318" y="9943"/>
                    <a:pt x="18455" y="10286"/>
                    <a:pt x="18655" y="10743"/>
                  </a:cubicBezTo>
                  <a:cubicBezTo>
                    <a:pt x="18856" y="11200"/>
                    <a:pt x="19120" y="11771"/>
                    <a:pt x="19365" y="12343"/>
                  </a:cubicBezTo>
                  <a:cubicBezTo>
                    <a:pt x="19609" y="12914"/>
                    <a:pt x="19834" y="13486"/>
                    <a:pt x="20045" y="14114"/>
                  </a:cubicBezTo>
                  <a:cubicBezTo>
                    <a:pt x="20255" y="14743"/>
                    <a:pt x="20451" y="15429"/>
                    <a:pt x="20671" y="16400"/>
                  </a:cubicBezTo>
                  <a:cubicBezTo>
                    <a:pt x="20891" y="17371"/>
                    <a:pt x="21135" y="18629"/>
                    <a:pt x="21294" y="19543"/>
                  </a:cubicBezTo>
                  <a:cubicBezTo>
                    <a:pt x="21453" y="20457"/>
                    <a:pt x="21527" y="21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-1" y="4191489"/>
              <a:ext cx="278976" cy="41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95" fill="norm" stroke="1" extrusionOk="0">
                  <a:moveTo>
                    <a:pt x="3403" y="3231"/>
                  </a:moveTo>
                  <a:cubicBezTo>
                    <a:pt x="3240" y="4425"/>
                    <a:pt x="3076" y="5619"/>
                    <a:pt x="3076" y="8332"/>
                  </a:cubicBezTo>
                  <a:cubicBezTo>
                    <a:pt x="3076" y="11046"/>
                    <a:pt x="3240" y="15279"/>
                    <a:pt x="3322" y="17721"/>
                  </a:cubicBezTo>
                  <a:cubicBezTo>
                    <a:pt x="3403" y="20163"/>
                    <a:pt x="3403" y="20815"/>
                    <a:pt x="3322" y="20815"/>
                  </a:cubicBezTo>
                  <a:cubicBezTo>
                    <a:pt x="3240" y="20815"/>
                    <a:pt x="3076" y="20163"/>
                    <a:pt x="2585" y="17884"/>
                  </a:cubicBezTo>
                  <a:cubicBezTo>
                    <a:pt x="2094" y="15605"/>
                    <a:pt x="1276" y="11697"/>
                    <a:pt x="785" y="8712"/>
                  </a:cubicBezTo>
                  <a:cubicBezTo>
                    <a:pt x="294" y="5727"/>
                    <a:pt x="131" y="3665"/>
                    <a:pt x="49" y="2308"/>
                  </a:cubicBezTo>
                  <a:cubicBezTo>
                    <a:pt x="-33" y="951"/>
                    <a:pt x="-33" y="300"/>
                    <a:pt x="212" y="409"/>
                  </a:cubicBezTo>
                  <a:cubicBezTo>
                    <a:pt x="458" y="517"/>
                    <a:pt x="949" y="1386"/>
                    <a:pt x="2176" y="3014"/>
                  </a:cubicBezTo>
                  <a:cubicBezTo>
                    <a:pt x="3403" y="4642"/>
                    <a:pt x="5367" y="7030"/>
                    <a:pt x="7658" y="9906"/>
                  </a:cubicBezTo>
                  <a:cubicBezTo>
                    <a:pt x="9949" y="12783"/>
                    <a:pt x="12567" y="16147"/>
                    <a:pt x="14122" y="18047"/>
                  </a:cubicBezTo>
                  <a:cubicBezTo>
                    <a:pt x="15676" y="19946"/>
                    <a:pt x="16167" y="20381"/>
                    <a:pt x="16822" y="20760"/>
                  </a:cubicBezTo>
                  <a:cubicBezTo>
                    <a:pt x="17476" y="21140"/>
                    <a:pt x="18294" y="21466"/>
                    <a:pt x="18949" y="21195"/>
                  </a:cubicBezTo>
                  <a:cubicBezTo>
                    <a:pt x="19603" y="20923"/>
                    <a:pt x="20094" y="20055"/>
                    <a:pt x="20340" y="17721"/>
                  </a:cubicBezTo>
                  <a:cubicBezTo>
                    <a:pt x="20585" y="15388"/>
                    <a:pt x="20585" y="11589"/>
                    <a:pt x="20503" y="8712"/>
                  </a:cubicBezTo>
                  <a:cubicBezTo>
                    <a:pt x="20422" y="5836"/>
                    <a:pt x="20258" y="3882"/>
                    <a:pt x="20176" y="2471"/>
                  </a:cubicBezTo>
                  <a:cubicBezTo>
                    <a:pt x="20094" y="1060"/>
                    <a:pt x="20094" y="192"/>
                    <a:pt x="20094" y="29"/>
                  </a:cubicBezTo>
                  <a:cubicBezTo>
                    <a:pt x="20094" y="-134"/>
                    <a:pt x="20094" y="409"/>
                    <a:pt x="20340" y="1060"/>
                  </a:cubicBezTo>
                  <a:cubicBezTo>
                    <a:pt x="20585" y="1711"/>
                    <a:pt x="21076" y="2471"/>
                    <a:pt x="21567" y="3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23424" y="4345155"/>
              <a:ext cx="87766" cy="2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0870" fill="norm" stroke="1" extrusionOk="0">
                  <a:moveTo>
                    <a:pt x="18084" y="3253"/>
                  </a:moveTo>
                  <a:cubicBezTo>
                    <a:pt x="14567" y="1927"/>
                    <a:pt x="11051" y="600"/>
                    <a:pt x="8540" y="316"/>
                  </a:cubicBezTo>
                  <a:cubicBezTo>
                    <a:pt x="6028" y="32"/>
                    <a:pt x="4521" y="790"/>
                    <a:pt x="3014" y="3916"/>
                  </a:cubicBezTo>
                  <a:cubicBezTo>
                    <a:pt x="1507" y="7042"/>
                    <a:pt x="0" y="12537"/>
                    <a:pt x="0" y="15758"/>
                  </a:cubicBezTo>
                  <a:cubicBezTo>
                    <a:pt x="0" y="18979"/>
                    <a:pt x="1507" y="19927"/>
                    <a:pt x="3516" y="20495"/>
                  </a:cubicBezTo>
                  <a:cubicBezTo>
                    <a:pt x="5526" y="21064"/>
                    <a:pt x="8037" y="21253"/>
                    <a:pt x="11302" y="19074"/>
                  </a:cubicBezTo>
                  <a:cubicBezTo>
                    <a:pt x="14567" y="16895"/>
                    <a:pt x="18586" y="12348"/>
                    <a:pt x="20093" y="8842"/>
                  </a:cubicBezTo>
                  <a:cubicBezTo>
                    <a:pt x="21600" y="5337"/>
                    <a:pt x="20595" y="2874"/>
                    <a:pt x="18837" y="1453"/>
                  </a:cubicBezTo>
                  <a:cubicBezTo>
                    <a:pt x="17079" y="32"/>
                    <a:pt x="14567" y="-347"/>
                    <a:pt x="13563" y="316"/>
                  </a:cubicBezTo>
                  <a:cubicBezTo>
                    <a:pt x="12558" y="979"/>
                    <a:pt x="13060" y="2685"/>
                    <a:pt x="13563" y="4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37724" y="4324350"/>
              <a:ext cx="177801" cy="2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6943"/>
                  </a:moveTo>
                  <a:cubicBezTo>
                    <a:pt x="257" y="5979"/>
                    <a:pt x="514" y="5014"/>
                    <a:pt x="514" y="3954"/>
                  </a:cubicBezTo>
                  <a:cubicBezTo>
                    <a:pt x="514" y="2893"/>
                    <a:pt x="257" y="1736"/>
                    <a:pt x="771" y="1254"/>
                  </a:cubicBezTo>
                  <a:cubicBezTo>
                    <a:pt x="1286" y="771"/>
                    <a:pt x="2571" y="964"/>
                    <a:pt x="4500" y="2604"/>
                  </a:cubicBezTo>
                  <a:cubicBezTo>
                    <a:pt x="6429" y="4243"/>
                    <a:pt x="9000" y="7329"/>
                    <a:pt x="10800" y="10318"/>
                  </a:cubicBezTo>
                  <a:cubicBezTo>
                    <a:pt x="12600" y="13307"/>
                    <a:pt x="13629" y="16200"/>
                    <a:pt x="14143" y="18225"/>
                  </a:cubicBezTo>
                  <a:cubicBezTo>
                    <a:pt x="14657" y="20250"/>
                    <a:pt x="14657" y="21407"/>
                    <a:pt x="14271" y="21504"/>
                  </a:cubicBezTo>
                  <a:cubicBezTo>
                    <a:pt x="13886" y="21600"/>
                    <a:pt x="13114" y="20636"/>
                    <a:pt x="12471" y="17936"/>
                  </a:cubicBezTo>
                  <a:cubicBezTo>
                    <a:pt x="11829" y="15236"/>
                    <a:pt x="11314" y="10800"/>
                    <a:pt x="11957" y="7618"/>
                  </a:cubicBezTo>
                  <a:cubicBezTo>
                    <a:pt x="12600" y="4436"/>
                    <a:pt x="14400" y="2507"/>
                    <a:pt x="16200" y="1446"/>
                  </a:cubicBezTo>
                  <a:cubicBezTo>
                    <a:pt x="18000" y="386"/>
                    <a:pt x="19800" y="1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04424" y="3969225"/>
              <a:ext cx="571501" cy="55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3920"/>
                  </a:moveTo>
                  <a:cubicBezTo>
                    <a:pt x="160" y="15794"/>
                    <a:pt x="320" y="17669"/>
                    <a:pt x="440" y="19014"/>
                  </a:cubicBezTo>
                  <a:cubicBezTo>
                    <a:pt x="560" y="20359"/>
                    <a:pt x="640" y="21174"/>
                    <a:pt x="680" y="21337"/>
                  </a:cubicBezTo>
                  <a:cubicBezTo>
                    <a:pt x="720" y="21500"/>
                    <a:pt x="720" y="21011"/>
                    <a:pt x="760" y="20114"/>
                  </a:cubicBezTo>
                  <a:cubicBezTo>
                    <a:pt x="800" y="19218"/>
                    <a:pt x="880" y="17914"/>
                    <a:pt x="1080" y="16976"/>
                  </a:cubicBezTo>
                  <a:cubicBezTo>
                    <a:pt x="1280" y="16039"/>
                    <a:pt x="1600" y="15468"/>
                    <a:pt x="1960" y="15224"/>
                  </a:cubicBezTo>
                  <a:cubicBezTo>
                    <a:pt x="2320" y="14979"/>
                    <a:pt x="2720" y="15061"/>
                    <a:pt x="3000" y="15468"/>
                  </a:cubicBezTo>
                  <a:cubicBezTo>
                    <a:pt x="3280" y="15876"/>
                    <a:pt x="3440" y="16609"/>
                    <a:pt x="3560" y="17221"/>
                  </a:cubicBezTo>
                  <a:cubicBezTo>
                    <a:pt x="3680" y="17832"/>
                    <a:pt x="3760" y="18321"/>
                    <a:pt x="3880" y="18321"/>
                  </a:cubicBezTo>
                  <a:cubicBezTo>
                    <a:pt x="4000" y="18321"/>
                    <a:pt x="4160" y="17832"/>
                    <a:pt x="4520" y="16854"/>
                  </a:cubicBezTo>
                  <a:cubicBezTo>
                    <a:pt x="4880" y="15876"/>
                    <a:pt x="5440" y="14409"/>
                    <a:pt x="5920" y="13594"/>
                  </a:cubicBezTo>
                  <a:cubicBezTo>
                    <a:pt x="6400" y="12778"/>
                    <a:pt x="6800" y="12615"/>
                    <a:pt x="7080" y="12738"/>
                  </a:cubicBezTo>
                  <a:cubicBezTo>
                    <a:pt x="7360" y="12860"/>
                    <a:pt x="7520" y="13268"/>
                    <a:pt x="7720" y="14164"/>
                  </a:cubicBezTo>
                  <a:cubicBezTo>
                    <a:pt x="7920" y="15061"/>
                    <a:pt x="8160" y="16446"/>
                    <a:pt x="8400" y="17343"/>
                  </a:cubicBezTo>
                  <a:cubicBezTo>
                    <a:pt x="8640" y="18240"/>
                    <a:pt x="8880" y="18647"/>
                    <a:pt x="9200" y="18769"/>
                  </a:cubicBezTo>
                  <a:cubicBezTo>
                    <a:pt x="9520" y="18892"/>
                    <a:pt x="9920" y="18729"/>
                    <a:pt x="10560" y="17995"/>
                  </a:cubicBezTo>
                  <a:cubicBezTo>
                    <a:pt x="11200" y="17262"/>
                    <a:pt x="12080" y="15957"/>
                    <a:pt x="12600" y="15061"/>
                  </a:cubicBezTo>
                  <a:cubicBezTo>
                    <a:pt x="13120" y="14164"/>
                    <a:pt x="13280" y="13675"/>
                    <a:pt x="13360" y="13227"/>
                  </a:cubicBezTo>
                  <a:cubicBezTo>
                    <a:pt x="13440" y="12778"/>
                    <a:pt x="13440" y="12371"/>
                    <a:pt x="13240" y="12126"/>
                  </a:cubicBezTo>
                  <a:cubicBezTo>
                    <a:pt x="13040" y="11882"/>
                    <a:pt x="12640" y="11800"/>
                    <a:pt x="12320" y="11923"/>
                  </a:cubicBezTo>
                  <a:cubicBezTo>
                    <a:pt x="12000" y="12045"/>
                    <a:pt x="11760" y="12371"/>
                    <a:pt x="11480" y="13064"/>
                  </a:cubicBezTo>
                  <a:cubicBezTo>
                    <a:pt x="11200" y="13757"/>
                    <a:pt x="10880" y="14816"/>
                    <a:pt x="10760" y="15550"/>
                  </a:cubicBezTo>
                  <a:cubicBezTo>
                    <a:pt x="10640" y="16283"/>
                    <a:pt x="10720" y="16691"/>
                    <a:pt x="10960" y="16813"/>
                  </a:cubicBezTo>
                  <a:cubicBezTo>
                    <a:pt x="11200" y="16935"/>
                    <a:pt x="11600" y="16772"/>
                    <a:pt x="11880" y="16487"/>
                  </a:cubicBezTo>
                  <a:cubicBezTo>
                    <a:pt x="12160" y="16202"/>
                    <a:pt x="12320" y="15794"/>
                    <a:pt x="12520" y="15428"/>
                  </a:cubicBezTo>
                  <a:cubicBezTo>
                    <a:pt x="12720" y="15061"/>
                    <a:pt x="12960" y="14735"/>
                    <a:pt x="13200" y="14735"/>
                  </a:cubicBezTo>
                  <a:cubicBezTo>
                    <a:pt x="13440" y="14735"/>
                    <a:pt x="13680" y="15061"/>
                    <a:pt x="13880" y="15428"/>
                  </a:cubicBezTo>
                  <a:cubicBezTo>
                    <a:pt x="14080" y="15794"/>
                    <a:pt x="14240" y="16202"/>
                    <a:pt x="14480" y="16528"/>
                  </a:cubicBezTo>
                  <a:cubicBezTo>
                    <a:pt x="14720" y="16854"/>
                    <a:pt x="15040" y="17098"/>
                    <a:pt x="15400" y="17221"/>
                  </a:cubicBezTo>
                  <a:cubicBezTo>
                    <a:pt x="15760" y="17343"/>
                    <a:pt x="16160" y="17343"/>
                    <a:pt x="16600" y="16854"/>
                  </a:cubicBezTo>
                  <a:cubicBezTo>
                    <a:pt x="17040" y="16365"/>
                    <a:pt x="17520" y="15387"/>
                    <a:pt x="17960" y="13553"/>
                  </a:cubicBezTo>
                  <a:cubicBezTo>
                    <a:pt x="18400" y="11719"/>
                    <a:pt x="18800" y="9029"/>
                    <a:pt x="19000" y="6951"/>
                  </a:cubicBezTo>
                  <a:cubicBezTo>
                    <a:pt x="19200" y="4872"/>
                    <a:pt x="19200" y="3405"/>
                    <a:pt x="19200" y="2386"/>
                  </a:cubicBezTo>
                  <a:cubicBezTo>
                    <a:pt x="19200" y="1367"/>
                    <a:pt x="19200" y="797"/>
                    <a:pt x="19000" y="430"/>
                  </a:cubicBezTo>
                  <a:cubicBezTo>
                    <a:pt x="18800" y="63"/>
                    <a:pt x="18400" y="-100"/>
                    <a:pt x="18080" y="63"/>
                  </a:cubicBezTo>
                  <a:cubicBezTo>
                    <a:pt x="17760" y="226"/>
                    <a:pt x="17520" y="715"/>
                    <a:pt x="17240" y="2264"/>
                  </a:cubicBezTo>
                  <a:cubicBezTo>
                    <a:pt x="16960" y="3812"/>
                    <a:pt x="16640" y="6421"/>
                    <a:pt x="16760" y="8825"/>
                  </a:cubicBezTo>
                  <a:cubicBezTo>
                    <a:pt x="16880" y="11230"/>
                    <a:pt x="17440" y="13431"/>
                    <a:pt x="18120" y="14735"/>
                  </a:cubicBezTo>
                  <a:cubicBezTo>
                    <a:pt x="18800" y="16039"/>
                    <a:pt x="19600" y="16446"/>
                    <a:pt x="20200" y="16487"/>
                  </a:cubicBezTo>
                  <a:cubicBezTo>
                    <a:pt x="20800" y="16528"/>
                    <a:pt x="21200" y="16202"/>
                    <a:pt x="21600" y="15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472774" y="42672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714074" y="3981450"/>
              <a:ext cx="205123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0" y="0"/>
                  </a:moveTo>
                  <a:cubicBezTo>
                    <a:pt x="1091" y="2839"/>
                    <a:pt x="2182" y="5679"/>
                    <a:pt x="3382" y="8772"/>
                  </a:cubicBezTo>
                  <a:cubicBezTo>
                    <a:pt x="4582" y="11865"/>
                    <a:pt x="5891" y="15211"/>
                    <a:pt x="6545" y="17189"/>
                  </a:cubicBezTo>
                  <a:cubicBezTo>
                    <a:pt x="7200" y="19166"/>
                    <a:pt x="7200" y="19775"/>
                    <a:pt x="7418" y="20383"/>
                  </a:cubicBezTo>
                  <a:cubicBezTo>
                    <a:pt x="7636" y="20992"/>
                    <a:pt x="8073" y="21600"/>
                    <a:pt x="8291" y="21600"/>
                  </a:cubicBezTo>
                  <a:cubicBezTo>
                    <a:pt x="8509" y="21600"/>
                    <a:pt x="8509" y="20992"/>
                    <a:pt x="9382" y="19420"/>
                  </a:cubicBezTo>
                  <a:cubicBezTo>
                    <a:pt x="10255" y="17848"/>
                    <a:pt x="12000" y="15313"/>
                    <a:pt x="13527" y="13842"/>
                  </a:cubicBezTo>
                  <a:cubicBezTo>
                    <a:pt x="15055" y="12372"/>
                    <a:pt x="16364" y="11966"/>
                    <a:pt x="17455" y="11915"/>
                  </a:cubicBezTo>
                  <a:cubicBezTo>
                    <a:pt x="18545" y="11865"/>
                    <a:pt x="19418" y="12169"/>
                    <a:pt x="20182" y="13132"/>
                  </a:cubicBezTo>
                  <a:cubicBezTo>
                    <a:pt x="20945" y="14096"/>
                    <a:pt x="21600" y="15718"/>
                    <a:pt x="20727" y="17087"/>
                  </a:cubicBezTo>
                  <a:cubicBezTo>
                    <a:pt x="19855" y="18456"/>
                    <a:pt x="17455" y="19572"/>
                    <a:pt x="15055" y="19927"/>
                  </a:cubicBezTo>
                  <a:cubicBezTo>
                    <a:pt x="12655" y="20282"/>
                    <a:pt x="10255" y="19876"/>
                    <a:pt x="8836" y="19369"/>
                  </a:cubicBezTo>
                  <a:cubicBezTo>
                    <a:pt x="7418" y="18862"/>
                    <a:pt x="6982" y="18254"/>
                    <a:pt x="7309" y="17848"/>
                  </a:cubicBezTo>
                  <a:cubicBezTo>
                    <a:pt x="7636" y="17442"/>
                    <a:pt x="8727" y="17239"/>
                    <a:pt x="9818" y="17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994797" y="4198546"/>
              <a:ext cx="239978" cy="17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99" fill="norm" stroke="1" extrusionOk="0">
                  <a:moveTo>
                    <a:pt x="10682" y="8900"/>
                  </a:moveTo>
                  <a:cubicBezTo>
                    <a:pt x="10871" y="7644"/>
                    <a:pt x="11061" y="6388"/>
                    <a:pt x="10493" y="4630"/>
                  </a:cubicBezTo>
                  <a:cubicBezTo>
                    <a:pt x="9924" y="2872"/>
                    <a:pt x="8598" y="612"/>
                    <a:pt x="7177" y="109"/>
                  </a:cubicBezTo>
                  <a:cubicBezTo>
                    <a:pt x="5756" y="-393"/>
                    <a:pt x="4240" y="863"/>
                    <a:pt x="3008" y="3374"/>
                  </a:cubicBezTo>
                  <a:cubicBezTo>
                    <a:pt x="1777" y="5886"/>
                    <a:pt x="829" y="9654"/>
                    <a:pt x="356" y="12667"/>
                  </a:cubicBezTo>
                  <a:cubicBezTo>
                    <a:pt x="-118" y="15681"/>
                    <a:pt x="-118" y="17942"/>
                    <a:pt x="356" y="19323"/>
                  </a:cubicBezTo>
                  <a:cubicBezTo>
                    <a:pt x="829" y="20705"/>
                    <a:pt x="1777" y="21207"/>
                    <a:pt x="2914" y="20077"/>
                  </a:cubicBezTo>
                  <a:cubicBezTo>
                    <a:pt x="4050" y="18947"/>
                    <a:pt x="5377" y="16184"/>
                    <a:pt x="6514" y="14174"/>
                  </a:cubicBezTo>
                  <a:cubicBezTo>
                    <a:pt x="7650" y="12165"/>
                    <a:pt x="8598" y="10909"/>
                    <a:pt x="9545" y="10156"/>
                  </a:cubicBezTo>
                  <a:cubicBezTo>
                    <a:pt x="10493" y="9402"/>
                    <a:pt x="11440" y="9151"/>
                    <a:pt x="12766" y="10909"/>
                  </a:cubicBezTo>
                  <a:cubicBezTo>
                    <a:pt x="14093" y="12667"/>
                    <a:pt x="15798" y="16435"/>
                    <a:pt x="17314" y="18193"/>
                  </a:cubicBezTo>
                  <a:cubicBezTo>
                    <a:pt x="18829" y="19951"/>
                    <a:pt x="20156" y="19700"/>
                    <a:pt x="21482" y="19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265069" y="4171950"/>
              <a:ext cx="96706" cy="22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52" fill="norm" stroke="1" extrusionOk="0">
                  <a:moveTo>
                    <a:pt x="20997" y="0"/>
                  </a:moveTo>
                  <a:cubicBezTo>
                    <a:pt x="16861" y="0"/>
                    <a:pt x="12725" y="0"/>
                    <a:pt x="9048" y="611"/>
                  </a:cubicBezTo>
                  <a:cubicBezTo>
                    <a:pt x="5371" y="1223"/>
                    <a:pt x="2154" y="2445"/>
                    <a:pt x="776" y="4075"/>
                  </a:cubicBezTo>
                  <a:cubicBezTo>
                    <a:pt x="-603" y="5706"/>
                    <a:pt x="-143" y="7743"/>
                    <a:pt x="2154" y="9985"/>
                  </a:cubicBezTo>
                  <a:cubicBezTo>
                    <a:pt x="4452" y="12226"/>
                    <a:pt x="8588" y="14672"/>
                    <a:pt x="10657" y="16506"/>
                  </a:cubicBezTo>
                  <a:cubicBezTo>
                    <a:pt x="12725" y="18340"/>
                    <a:pt x="12725" y="19562"/>
                    <a:pt x="11576" y="20377"/>
                  </a:cubicBezTo>
                  <a:cubicBezTo>
                    <a:pt x="10427" y="21192"/>
                    <a:pt x="8129" y="21600"/>
                    <a:pt x="6520" y="21192"/>
                  </a:cubicBezTo>
                  <a:cubicBezTo>
                    <a:pt x="4912" y="20785"/>
                    <a:pt x="3993" y="19562"/>
                    <a:pt x="3763" y="18442"/>
                  </a:cubicBezTo>
                  <a:cubicBezTo>
                    <a:pt x="3533" y="17321"/>
                    <a:pt x="3993" y="16302"/>
                    <a:pt x="4452" y="15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417895" y="3901988"/>
              <a:ext cx="401080" cy="48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2" fill="norm" stroke="1" extrusionOk="0">
                  <a:moveTo>
                    <a:pt x="1073" y="14947"/>
                  </a:moveTo>
                  <a:cubicBezTo>
                    <a:pt x="1412" y="15319"/>
                    <a:pt x="1752" y="15691"/>
                    <a:pt x="2147" y="15598"/>
                  </a:cubicBezTo>
                  <a:cubicBezTo>
                    <a:pt x="2543" y="15505"/>
                    <a:pt x="2995" y="14947"/>
                    <a:pt x="3335" y="14202"/>
                  </a:cubicBezTo>
                  <a:cubicBezTo>
                    <a:pt x="3674" y="13457"/>
                    <a:pt x="3900" y="12526"/>
                    <a:pt x="3731" y="12154"/>
                  </a:cubicBezTo>
                  <a:cubicBezTo>
                    <a:pt x="3561" y="11781"/>
                    <a:pt x="2995" y="11967"/>
                    <a:pt x="2260" y="12898"/>
                  </a:cubicBezTo>
                  <a:cubicBezTo>
                    <a:pt x="1525" y="13829"/>
                    <a:pt x="621" y="15505"/>
                    <a:pt x="225" y="16948"/>
                  </a:cubicBezTo>
                  <a:cubicBezTo>
                    <a:pt x="-171" y="18391"/>
                    <a:pt x="-58" y="19602"/>
                    <a:pt x="677" y="20393"/>
                  </a:cubicBezTo>
                  <a:cubicBezTo>
                    <a:pt x="1412" y="21185"/>
                    <a:pt x="2769" y="21557"/>
                    <a:pt x="4635" y="21138"/>
                  </a:cubicBezTo>
                  <a:cubicBezTo>
                    <a:pt x="6501" y="20719"/>
                    <a:pt x="8876" y="19509"/>
                    <a:pt x="10686" y="18391"/>
                  </a:cubicBezTo>
                  <a:cubicBezTo>
                    <a:pt x="12495" y="17274"/>
                    <a:pt x="13739" y="16250"/>
                    <a:pt x="14417" y="15412"/>
                  </a:cubicBezTo>
                  <a:cubicBezTo>
                    <a:pt x="15096" y="14574"/>
                    <a:pt x="15209" y="13923"/>
                    <a:pt x="14926" y="13597"/>
                  </a:cubicBezTo>
                  <a:cubicBezTo>
                    <a:pt x="14644" y="13271"/>
                    <a:pt x="13965" y="13271"/>
                    <a:pt x="13117" y="13643"/>
                  </a:cubicBezTo>
                  <a:cubicBezTo>
                    <a:pt x="12269" y="14016"/>
                    <a:pt x="11251" y="14760"/>
                    <a:pt x="10516" y="15831"/>
                  </a:cubicBezTo>
                  <a:cubicBezTo>
                    <a:pt x="9781" y="16902"/>
                    <a:pt x="9328" y="18298"/>
                    <a:pt x="9215" y="19276"/>
                  </a:cubicBezTo>
                  <a:cubicBezTo>
                    <a:pt x="9102" y="20254"/>
                    <a:pt x="9328" y="20812"/>
                    <a:pt x="9724" y="21091"/>
                  </a:cubicBezTo>
                  <a:cubicBezTo>
                    <a:pt x="10120" y="21371"/>
                    <a:pt x="10686" y="21371"/>
                    <a:pt x="11590" y="20766"/>
                  </a:cubicBezTo>
                  <a:cubicBezTo>
                    <a:pt x="12495" y="20160"/>
                    <a:pt x="13739" y="18950"/>
                    <a:pt x="14813" y="16669"/>
                  </a:cubicBezTo>
                  <a:cubicBezTo>
                    <a:pt x="15888" y="14388"/>
                    <a:pt x="16792" y="11036"/>
                    <a:pt x="17358" y="8243"/>
                  </a:cubicBezTo>
                  <a:cubicBezTo>
                    <a:pt x="17923" y="5450"/>
                    <a:pt x="18149" y="3216"/>
                    <a:pt x="18206" y="1866"/>
                  </a:cubicBezTo>
                  <a:cubicBezTo>
                    <a:pt x="18263" y="516"/>
                    <a:pt x="18149" y="50"/>
                    <a:pt x="17923" y="4"/>
                  </a:cubicBezTo>
                  <a:cubicBezTo>
                    <a:pt x="17697" y="-43"/>
                    <a:pt x="17358" y="329"/>
                    <a:pt x="16905" y="1679"/>
                  </a:cubicBezTo>
                  <a:cubicBezTo>
                    <a:pt x="16453" y="3029"/>
                    <a:pt x="15888" y="5357"/>
                    <a:pt x="15944" y="8010"/>
                  </a:cubicBezTo>
                  <a:cubicBezTo>
                    <a:pt x="16001" y="10664"/>
                    <a:pt x="16679" y="13643"/>
                    <a:pt x="17697" y="15319"/>
                  </a:cubicBezTo>
                  <a:cubicBezTo>
                    <a:pt x="18715" y="16995"/>
                    <a:pt x="20072" y="17367"/>
                    <a:pt x="21429" y="17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367450" y="4067538"/>
              <a:ext cx="207175" cy="26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0" fill="norm" stroke="1" extrusionOk="0">
                  <a:moveTo>
                    <a:pt x="17428" y="5748"/>
                  </a:moveTo>
                  <a:cubicBezTo>
                    <a:pt x="15900" y="3739"/>
                    <a:pt x="14373" y="1729"/>
                    <a:pt x="12846" y="725"/>
                  </a:cubicBezTo>
                  <a:cubicBezTo>
                    <a:pt x="11319" y="-280"/>
                    <a:pt x="9791" y="-280"/>
                    <a:pt x="7828" y="976"/>
                  </a:cubicBezTo>
                  <a:cubicBezTo>
                    <a:pt x="5864" y="2232"/>
                    <a:pt x="3464" y="4743"/>
                    <a:pt x="1937" y="7841"/>
                  </a:cubicBezTo>
                  <a:cubicBezTo>
                    <a:pt x="410" y="10939"/>
                    <a:pt x="-245" y="14622"/>
                    <a:pt x="82" y="17218"/>
                  </a:cubicBezTo>
                  <a:cubicBezTo>
                    <a:pt x="410" y="19813"/>
                    <a:pt x="1719" y="21320"/>
                    <a:pt x="5428" y="21320"/>
                  </a:cubicBezTo>
                  <a:cubicBezTo>
                    <a:pt x="9137" y="21320"/>
                    <a:pt x="15246" y="19813"/>
                    <a:pt x="21355" y="18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714829" y="4051300"/>
              <a:ext cx="31246" cy="2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0" fill="norm" stroke="1" extrusionOk="0">
                  <a:moveTo>
                    <a:pt x="21256" y="0"/>
                  </a:moveTo>
                  <a:cubicBezTo>
                    <a:pt x="14056" y="5709"/>
                    <a:pt x="6856" y="11417"/>
                    <a:pt x="3256" y="14657"/>
                  </a:cubicBezTo>
                  <a:cubicBezTo>
                    <a:pt x="-344" y="17897"/>
                    <a:pt x="-344" y="18669"/>
                    <a:pt x="376" y="19517"/>
                  </a:cubicBezTo>
                  <a:cubicBezTo>
                    <a:pt x="1096" y="20366"/>
                    <a:pt x="2536" y="21291"/>
                    <a:pt x="5416" y="21446"/>
                  </a:cubicBezTo>
                  <a:cubicBezTo>
                    <a:pt x="8296" y="21600"/>
                    <a:pt x="12616" y="20983"/>
                    <a:pt x="16936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650824" y="4039658"/>
              <a:ext cx="18415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745" y="13500"/>
                    <a:pt x="1490" y="6300"/>
                    <a:pt x="4469" y="2700"/>
                  </a:cubicBezTo>
                  <a:cubicBezTo>
                    <a:pt x="7448" y="-900"/>
                    <a:pt x="12662" y="-900"/>
                    <a:pt x="15890" y="2700"/>
                  </a:cubicBezTo>
                  <a:cubicBezTo>
                    <a:pt x="19117" y="6300"/>
                    <a:pt x="20359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663524" y="428625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879424" y="4171950"/>
              <a:ext cx="146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400"/>
                    <a:pt x="13461" y="800"/>
                    <a:pt x="10957" y="1900"/>
                  </a:cubicBezTo>
                  <a:cubicBezTo>
                    <a:pt x="8452" y="3000"/>
                    <a:pt x="7513" y="4800"/>
                    <a:pt x="8139" y="6500"/>
                  </a:cubicBezTo>
                  <a:cubicBezTo>
                    <a:pt x="8765" y="8200"/>
                    <a:pt x="10957" y="9800"/>
                    <a:pt x="13304" y="11200"/>
                  </a:cubicBezTo>
                  <a:cubicBezTo>
                    <a:pt x="15652" y="12600"/>
                    <a:pt x="18157" y="13800"/>
                    <a:pt x="19409" y="14900"/>
                  </a:cubicBezTo>
                  <a:cubicBezTo>
                    <a:pt x="20661" y="16000"/>
                    <a:pt x="20661" y="17000"/>
                    <a:pt x="17217" y="18100"/>
                  </a:cubicBezTo>
                  <a:cubicBezTo>
                    <a:pt x="13774" y="19200"/>
                    <a:pt x="6887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13874" y="4527550"/>
              <a:ext cx="4203701" cy="38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9226"/>
                  </a:moveTo>
                  <a:cubicBezTo>
                    <a:pt x="152" y="19820"/>
                    <a:pt x="305" y="20413"/>
                    <a:pt x="549" y="20829"/>
                  </a:cubicBezTo>
                  <a:cubicBezTo>
                    <a:pt x="794" y="21244"/>
                    <a:pt x="1131" y="21481"/>
                    <a:pt x="1506" y="21541"/>
                  </a:cubicBezTo>
                  <a:cubicBezTo>
                    <a:pt x="1882" y="21600"/>
                    <a:pt x="2295" y="21481"/>
                    <a:pt x="2697" y="21303"/>
                  </a:cubicBezTo>
                  <a:cubicBezTo>
                    <a:pt x="3100" y="21125"/>
                    <a:pt x="3491" y="20888"/>
                    <a:pt x="3910" y="20532"/>
                  </a:cubicBezTo>
                  <a:cubicBezTo>
                    <a:pt x="4329" y="20176"/>
                    <a:pt x="4775" y="19701"/>
                    <a:pt x="5161" y="19286"/>
                  </a:cubicBezTo>
                  <a:cubicBezTo>
                    <a:pt x="5547" y="18870"/>
                    <a:pt x="5873" y="18514"/>
                    <a:pt x="6210" y="18158"/>
                  </a:cubicBezTo>
                  <a:cubicBezTo>
                    <a:pt x="6547" y="17802"/>
                    <a:pt x="6895" y="17446"/>
                    <a:pt x="7265" y="17031"/>
                  </a:cubicBezTo>
                  <a:cubicBezTo>
                    <a:pt x="7635" y="16615"/>
                    <a:pt x="8027" y="16141"/>
                    <a:pt x="8407" y="15666"/>
                  </a:cubicBezTo>
                  <a:cubicBezTo>
                    <a:pt x="8788" y="15191"/>
                    <a:pt x="9158" y="14716"/>
                    <a:pt x="9555" y="14242"/>
                  </a:cubicBezTo>
                  <a:cubicBezTo>
                    <a:pt x="9952" y="13767"/>
                    <a:pt x="10376" y="13292"/>
                    <a:pt x="10789" y="12818"/>
                  </a:cubicBezTo>
                  <a:cubicBezTo>
                    <a:pt x="11202" y="12343"/>
                    <a:pt x="11605" y="11868"/>
                    <a:pt x="12013" y="11334"/>
                  </a:cubicBezTo>
                  <a:cubicBezTo>
                    <a:pt x="12421" y="10800"/>
                    <a:pt x="12834" y="10207"/>
                    <a:pt x="13231" y="9732"/>
                  </a:cubicBezTo>
                  <a:cubicBezTo>
                    <a:pt x="13628" y="9257"/>
                    <a:pt x="14008" y="8901"/>
                    <a:pt x="14405" y="8486"/>
                  </a:cubicBezTo>
                  <a:cubicBezTo>
                    <a:pt x="14802" y="8070"/>
                    <a:pt x="15216" y="7596"/>
                    <a:pt x="15591" y="7180"/>
                  </a:cubicBezTo>
                  <a:cubicBezTo>
                    <a:pt x="15966" y="6765"/>
                    <a:pt x="16303" y="6409"/>
                    <a:pt x="16640" y="5993"/>
                  </a:cubicBezTo>
                  <a:cubicBezTo>
                    <a:pt x="16978" y="5578"/>
                    <a:pt x="17315" y="5103"/>
                    <a:pt x="17695" y="4688"/>
                  </a:cubicBezTo>
                  <a:cubicBezTo>
                    <a:pt x="18076" y="4273"/>
                    <a:pt x="18500" y="3916"/>
                    <a:pt x="18935" y="3442"/>
                  </a:cubicBezTo>
                  <a:cubicBezTo>
                    <a:pt x="19370" y="2967"/>
                    <a:pt x="19816" y="2374"/>
                    <a:pt x="20262" y="1780"/>
                  </a:cubicBezTo>
                  <a:cubicBezTo>
                    <a:pt x="20708" y="1187"/>
                    <a:pt x="21154" y="5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533474" y="4197350"/>
              <a:ext cx="1" cy="31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520774" y="44323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159922" y="4062356"/>
              <a:ext cx="453053" cy="82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46" fill="norm" stroke="1" extrusionOk="0">
                  <a:moveTo>
                    <a:pt x="3119" y="4165"/>
                  </a:moveTo>
                  <a:cubicBezTo>
                    <a:pt x="2617" y="4550"/>
                    <a:pt x="2114" y="4935"/>
                    <a:pt x="1612" y="5127"/>
                  </a:cubicBezTo>
                  <a:cubicBezTo>
                    <a:pt x="1110" y="5319"/>
                    <a:pt x="607" y="5319"/>
                    <a:pt x="306" y="5182"/>
                  </a:cubicBezTo>
                  <a:cubicBezTo>
                    <a:pt x="4" y="5044"/>
                    <a:pt x="-96" y="4770"/>
                    <a:pt x="105" y="4055"/>
                  </a:cubicBezTo>
                  <a:cubicBezTo>
                    <a:pt x="306" y="3341"/>
                    <a:pt x="808" y="2186"/>
                    <a:pt x="1260" y="1444"/>
                  </a:cubicBezTo>
                  <a:cubicBezTo>
                    <a:pt x="1712" y="702"/>
                    <a:pt x="2114" y="373"/>
                    <a:pt x="2566" y="180"/>
                  </a:cubicBezTo>
                  <a:cubicBezTo>
                    <a:pt x="3018" y="-12"/>
                    <a:pt x="3521" y="-67"/>
                    <a:pt x="3973" y="98"/>
                  </a:cubicBezTo>
                  <a:cubicBezTo>
                    <a:pt x="4425" y="263"/>
                    <a:pt x="4827" y="648"/>
                    <a:pt x="5128" y="1802"/>
                  </a:cubicBezTo>
                  <a:cubicBezTo>
                    <a:pt x="5430" y="2956"/>
                    <a:pt x="5631" y="4880"/>
                    <a:pt x="5480" y="6776"/>
                  </a:cubicBezTo>
                  <a:cubicBezTo>
                    <a:pt x="5329" y="8672"/>
                    <a:pt x="4827" y="10541"/>
                    <a:pt x="4425" y="11640"/>
                  </a:cubicBezTo>
                  <a:cubicBezTo>
                    <a:pt x="4023" y="12739"/>
                    <a:pt x="3722" y="13069"/>
                    <a:pt x="3370" y="13316"/>
                  </a:cubicBezTo>
                  <a:cubicBezTo>
                    <a:pt x="3018" y="13564"/>
                    <a:pt x="2617" y="13728"/>
                    <a:pt x="2215" y="13701"/>
                  </a:cubicBezTo>
                  <a:cubicBezTo>
                    <a:pt x="1813" y="13673"/>
                    <a:pt x="1411" y="13454"/>
                    <a:pt x="1461" y="12849"/>
                  </a:cubicBezTo>
                  <a:cubicBezTo>
                    <a:pt x="1511" y="12244"/>
                    <a:pt x="2014" y="11255"/>
                    <a:pt x="3270" y="10018"/>
                  </a:cubicBezTo>
                  <a:cubicBezTo>
                    <a:pt x="4525" y="8782"/>
                    <a:pt x="6535" y="7298"/>
                    <a:pt x="8393" y="5924"/>
                  </a:cubicBezTo>
                  <a:cubicBezTo>
                    <a:pt x="10252" y="4550"/>
                    <a:pt x="11960" y="3286"/>
                    <a:pt x="13015" y="2461"/>
                  </a:cubicBezTo>
                  <a:cubicBezTo>
                    <a:pt x="14070" y="1637"/>
                    <a:pt x="14471" y="1252"/>
                    <a:pt x="14471" y="1170"/>
                  </a:cubicBezTo>
                  <a:cubicBezTo>
                    <a:pt x="14471" y="1087"/>
                    <a:pt x="14070" y="1307"/>
                    <a:pt x="13417" y="2351"/>
                  </a:cubicBezTo>
                  <a:cubicBezTo>
                    <a:pt x="12764" y="3396"/>
                    <a:pt x="11859" y="5264"/>
                    <a:pt x="11156" y="7160"/>
                  </a:cubicBezTo>
                  <a:cubicBezTo>
                    <a:pt x="10453" y="9057"/>
                    <a:pt x="9951" y="10980"/>
                    <a:pt x="9549" y="12849"/>
                  </a:cubicBezTo>
                  <a:cubicBezTo>
                    <a:pt x="9147" y="14718"/>
                    <a:pt x="8845" y="16531"/>
                    <a:pt x="8695" y="17796"/>
                  </a:cubicBezTo>
                  <a:cubicBezTo>
                    <a:pt x="8544" y="19060"/>
                    <a:pt x="8544" y="19774"/>
                    <a:pt x="8594" y="20324"/>
                  </a:cubicBezTo>
                  <a:cubicBezTo>
                    <a:pt x="8644" y="20873"/>
                    <a:pt x="8745" y="21258"/>
                    <a:pt x="9046" y="21396"/>
                  </a:cubicBezTo>
                  <a:cubicBezTo>
                    <a:pt x="9348" y="21533"/>
                    <a:pt x="9850" y="21423"/>
                    <a:pt x="10604" y="20654"/>
                  </a:cubicBezTo>
                  <a:cubicBezTo>
                    <a:pt x="11357" y="19884"/>
                    <a:pt x="12362" y="18455"/>
                    <a:pt x="12914" y="17438"/>
                  </a:cubicBezTo>
                  <a:cubicBezTo>
                    <a:pt x="13467" y="16422"/>
                    <a:pt x="13567" y="15817"/>
                    <a:pt x="13467" y="15322"/>
                  </a:cubicBezTo>
                  <a:cubicBezTo>
                    <a:pt x="13366" y="14828"/>
                    <a:pt x="13065" y="14443"/>
                    <a:pt x="13165" y="14168"/>
                  </a:cubicBezTo>
                  <a:cubicBezTo>
                    <a:pt x="13266" y="13893"/>
                    <a:pt x="13768" y="13728"/>
                    <a:pt x="15225" y="13289"/>
                  </a:cubicBezTo>
                  <a:cubicBezTo>
                    <a:pt x="16682" y="12849"/>
                    <a:pt x="19093" y="12135"/>
                    <a:pt x="21504" y="1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299352" y="4167253"/>
              <a:ext cx="266123" cy="45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88" fill="norm" stroke="1" extrusionOk="0">
                  <a:moveTo>
                    <a:pt x="13324" y="2012"/>
                  </a:moveTo>
                  <a:cubicBezTo>
                    <a:pt x="12810" y="1614"/>
                    <a:pt x="12296" y="1216"/>
                    <a:pt x="11610" y="1017"/>
                  </a:cubicBezTo>
                  <a:cubicBezTo>
                    <a:pt x="10924" y="818"/>
                    <a:pt x="10067" y="818"/>
                    <a:pt x="8782" y="1764"/>
                  </a:cubicBezTo>
                  <a:cubicBezTo>
                    <a:pt x="7496" y="2709"/>
                    <a:pt x="5782" y="4600"/>
                    <a:pt x="4239" y="7338"/>
                  </a:cubicBezTo>
                  <a:cubicBezTo>
                    <a:pt x="2696" y="10075"/>
                    <a:pt x="1324" y="13658"/>
                    <a:pt x="639" y="15848"/>
                  </a:cubicBezTo>
                  <a:cubicBezTo>
                    <a:pt x="-47" y="18038"/>
                    <a:pt x="-47" y="18835"/>
                    <a:pt x="39" y="19531"/>
                  </a:cubicBezTo>
                  <a:cubicBezTo>
                    <a:pt x="124" y="20228"/>
                    <a:pt x="296" y="20825"/>
                    <a:pt x="810" y="21074"/>
                  </a:cubicBezTo>
                  <a:cubicBezTo>
                    <a:pt x="1324" y="21323"/>
                    <a:pt x="2182" y="21223"/>
                    <a:pt x="4239" y="20178"/>
                  </a:cubicBezTo>
                  <a:cubicBezTo>
                    <a:pt x="6296" y="19133"/>
                    <a:pt x="9553" y="17142"/>
                    <a:pt x="11782" y="15152"/>
                  </a:cubicBezTo>
                  <a:cubicBezTo>
                    <a:pt x="14010" y="13161"/>
                    <a:pt x="15210" y="11170"/>
                    <a:pt x="15382" y="8731"/>
                  </a:cubicBezTo>
                  <a:cubicBezTo>
                    <a:pt x="15553" y="6293"/>
                    <a:pt x="14696" y="3406"/>
                    <a:pt x="13324" y="1764"/>
                  </a:cubicBezTo>
                  <a:cubicBezTo>
                    <a:pt x="11953" y="121"/>
                    <a:pt x="10067" y="-277"/>
                    <a:pt x="8182" y="171"/>
                  </a:cubicBezTo>
                  <a:cubicBezTo>
                    <a:pt x="6296" y="619"/>
                    <a:pt x="4410" y="1913"/>
                    <a:pt x="3382" y="3157"/>
                  </a:cubicBezTo>
                  <a:cubicBezTo>
                    <a:pt x="2353" y="4401"/>
                    <a:pt x="2182" y="5596"/>
                    <a:pt x="2439" y="6392"/>
                  </a:cubicBezTo>
                  <a:cubicBezTo>
                    <a:pt x="2696" y="7188"/>
                    <a:pt x="3382" y="7587"/>
                    <a:pt x="5439" y="7587"/>
                  </a:cubicBezTo>
                  <a:cubicBezTo>
                    <a:pt x="7496" y="7587"/>
                    <a:pt x="10924" y="7188"/>
                    <a:pt x="13839" y="6641"/>
                  </a:cubicBezTo>
                  <a:cubicBezTo>
                    <a:pt x="16753" y="6094"/>
                    <a:pt x="19153" y="5397"/>
                    <a:pt x="21553" y="4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381749" y="3970477"/>
              <a:ext cx="171026" cy="11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719" fill="norm" stroke="1" extrusionOk="0">
                  <a:moveTo>
                    <a:pt x="2346" y="6399"/>
                  </a:moveTo>
                  <a:cubicBezTo>
                    <a:pt x="1546" y="7889"/>
                    <a:pt x="746" y="9379"/>
                    <a:pt x="346" y="11241"/>
                  </a:cubicBezTo>
                  <a:cubicBezTo>
                    <a:pt x="-54" y="13103"/>
                    <a:pt x="-54" y="15337"/>
                    <a:pt x="79" y="17386"/>
                  </a:cubicBezTo>
                  <a:cubicBezTo>
                    <a:pt x="213" y="19434"/>
                    <a:pt x="479" y="21296"/>
                    <a:pt x="613" y="20551"/>
                  </a:cubicBezTo>
                  <a:cubicBezTo>
                    <a:pt x="746" y="19806"/>
                    <a:pt x="746" y="16455"/>
                    <a:pt x="879" y="13289"/>
                  </a:cubicBezTo>
                  <a:cubicBezTo>
                    <a:pt x="1013" y="10124"/>
                    <a:pt x="1279" y="7144"/>
                    <a:pt x="1679" y="4724"/>
                  </a:cubicBezTo>
                  <a:cubicBezTo>
                    <a:pt x="2079" y="2303"/>
                    <a:pt x="2613" y="441"/>
                    <a:pt x="3546" y="68"/>
                  </a:cubicBezTo>
                  <a:cubicBezTo>
                    <a:pt x="4479" y="-304"/>
                    <a:pt x="5813" y="813"/>
                    <a:pt x="8879" y="4165"/>
                  </a:cubicBezTo>
                  <a:cubicBezTo>
                    <a:pt x="11946" y="7517"/>
                    <a:pt x="16746" y="13103"/>
                    <a:pt x="21546" y="18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791164" y="4298950"/>
              <a:ext cx="19341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92" fill="norm" stroke="1" extrusionOk="0">
                  <a:moveTo>
                    <a:pt x="3844" y="20785"/>
                  </a:moveTo>
                  <a:cubicBezTo>
                    <a:pt x="2670" y="21192"/>
                    <a:pt x="1496" y="21600"/>
                    <a:pt x="792" y="20377"/>
                  </a:cubicBezTo>
                  <a:cubicBezTo>
                    <a:pt x="88" y="19155"/>
                    <a:pt x="-147" y="16302"/>
                    <a:pt x="88" y="14060"/>
                  </a:cubicBezTo>
                  <a:cubicBezTo>
                    <a:pt x="323" y="11819"/>
                    <a:pt x="1027" y="10189"/>
                    <a:pt x="2436" y="8151"/>
                  </a:cubicBezTo>
                  <a:cubicBezTo>
                    <a:pt x="3844" y="6113"/>
                    <a:pt x="5957" y="3668"/>
                    <a:pt x="8188" y="3464"/>
                  </a:cubicBezTo>
                  <a:cubicBezTo>
                    <a:pt x="10418" y="3260"/>
                    <a:pt x="12766" y="5298"/>
                    <a:pt x="14644" y="6113"/>
                  </a:cubicBezTo>
                  <a:cubicBezTo>
                    <a:pt x="16523" y="6928"/>
                    <a:pt x="17931" y="6521"/>
                    <a:pt x="18988" y="5298"/>
                  </a:cubicBezTo>
                  <a:cubicBezTo>
                    <a:pt x="20044" y="4075"/>
                    <a:pt x="20749" y="2038"/>
                    <a:pt x="21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817357" y="4476750"/>
              <a:ext cx="230718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4954" y="20868"/>
                  </a:moveTo>
                  <a:cubicBezTo>
                    <a:pt x="3963" y="21234"/>
                    <a:pt x="2972" y="21600"/>
                    <a:pt x="1982" y="21234"/>
                  </a:cubicBezTo>
                  <a:cubicBezTo>
                    <a:pt x="991" y="20868"/>
                    <a:pt x="0" y="19769"/>
                    <a:pt x="0" y="17207"/>
                  </a:cubicBezTo>
                  <a:cubicBezTo>
                    <a:pt x="0" y="14644"/>
                    <a:pt x="991" y="10617"/>
                    <a:pt x="2477" y="9153"/>
                  </a:cubicBezTo>
                  <a:cubicBezTo>
                    <a:pt x="3963" y="7688"/>
                    <a:pt x="5945" y="8786"/>
                    <a:pt x="8521" y="9519"/>
                  </a:cubicBezTo>
                  <a:cubicBezTo>
                    <a:pt x="11097" y="10251"/>
                    <a:pt x="14268" y="10617"/>
                    <a:pt x="16547" y="8969"/>
                  </a:cubicBezTo>
                  <a:cubicBezTo>
                    <a:pt x="18826" y="7322"/>
                    <a:pt x="20213" y="36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378803" y="4203700"/>
              <a:ext cx="219606" cy="42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2" fill="norm" stroke="1" extrusionOk="0">
                  <a:moveTo>
                    <a:pt x="2440" y="8100"/>
                  </a:moveTo>
                  <a:cubicBezTo>
                    <a:pt x="2233" y="11556"/>
                    <a:pt x="2025" y="15012"/>
                    <a:pt x="1817" y="17010"/>
                  </a:cubicBezTo>
                  <a:cubicBezTo>
                    <a:pt x="1610" y="19008"/>
                    <a:pt x="1402" y="19548"/>
                    <a:pt x="1090" y="20196"/>
                  </a:cubicBezTo>
                  <a:cubicBezTo>
                    <a:pt x="779" y="20844"/>
                    <a:pt x="363" y="21600"/>
                    <a:pt x="156" y="21492"/>
                  </a:cubicBezTo>
                  <a:cubicBezTo>
                    <a:pt x="-52" y="21384"/>
                    <a:pt x="-52" y="20412"/>
                    <a:pt x="156" y="18090"/>
                  </a:cubicBezTo>
                  <a:cubicBezTo>
                    <a:pt x="363" y="15768"/>
                    <a:pt x="779" y="12096"/>
                    <a:pt x="1090" y="9504"/>
                  </a:cubicBezTo>
                  <a:cubicBezTo>
                    <a:pt x="1402" y="6912"/>
                    <a:pt x="1610" y="5400"/>
                    <a:pt x="2025" y="4320"/>
                  </a:cubicBezTo>
                  <a:cubicBezTo>
                    <a:pt x="2440" y="3240"/>
                    <a:pt x="3063" y="2592"/>
                    <a:pt x="3583" y="2538"/>
                  </a:cubicBezTo>
                  <a:cubicBezTo>
                    <a:pt x="4102" y="2484"/>
                    <a:pt x="4517" y="3024"/>
                    <a:pt x="5763" y="5184"/>
                  </a:cubicBezTo>
                  <a:cubicBezTo>
                    <a:pt x="7010" y="7344"/>
                    <a:pt x="9086" y="11124"/>
                    <a:pt x="10748" y="13554"/>
                  </a:cubicBezTo>
                  <a:cubicBezTo>
                    <a:pt x="12410" y="15984"/>
                    <a:pt x="13656" y="17064"/>
                    <a:pt x="14798" y="17604"/>
                  </a:cubicBezTo>
                  <a:cubicBezTo>
                    <a:pt x="15940" y="18144"/>
                    <a:pt x="16979" y="18144"/>
                    <a:pt x="18017" y="17010"/>
                  </a:cubicBezTo>
                  <a:cubicBezTo>
                    <a:pt x="19056" y="15876"/>
                    <a:pt x="20094" y="13608"/>
                    <a:pt x="20717" y="10800"/>
                  </a:cubicBezTo>
                  <a:cubicBezTo>
                    <a:pt x="21340" y="7992"/>
                    <a:pt x="21548" y="4644"/>
                    <a:pt x="21548" y="2646"/>
                  </a:cubicBezTo>
                  <a:cubicBezTo>
                    <a:pt x="21548" y="648"/>
                    <a:pt x="21340" y="0"/>
                    <a:pt x="21133" y="0"/>
                  </a:cubicBezTo>
                  <a:cubicBezTo>
                    <a:pt x="20925" y="0"/>
                    <a:pt x="20717" y="648"/>
                    <a:pt x="20613" y="1080"/>
                  </a:cubicBezTo>
                  <a:cubicBezTo>
                    <a:pt x="20510" y="1512"/>
                    <a:pt x="20510" y="1728"/>
                    <a:pt x="20510" y="1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618417" y="4443779"/>
              <a:ext cx="109108" cy="12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67" fill="norm" stroke="1" extrusionOk="0">
                  <a:moveTo>
                    <a:pt x="21008" y="1332"/>
                  </a:moveTo>
                  <a:cubicBezTo>
                    <a:pt x="16933" y="959"/>
                    <a:pt x="12857" y="587"/>
                    <a:pt x="9393" y="1890"/>
                  </a:cubicBezTo>
                  <a:cubicBezTo>
                    <a:pt x="5929" y="3194"/>
                    <a:pt x="3076" y="6173"/>
                    <a:pt x="1446" y="8966"/>
                  </a:cubicBezTo>
                  <a:cubicBezTo>
                    <a:pt x="-184" y="11759"/>
                    <a:pt x="-592" y="14366"/>
                    <a:pt x="1038" y="16787"/>
                  </a:cubicBezTo>
                  <a:cubicBezTo>
                    <a:pt x="2668" y="19208"/>
                    <a:pt x="6336" y="21442"/>
                    <a:pt x="10004" y="21256"/>
                  </a:cubicBezTo>
                  <a:cubicBezTo>
                    <a:pt x="13672" y="21070"/>
                    <a:pt x="17340" y="18463"/>
                    <a:pt x="19174" y="14925"/>
                  </a:cubicBezTo>
                  <a:cubicBezTo>
                    <a:pt x="21008" y="11387"/>
                    <a:pt x="21008" y="6918"/>
                    <a:pt x="20193" y="4125"/>
                  </a:cubicBezTo>
                  <a:cubicBezTo>
                    <a:pt x="19378" y="1332"/>
                    <a:pt x="17748" y="214"/>
                    <a:pt x="15914" y="28"/>
                  </a:cubicBezTo>
                  <a:cubicBezTo>
                    <a:pt x="14080" y="-158"/>
                    <a:pt x="12042" y="587"/>
                    <a:pt x="11431" y="1704"/>
                  </a:cubicBezTo>
                  <a:cubicBezTo>
                    <a:pt x="10819" y="2821"/>
                    <a:pt x="11634" y="4311"/>
                    <a:pt x="12450" y="5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746574" y="4381500"/>
              <a:ext cx="165101" cy="2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9346"/>
                  </a:moveTo>
                  <a:cubicBezTo>
                    <a:pt x="1108" y="8723"/>
                    <a:pt x="2215" y="8100"/>
                    <a:pt x="4154" y="8308"/>
                  </a:cubicBezTo>
                  <a:cubicBezTo>
                    <a:pt x="6092" y="8515"/>
                    <a:pt x="8862" y="9554"/>
                    <a:pt x="10800" y="11527"/>
                  </a:cubicBezTo>
                  <a:cubicBezTo>
                    <a:pt x="12738" y="13500"/>
                    <a:pt x="13846" y="16408"/>
                    <a:pt x="14400" y="18381"/>
                  </a:cubicBezTo>
                  <a:cubicBezTo>
                    <a:pt x="14954" y="20354"/>
                    <a:pt x="14954" y="21392"/>
                    <a:pt x="14262" y="21496"/>
                  </a:cubicBezTo>
                  <a:cubicBezTo>
                    <a:pt x="13569" y="21600"/>
                    <a:pt x="12185" y="20769"/>
                    <a:pt x="11354" y="18277"/>
                  </a:cubicBezTo>
                  <a:cubicBezTo>
                    <a:pt x="10523" y="15785"/>
                    <a:pt x="10246" y="11631"/>
                    <a:pt x="12046" y="8308"/>
                  </a:cubicBezTo>
                  <a:cubicBezTo>
                    <a:pt x="13846" y="4985"/>
                    <a:pt x="17723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931258" y="4109539"/>
              <a:ext cx="558267" cy="47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06" fill="norm" stroke="1" extrusionOk="0">
                  <a:moveTo>
                    <a:pt x="224" y="12854"/>
                  </a:moveTo>
                  <a:cubicBezTo>
                    <a:pt x="224" y="15434"/>
                    <a:pt x="224" y="18015"/>
                    <a:pt x="184" y="19544"/>
                  </a:cubicBezTo>
                  <a:cubicBezTo>
                    <a:pt x="143" y="21073"/>
                    <a:pt x="61" y="21551"/>
                    <a:pt x="20" y="21503"/>
                  </a:cubicBezTo>
                  <a:cubicBezTo>
                    <a:pt x="-21" y="21455"/>
                    <a:pt x="-21" y="20882"/>
                    <a:pt x="224" y="19735"/>
                  </a:cubicBezTo>
                  <a:cubicBezTo>
                    <a:pt x="470" y="18588"/>
                    <a:pt x="961" y="16868"/>
                    <a:pt x="1370" y="15816"/>
                  </a:cubicBezTo>
                  <a:cubicBezTo>
                    <a:pt x="1779" y="14765"/>
                    <a:pt x="2106" y="14383"/>
                    <a:pt x="2311" y="14431"/>
                  </a:cubicBezTo>
                  <a:cubicBezTo>
                    <a:pt x="2515" y="14478"/>
                    <a:pt x="2597" y="14956"/>
                    <a:pt x="2638" y="15673"/>
                  </a:cubicBezTo>
                  <a:cubicBezTo>
                    <a:pt x="2679" y="16390"/>
                    <a:pt x="2679" y="17346"/>
                    <a:pt x="2761" y="18063"/>
                  </a:cubicBezTo>
                  <a:cubicBezTo>
                    <a:pt x="2843" y="18779"/>
                    <a:pt x="3006" y="19257"/>
                    <a:pt x="3252" y="19305"/>
                  </a:cubicBezTo>
                  <a:cubicBezTo>
                    <a:pt x="3497" y="19353"/>
                    <a:pt x="3824" y="18970"/>
                    <a:pt x="4193" y="18206"/>
                  </a:cubicBezTo>
                  <a:cubicBezTo>
                    <a:pt x="4561" y="17441"/>
                    <a:pt x="4970" y="16294"/>
                    <a:pt x="5338" y="15578"/>
                  </a:cubicBezTo>
                  <a:cubicBezTo>
                    <a:pt x="5706" y="14861"/>
                    <a:pt x="6034" y="14574"/>
                    <a:pt x="6279" y="14765"/>
                  </a:cubicBezTo>
                  <a:cubicBezTo>
                    <a:pt x="6524" y="14956"/>
                    <a:pt x="6688" y="15625"/>
                    <a:pt x="6852" y="16438"/>
                  </a:cubicBezTo>
                  <a:cubicBezTo>
                    <a:pt x="7015" y="17250"/>
                    <a:pt x="7179" y="18206"/>
                    <a:pt x="7343" y="18923"/>
                  </a:cubicBezTo>
                  <a:cubicBezTo>
                    <a:pt x="7506" y="19639"/>
                    <a:pt x="7670" y="20117"/>
                    <a:pt x="8038" y="20452"/>
                  </a:cubicBezTo>
                  <a:cubicBezTo>
                    <a:pt x="8406" y="20786"/>
                    <a:pt x="8979" y="20978"/>
                    <a:pt x="9593" y="20691"/>
                  </a:cubicBezTo>
                  <a:cubicBezTo>
                    <a:pt x="10206" y="20404"/>
                    <a:pt x="10861" y="19639"/>
                    <a:pt x="11352" y="18779"/>
                  </a:cubicBezTo>
                  <a:cubicBezTo>
                    <a:pt x="11843" y="17919"/>
                    <a:pt x="12170" y="16963"/>
                    <a:pt x="12374" y="16199"/>
                  </a:cubicBezTo>
                  <a:cubicBezTo>
                    <a:pt x="12579" y="15434"/>
                    <a:pt x="12661" y="14861"/>
                    <a:pt x="12497" y="14478"/>
                  </a:cubicBezTo>
                  <a:cubicBezTo>
                    <a:pt x="12334" y="14096"/>
                    <a:pt x="11924" y="13905"/>
                    <a:pt x="11556" y="13953"/>
                  </a:cubicBezTo>
                  <a:cubicBezTo>
                    <a:pt x="11188" y="14001"/>
                    <a:pt x="10861" y="14287"/>
                    <a:pt x="10534" y="14956"/>
                  </a:cubicBezTo>
                  <a:cubicBezTo>
                    <a:pt x="10206" y="15625"/>
                    <a:pt x="9879" y="16677"/>
                    <a:pt x="9756" y="17441"/>
                  </a:cubicBezTo>
                  <a:cubicBezTo>
                    <a:pt x="9634" y="18206"/>
                    <a:pt x="9715" y="18684"/>
                    <a:pt x="9961" y="18923"/>
                  </a:cubicBezTo>
                  <a:cubicBezTo>
                    <a:pt x="10206" y="19162"/>
                    <a:pt x="10615" y="19162"/>
                    <a:pt x="10943" y="18970"/>
                  </a:cubicBezTo>
                  <a:cubicBezTo>
                    <a:pt x="11270" y="18779"/>
                    <a:pt x="11515" y="18397"/>
                    <a:pt x="11761" y="18493"/>
                  </a:cubicBezTo>
                  <a:cubicBezTo>
                    <a:pt x="12006" y="18588"/>
                    <a:pt x="12252" y="19162"/>
                    <a:pt x="12579" y="19496"/>
                  </a:cubicBezTo>
                  <a:cubicBezTo>
                    <a:pt x="12906" y="19831"/>
                    <a:pt x="13315" y="19926"/>
                    <a:pt x="13847" y="19544"/>
                  </a:cubicBezTo>
                  <a:cubicBezTo>
                    <a:pt x="14379" y="19162"/>
                    <a:pt x="15034" y="18301"/>
                    <a:pt x="15770" y="16294"/>
                  </a:cubicBezTo>
                  <a:cubicBezTo>
                    <a:pt x="16506" y="14287"/>
                    <a:pt x="17324" y="11133"/>
                    <a:pt x="17570" y="8362"/>
                  </a:cubicBezTo>
                  <a:cubicBezTo>
                    <a:pt x="17815" y="5590"/>
                    <a:pt x="17488" y="3201"/>
                    <a:pt x="17161" y="1863"/>
                  </a:cubicBezTo>
                  <a:cubicBezTo>
                    <a:pt x="16834" y="524"/>
                    <a:pt x="16506" y="238"/>
                    <a:pt x="16138" y="94"/>
                  </a:cubicBezTo>
                  <a:cubicBezTo>
                    <a:pt x="15770" y="-49"/>
                    <a:pt x="15361" y="-49"/>
                    <a:pt x="15074" y="238"/>
                  </a:cubicBezTo>
                  <a:cubicBezTo>
                    <a:pt x="14788" y="524"/>
                    <a:pt x="14624" y="1098"/>
                    <a:pt x="14543" y="2723"/>
                  </a:cubicBezTo>
                  <a:cubicBezTo>
                    <a:pt x="14461" y="4347"/>
                    <a:pt x="14461" y="7024"/>
                    <a:pt x="14788" y="9747"/>
                  </a:cubicBezTo>
                  <a:cubicBezTo>
                    <a:pt x="15115" y="12471"/>
                    <a:pt x="15770" y="15243"/>
                    <a:pt x="16670" y="16963"/>
                  </a:cubicBezTo>
                  <a:cubicBezTo>
                    <a:pt x="17570" y="18684"/>
                    <a:pt x="18715" y="19353"/>
                    <a:pt x="19574" y="19448"/>
                  </a:cubicBezTo>
                  <a:cubicBezTo>
                    <a:pt x="20434" y="19544"/>
                    <a:pt x="21006" y="19066"/>
                    <a:pt x="21579" y="18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636207" y="4190291"/>
              <a:ext cx="170818" cy="38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06" fill="norm" stroke="1" extrusionOk="0">
                  <a:moveTo>
                    <a:pt x="21002" y="2842"/>
                  </a:moveTo>
                  <a:cubicBezTo>
                    <a:pt x="20482" y="1908"/>
                    <a:pt x="19961" y="974"/>
                    <a:pt x="19050" y="448"/>
                  </a:cubicBezTo>
                  <a:cubicBezTo>
                    <a:pt x="18139" y="-77"/>
                    <a:pt x="16838" y="-194"/>
                    <a:pt x="14756" y="390"/>
                  </a:cubicBezTo>
                  <a:cubicBezTo>
                    <a:pt x="12674" y="974"/>
                    <a:pt x="9812" y="2258"/>
                    <a:pt x="6949" y="4885"/>
                  </a:cubicBezTo>
                  <a:cubicBezTo>
                    <a:pt x="4086" y="7512"/>
                    <a:pt x="1224" y="11482"/>
                    <a:pt x="313" y="14401"/>
                  </a:cubicBezTo>
                  <a:cubicBezTo>
                    <a:pt x="-598" y="17320"/>
                    <a:pt x="443" y="19188"/>
                    <a:pt x="3956" y="20180"/>
                  </a:cubicBezTo>
                  <a:cubicBezTo>
                    <a:pt x="7469" y="21172"/>
                    <a:pt x="13455" y="21289"/>
                    <a:pt x="19441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861739" y="4228624"/>
              <a:ext cx="243736" cy="33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65" fill="norm" stroke="1" extrusionOk="0">
                  <a:moveTo>
                    <a:pt x="11387" y="9063"/>
                  </a:moveTo>
                  <a:cubicBezTo>
                    <a:pt x="10083" y="8015"/>
                    <a:pt x="8780" y="6968"/>
                    <a:pt x="7663" y="6379"/>
                  </a:cubicBezTo>
                  <a:cubicBezTo>
                    <a:pt x="6545" y="5790"/>
                    <a:pt x="5614" y="5659"/>
                    <a:pt x="4404" y="6772"/>
                  </a:cubicBezTo>
                  <a:cubicBezTo>
                    <a:pt x="3194" y="7884"/>
                    <a:pt x="1704" y="10241"/>
                    <a:pt x="866" y="12663"/>
                  </a:cubicBezTo>
                  <a:cubicBezTo>
                    <a:pt x="28" y="15084"/>
                    <a:pt x="-158" y="17572"/>
                    <a:pt x="121" y="19143"/>
                  </a:cubicBezTo>
                  <a:cubicBezTo>
                    <a:pt x="401" y="20713"/>
                    <a:pt x="1145" y="21368"/>
                    <a:pt x="3101" y="20713"/>
                  </a:cubicBezTo>
                  <a:cubicBezTo>
                    <a:pt x="5056" y="20059"/>
                    <a:pt x="8221" y="18095"/>
                    <a:pt x="10176" y="14888"/>
                  </a:cubicBezTo>
                  <a:cubicBezTo>
                    <a:pt x="12132" y="11681"/>
                    <a:pt x="12876" y="7230"/>
                    <a:pt x="12504" y="4415"/>
                  </a:cubicBezTo>
                  <a:cubicBezTo>
                    <a:pt x="12132" y="1601"/>
                    <a:pt x="10642" y="423"/>
                    <a:pt x="8687" y="95"/>
                  </a:cubicBezTo>
                  <a:cubicBezTo>
                    <a:pt x="6732" y="-232"/>
                    <a:pt x="4311" y="292"/>
                    <a:pt x="2821" y="1601"/>
                  </a:cubicBezTo>
                  <a:cubicBezTo>
                    <a:pt x="1332" y="2910"/>
                    <a:pt x="773" y="5004"/>
                    <a:pt x="1890" y="6510"/>
                  </a:cubicBezTo>
                  <a:cubicBezTo>
                    <a:pt x="3008" y="8015"/>
                    <a:pt x="5801" y="8932"/>
                    <a:pt x="9339" y="9259"/>
                  </a:cubicBezTo>
                  <a:cubicBezTo>
                    <a:pt x="12876" y="9586"/>
                    <a:pt x="17159" y="9324"/>
                    <a:pt x="21442" y="9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181674" y="456565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948"/>
                    <a:pt x="9741" y="11896"/>
                    <a:pt x="6141" y="15496"/>
                  </a:cubicBezTo>
                  <a:cubicBezTo>
                    <a:pt x="2541" y="19096"/>
                    <a:pt x="1271" y="20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397574" y="4391272"/>
              <a:ext cx="152401" cy="24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2450"/>
                  </a:moveTo>
                  <a:cubicBezTo>
                    <a:pt x="20700" y="1718"/>
                    <a:pt x="19800" y="985"/>
                    <a:pt x="17400" y="528"/>
                  </a:cubicBezTo>
                  <a:cubicBezTo>
                    <a:pt x="15000" y="70"/>
                    <a:pt x="11100" y="-113"/>
                    <a:pt x="8550" y="70"/>
                  </a:cubicBezTo>
                  <a:cubicBezTo>
                    <a:pt x="6000" y="253"/>
                    <a:pt x="4800" y="802"/>
                    <a:pt x="4050" y="1534"/>
                  </a:cubicBezTo>
                  <a:cubicBezTo>
                    <a:pt x="3300" y="2267"/>
                    <a:pt x="3000" y="3182"/>
                    <a:pt x="3900" y="5012"/>
                  </a:cubicBezTo>
                  <a:cubicBezTo>
                    <a:pt x="4800" y="6843"/>
                    <a:pt x="6900" y="9589"/>
                    <a:pt x="8250" y="12060"/>
                  </a:cubicBezTo>
                  <a:cubicBezTo>
                    <a:pt x="9600" y="14531"/>
                    <a:pt x="10200" y="16728"/>
                    <a:pt x="9900" y="18192"/>
                  </a:cubicBezTo>
                  <a:cubicBezTo>
                    <a:pt x="9600" y="19656"/>
                    <a:pt x="8400" y="20389"/>
                    <a:pt x="7050" y="20846"/>
                  </a:cubicBezTo>
                  <a:cubicBezTo>
                    <a:pt x="5700" y="21304"/>
                    <a:pt x="4200" y="21487"/>
                    <a:pt x="3000" y="21212"/>
                  </a:cubicBezTo>
                  <a:cubicBezTo>
                    <a:pt x="1800" y="20938"/>
                    <a:pt x="900" y="20206"/>
                    <a:pt x="450" y="19290"/>
                  </a:cubicBezTo>
                  <a:cubicBezTo>
                    <a:pt x="0" y="18375"/>
                    <a:pt x="0" y="17277"/>
                    <a:pt x="0" y="16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546526" y="4412052"/>
              <a:ext cx="187599" cy="18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782" fill="norm" stroke="1" extrusionOk="0">
                  <a:moveTo>
                    <a:pt x="1811" y="7418"/>
                  </a:moveTo>
                  <a:cubicBezTo>
                    <a:pt x="2760" y="8146"/>
                    <a:pt x="3710" y="8874"/>
                    <a:pt x="5608" y="8268"/>
                  </a:cubicBezTo>
                  <a:cubicBezTo>
                    <a:pt x="7507" y="7661"/>
                    <a:pt x="10356" y="5719"/>
                    <a:pt x="11899" y="4142"/>
                  </a:cubicBezTo>
                  <a:cubicBezTo>
                    <a:pt x="13441" y="2564"/>
                    <a:pt x="13679" y="1351"/>
                    <a:pt x="13204" y="623"/>
                  </a:cubicBezTo>
                  <a:cubicBezTo>
                    <a:pt x="12729" y="-105"/>
                    <a:pt x="11542" y="-348"/>
                    <a:pt x="9525" y="744"/>
                  </a:cubicBezTo>
                  <a:cubicBezTo>
                    <a:pt x="7507" y="1836"/>
                    <a:pt x="4659" y="4263"/>
                    <a:pt x="2641" y="7418"/>
                  </a:cubicBezTo>
                  <a:cubicBezTo>
                    <a:pt x="624" y="10573"/>
                    <a:pt x="-563" y="14456"/>
                    <a:pt x="268" y="17126"/>
                  </a:cubicBezTo>
                  <a:cubicBezTo>
                    <a:pt x="1099" y="19796"/>
                    <a:pt x="3947" y="21252"/>
                    <a:pt x="7745" y="20645"/>
                  </a:cubicBezTo>
                  <a:cubicBezTo>
                    <a:pt x="11542" y="20039"/>
                    <a:pt x="16290" y="17369"/>
                    <a:pt x="21037" y="14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721424" y="4191000"/>
              <a:ext cx="133351" cy="1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486" y="456"/>
                  </a:cubicBezTo>
                  <a:cubicBezTo>
                    <a:pt x="7543" y="913"/>
                    <a:pt x="9943" y="1825"/>
                    <a:pt x="9771" y="4411"/>
                  </a:cubicBezTo>
                  <a:cubicBezTo>
                    <a:pt x="9600" y="6997"/>
                    <a:pt x="6857" y="11256"/>
                    <a:pt x="5143" y="14146"/>
                  </a:cubicBezTo>
                  <a:cubicBezTo>
                    <a:pt x="3429" y="17037"/>
                    <a:pt x="2743" y="18558"/>
                    <a:pt x="3257" y="19623"/>
                  </a:cubicBezTo>
                  <a:cubicBezTo>
                    <a:pt x="3771" y="20687"/>
                    <a:pt x="5486" y="21296"/>
                    <a:pt x="8743" y="21448"/>
                  </a:cubicBezTo>
                  <a:cubicBezTo>
                    <a:pt x="12000" y="21600"/>
                    <a:pt x="16800" y="21296"/>
                    <a:pt x="21600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892874" y="4171950"/>
              <a:ext cx="7526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6200" y="0"/>
                  </a:moveTo>
                  <a:cubicBezTo>
                    <a:pt x="16800" y="1641"/>
                    <a:pt x="17400" y="3281"/>
                    <a:pt x="18600" y="5423"/>
                  </a:cubicBezTo>
                  <a:cubicBezTo>
                    <a:pt x="19800" y="7565"/>
                    <a:pt x="21600" y="10208"/>
                    <a:pt x="21300" y="12668"/>
                  </a:cubicBezTo>
                  <a:cubicBezTo>
                    <a:pt x="21000" y="15129"/>
                    <a:pt x="18600" y="17408"/>
                    <a:pt x="14700" y="18866"/>
                  </a:cubicBezTo>
                  <a:cubicBezTo>
                    <a:pt x="10800" y="20324"/>
                    <a:pt x="5400" y="209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899224" y="4730750"/>
              <a:ext cx="133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540574" y="4248150"/>
              <a:ext cx="65749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6459" y="0"/>
                  </a:moveTo>
                  <a:cubicBezTo>
                    <a:pt x="5834" y="2592"/>
                    <a:pt x="5209" y="5184"/>
                    <a:pt x="4653" y="8160"/>
                  </a:cubicBezTo>
                  <a:cubicBezTo>
                    <a:pt x="4098" y="11136"/>
                    <a:pt x="3612" y="14496"/>
                    <a:pt x="3368" y="16416"/>
                  </a:cubicBezTo>
                  <a:cubicBezTo>
                    <a:pt x="3125" y="18336"/>
                    <a:pt x="3125" y="18816"/>
                    <a:pt x="3264" y="19200"/>
                  </a:cubicBezTo>
                  <a:cubicBezTo>
                    <a:pt x="3403" y="19584"/>
                    <a:pt x="3681" y="19872"/>
                    <a:pt x="3855" y="19728"/>
                  </a:cubicBezTo>
                  <a:cubicBezTo>
                    <a:pt x="4028" y="19584"/>
                    <a:pt x="4098" y="19008"/>
                    <a:pt x="3820" y="17664"/>
                  </a:cubicBezTo>
                  <a:cubicBezTo>
                    <a:pt x="3542" y="16320"/>
                    <a:pt x="2917" y="14208"/>
                    <a:pt x="2361" y="12912"/>
                  </a:cubicBezTo>
                  <a:cubicBezTo>
                    <a:pt x="1806" y="11616"/>
                    <a:pt x="1320" y="11136"/>
                    <a:pt x="868" y="10944"/>
                  </a:cubicBezTo>
                  <a:cubicBezTo>
                    <a:pt x="417" y="10752"/>
                    <a:pt x="0" y="10848"/>
                    <a:pt x="0" y="10944"/>
                  </a:cubicBezTo>
                  <a:cubicBezTo>
                    <a:pt x="0" y="11040"/>
                    <a:pt x="417" y="11136"/>
                    <a:pt x="1493" y="10416"/>
                  </a:cubicBezTo>
                  <a:cubicBezTo>
                    <a:pt x="2570" y="9696"/>
                    <a:pt x="4306" y="8160"/>
                    <a:pt x="5695" y="6528"/>
                  </a:cubicBezTo>
                  <a:cubicBezTo>
                    <a:pt x="7084" y="4896"/>
                    <a:pt x="8126" y="3168"/>
                    <a:pt x="8786" y="2064"/>
                  </a:cubicBezTo>
                  <a:cubicBezTo>
                    <a:pt x="9446" y="960"/>
                    <a:pt x="9723" y="480"/>
                    <a:pt x="9828" y="480"/>
                  </a:cubicBezTo>
                  <a:cubicBezTo>
                    <a:pt x="9932" y="480"/>
                    <a:pt x="9862" y="960"/>
                    <a:pt x="9654" y="2832"/>
                  </a:cubicBezTo>
                  <a:cubicBezTo>
                    <a:pt x="9446" y="4704"/>
                    <a:pt x="9098" y="7968"/>
                    <a:pt x="8786" y="10608"/>
                  </a:cubicBezTo>
                  <a:cubicBezTo>
                    <a:pt x="8473" y="13248"/>
                    <a:pt x="8195" y="15264"/>
                    <a:pt x="7952" y="16464"/>
                  </a:cubicBezTo>
                  <a:cubicBezTo>
                    <a:pt x="7709" y="17664"/>
                    <a:pt x="7501" y="18048"/>
                    <a:pt x="7432" y="17952"/>
                  </a:cubicBezTo>
                  <a:cubicBezTo>
                    <a:pt x="7362" y="17856"/>
                    <a:pt x="7432" y="17280"/>
                    <a:pt x="7570" y="16752"/>
                  </a:cubicBezTo>
                  <a:cubicBezTo>
                    <a:pt x="7709" y="16224"/>
                    <a:pt x="7918" y="15744"/>
                    <a:pt x="8161" y="15360"/>
                  </a:cubicBezTo>
                  <a:cubicBezTo>
                    <a:pt x="8404" y="14976"/>
                    <a:pt x="8682" y="14688"/>
                    <a:pt x="8925" y="14736"/>
                  </a:cubicBezTo>
                  <a:cubicBezTo>
                    <a:pt x="9168" y="14784"/>
                    <a:pt x="9376" y="15168"/>
                    <a:pt x="9654" y="15840"/>
                  </a:cubicBezTo>
                  <a:cubicBezTo>
                    <a:pt x="9932" y="16512"/>
                    <a:pt x="10279" y="17472"/>
                    <a:pt x="10626" y="18048"/>
                  </a:cubicBezTo>
                  <a:cubicBezTo>
                    <a:pt x="10974" y="18624"/>
                    <a:pt x="11321" y="18816"/>
                    <a:pt x="11668" y="18768"/>
                  </a:cubicBezTo>
                  <a:cubicBezTo>
                    <a:pt x="12015" y="18720"/>
                    <a:pt x="12363" y="18432"/>
                    <a:pt x="12779" y="17568"/>
                  </a:cubicBezTo>
                  <a:cubicBezTo>
                    <a:pt x="13196" y="16704"/>
                    <a:pt x="13682" y="15264"/>
                    <a:pt x="13925" y="14304"/>
                  </a:cubicBezTo>
                  <a:cubicBezTo>
                    <a:pt x="14168" y="13344"/>
                    <a:pt x="14168" y="12864"/>
                    <a:pt x="13995" y="12768"/>
                  </a:cubicBezTo>
                  <a:cubicBezTo>
                    <a:pt x="13821" y="12672"/>
                    <a:pt x="13474" y="12960"/>
                    <a:pt x="13231" y="13584"/>
                  </a:cubicBezTo>
                  <a:cubicBezTo>
                    <a:pt x="12988" y="14208"/>
                    <a:pt x="12849" y="15168"/>
                    <a:pt x="12779" y="15888"/>
                  </a:cubicBezTo>
                  <a:cubicBezTo>
                    <a:pt x="12710" y="16608"/>
                    <a:pt x="12710" y="17088"/>
                    <a:pt x="12745" y="17568"/>
                  </a:cubicBezTo>
                  <a:cubicBezTo>
                    <a:pt x="12779" y="18048"/>
                    <a:pt x="12849" y="18528"/>
                    <a:pt x="13057" y="18720"/>
                  </a:cubicBezTo>
                  <a:cubicBezTo>
                    <a:pt x="13266" y="18912"/>
                    <a:pt x="13613" y="18816"/>
                    <a:pt x="14307" y="18096"/>
                  </a:cubicBezTo>
                  <a:cubicBezTo>
                    <a:pt x="15002" y="17376"/>
                    <a:pt x="16044" y="16032"/>
                    <a:pt x="16704" y="15216"/>
                  </a:cubicBezTo>
                  <a:cubicBezTo>
                    <a:pt x="17363" y="14400"/>
                    <a:pt x="17641" y="14112"/>
                    <a:pt x="17745" y="14208"/>
                  </a:cubicBezTo>
                  <a:cubicBezTo>
                    <a:pt x="17850" y="14304"/>
                    <a:pt x="17780" y="14784"/>
                    <a:pt x="17676" y="15312"/>
                  </a:cubicBezTo>
                  <a:cubicBezTo>
                    <a:pt x="17572" y="15840"/>
                    <a:pt x="17433" y="16416"/>
                    <a:pt x="17329" y="17088"/>
                  </a:cubicBezTo>
                  <a:cubicBezTo>
                    <a:pt x="17224" y="17760"/>
                    <a:pt x="17155" y="18528"/>
                    <a:pt x="17294" y="18480"/>
                  </a:cubicBezTo>
                  <a:cubicBezTo>
                    <a:pt x="17433" y="18432"/>
                    <a:pt x="17780" y="17568"/>
                    <a:pt x="18197" y="16752"/>
                  </a:cubicBezTo>
                  <a:cubicBezTo>
                    <a:pt x="18614" y="15936"/>
                    <a:pt x="19100" y="15168"/>
                    <a:pt x="19516" y="14688"/>
                  </a:cubicBezTo>
                  <a:cubicBezTo>
                    <a:pt x="19933" y="14208"/>
                    <a:pt x="20280" y="14016"/>
                    <a:pt x="20593" y="14112"/>
                  </a:cubicBezTo>
                  <a:cubicBezTo>
                    <a:pt x="20905" y="14208"/>
                    <a:pt x="21183" y="14592"/>
                    <a:pt x="21357" y="15648"/>
                  </a:cubicBezTo>
                  <a:cubicBezTo>
                    <a:pt x="21531" y="16704"/>
                    <a:pt x="21600" y="18432"/>
                    <a:pt x="21565" y="19536"/>
                  </a:cubicBezTo>
                  <a:cubicBezTo>
                    <a:pt x="21531" y="20640"/>
                    <a:pt x="21392" y="21120"/>
                    <a:pt x="212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986948" y="5358870"/>
              <a:ext cx="349677" cy="44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90" fill="norm" stroke="1" extrusionOk="0">
                  <a:moveTo>
                    <a:pt x="12054" y="3642"/>
                  </a:moveTo>
                  <a:cubicBezTo>
                    <a:pt x="12313" y="3139"/>
                    <a:pt x="12572" y="2637"/>
                    <a:pt x="12766" y="2034"/>
                  </a:cubicBezTo>
                  <a:cubicBezTo>
                    <a:pt x="12960" y="1431"/>
                    <a:pt x="13089" y="728"/>
                    <a:pt x="12830" y="326"/>
                  </a:cubicBezTo>
                  <a:cubicBezTo>
                    <a:pt x="12572" y="-76"/>
                    <a:pt x="11925" y="-176"/>
                    <a:pt x="10373" y="427"/>
                  </a:cubicBezTo>
                  <a:cubicBezTo>
                    <a:pt x="8821" y="1030"/>
                    <a:pt x="6363" y="2336"/>
                    <a:pt x="4423" y="3943"/>
                  </a:cubicBezTo>
                  <a:cubicBezTo>
                    <a:pt x="2483" y="5551"/>
                    <a:pt x="1060" y="7459"/>
                    <a:pt x="414" y="9971"/>
                  </a:cubicBezTo>
                  <a:cubicBezTo>
                    <a:pt x="-233" y="12483"/>
                    <a:pt x="-104" y="15597"/>
                    <a:pt x="672" y="17757"/>
                  </a:cubicBezTo>
                  <a:cubicBezTo>
                    <a:pt x="1448" y="19917"/>
                    <a:pt x="2871" y="21123"/>
                    <a:pt x="4941" y="21273"/>
                  </a:cubicBezTo>
                  <a:cubicBezTo>
                    <a:pt x="7010" y="21424"/>
                    <a:pt x="9726" y="20520"/>
                    <a:pt x="11925" y="18812"/>
                  </a:cubicBezTo>
                  <a:cubicBezTo>
                    <a:pt x="14124" y="17104"/>
                    <a:pt x="15805" y="14592"/>
                    <a:pt x="16387" y="12231"/>
                  </a:cubicBezTo>
                  <a:cubicBezTo>
                    <a:pt x="16969" y="9871"/>
                    <a:pt x="16452" y="7660"/>
                    <a:pt x="15741" y="6153"/>
                  </a:cubicBezTo>
                  <a:cubicBezTo>
                    <a:pt x="15029" y="4646"/>
                    <a:pt x="14124" y="3843"/>
                    <a:pt x="12960" y="3391"/>
                  </a:cubicBezTo>
                  <a:cubicBezTo>
                    <a:pt x="11796" y="2938"/>
                    <a:pt x="10373" y="2838"/>
                    <a:pt x="9080" y="3240"/>
                  </a:cubicBezTo>
                  <a:cubicBezTo>
                    <a:pt x="7786" y="3642"/>
                    <a:pt x="6622" y="4546"/>
                    <a:pt x="5911" y="5299"/>
                  </a:cubicBezTo>
                  <a:cubicBezTo>
                    <a:pt x="5199" y="6053"/>
                    <a:pt x="4941" y="6656"/>
                    <a:pt x="4941" y="7208"/>
                  </a:cubicBezTo>
                  <a:cubicBezTo>
                    <a:pt x="4941" y="7761"/>
                    <a:pt x="5199" y="8263"/>
                    <a:pt x="6105" y="8615"/>
                  </a:cubicBezTo>
                  <a:cubicBezTo>
                    <a:pt x="7010" y="8966"/>
                    <a:pt x="8562" y="9167"/>
                    <a:pt x="11214" y="8816"/>
                  </a:cubicBezTo>
                  <a:cubicBezTo>
                    <a:pt x="13865" y="8464"/>
                    <a:pt x="17616" y="7560"/>
                    <a:pt x="21367" y="6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105907" y="5188422"/>
              <a:ext cx="167218" cy="1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5195" y="1758"/>
                  </a:moveTo>
                  <a:cubicBezTo>
                    <a:pt x="4101" y="2670"/>
                    <a:pt x="3008" y="3583"/>
                    <a:pt x="2324" y="4800"/>
                  </a:cubicBezTo>
                  <a:cubicBezTo>
                    <a:pt x="1641" y="6017"/>
                    <a:pt x="1367" y="7538"/>
                    <a:pt x="957" y="9059"/>
                  </a:cubicBezTo>
                  <a:cubicBezTo>
                    <a:pt x="547" y="10580"/>
                    <a:pt x="0" y="12101"/>
                    <a:pt x="0" y="11949"/>
                  </a:cubicBezTo>
                  <a:cubicBezTo>
                    <a:pt x="0" y="11797"/>
                    <a:pt x="547" y="9972"/>
                    <a:pt x="1641" y="7690"/>
                  </a:cubicBezTo>
                  <a:cubicBezTo>
                    <a:pt x="2734" y="5409"/>
                    <a:pt x="4375" y="2670"/>
                    <a:pt x="6015" y="1149"/>
                  </a:cubicBezTo>
                  <a:cubicBezTo>
                    <a:pt x="7656" y="-372"/>
                    <a:pt x="9296" y="-676"/>
                    <a:pt x="11484" y="2062"/>
                  </a:cubicBezTo>
                  <a:cubicBezTo>
                    <a:pt x="13671" y="4800"/>
                    <a:pt x="16405" y="10580"/>
                    <a:pt x="18182" y="14231"/>
                  </a:cubicBezTo>
                  <a:cubicBezTo>
                    <a:pt x="19959" y="17882"/>
                    <a:pt x="20780" y="19403"/>
                    <a:pt x="21600" y="20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552524" y="5568950"/>
              <a:ext cx="279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9200"/>
                    <a:pt x="7855" y="16800"/>
                    <a:pt x="11455" y="13200"/>
                  </a:cubicBezTo>
                  <a:cubicBezTo>
                    <a:pt x="15055" y="9600"/>
                    <a:pt x="18327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743494" y="5429250"/>
              <a:ext cx="2493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424"/>
                    <a:pt x="6800" y="847"/>
                    <a:pt x="3200" y="2259"/>
                  </a:cubicBezTo>
                  <a:cubicBezTo>
                    <a:pt x="-400" y="3671"/>
                    <a:pt x="-400" y="6071"/>
                    <a:pt x="500" y="9459"/>
                  </a:cubicBezTo>
                  <a:cubicBezTo>
                    <a:pt x="1400" y="12847"/>
                    <a:pt x="3200" y="17224"/>
                    <a:pt x="5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596974" y="5778500"/>
              <a:ext cx="323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7100"/>
                    <a:pt x="8188" y="12600"/>
                    <a:pt x="11788" y="9000"/>
                  </a:cubicBezTo>
                  <a:cubicBezTo>
                    <a:pt x="15388" y="5400"/>
                    <a:pt x="1849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113441" y="5481326"/>
              <a:ext cx="376442" cy="3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5" fill="norm" stroke="1" extrusionOk="0">
                  <a:moveTo>
                    <a:pt x="2775" y="3116"/>
                  </a:moveTo>
                  <a:cubicBezTo>
                    <a:pt x="4706" y="2054"/>
                    <a:pt x="6637" y="991"/>
                    <a:pt x="9412" y="460"/>
                  </a:cubicBezTo>
                  <a:cubicBezTo>
                    <a:pt x="12188" y="-71"/>
                    <a:pt x="15808" y="-71"/>
                    <a:pt x="17980" y="106"/>
                  </a:cubicBezTo>
                  <a:cubicBezTo>
                    <a:pt x="20152" y="283"/>
                    <a:pt x="20876" y="637"/>
                    <a:pt x="21238" y="1109"/>
                  </a:cubicBezTo>
                  <a:cubicBezTo>
                    <a:pt x="21600" y="1581"/>
                    <a:pt x="21600" y="2172"/>
                    <a:pt x="20635" y="3411"/>
                  </a:cubicBezTo>
                  <a:cubicBezTo>
                    <a:pt x="19669" y="4650"/>
                    <a:pt x="17739" y="6539"/>
                    <a:pt x="15084" y="8663"/>
                  </a:cubicBezTo>
                  <a:cubicBezTo>
                    <a:pt x="12429" y="10788"/>
                    <a:pt x="9050" y="13149"/>
                    <a:pt x="6577" y="14919"/>
                  </a:cubicBezTo>
                  <a:cubicBezTo>
                    <a:pt x="4103" y="16690"/>
                    <a:pt x="2534" y="17870"/>
                    <a:pt x="1508" y="18696"/>
                  </a:cubicBezTo>
                  <a:cubicBezTo>
                    <a:pt x="483" y="19522"/>
                    <a:pt x="0" y="19995"/>
                    <a:pt x="0" y="20408"/>
                  </a:cubicBezTo>
                  <a:cubicBezTo>
                    <a:pt x="0" y="20821"/>
                    <a:pt x="483" y="21175"/>
                    <a:pt x="1991" y="21352"/>
                  </a:cubicBezTo>
                  <a:cubicBezTo>
                    <a:pt x="3499" y="21529"/>
                    <a:pt x="6034" y="21529"/>
                    <a:pt x="8749" y="21352"/>
                  </a:cubicBezTo>
                  <a:cubicBezTo>
                    <a:pt x="11464" y="21175"/>
                    <a:pt x="14360" y="20821"/>
                    <a:pt x="17256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501759" y="5816600"/>
              <a:ext cx="136616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68" fill="norm" stroke="1" extrusionOk="0">
                  <a:moveTo>
                    <a:pt x="16463" y="0"/>
                  </a:moveTo>
                  <a:cubicBezTo>
                    <a:pt x="17128" y="1662"/>
                    <a:pt x="17793" y="3323"/>
                    <a:pt x="16796" y="5815"/>
                  </a:cubicBezTo>
                  <a:cubicBezTo>
                    <a:pt x="15799" y="8308"/>
                    <a:pt x="13140" y="11631"/>
                    <a:pt x="10648" y="13957"/>
                  </a:cubicBezTo>
                  <a:cubicBezTo>
                    <a:pt x="8156" y="16283"/>
                    <a:pt x="5830" y="17612"/>
                    <a:pt x="3836" y="18111"/>
                  </a:cubicBezTo>
                  <a:cubicBezTo>
                    <a:pt x="1842" y="18609"/>
                    <a:pt x="180" y="18277"/>
                    <a:pt x="14" y="17612"/>
                  </a:cubicBezTo>
                  <a:cubicBezTo>
                    <a:pt x="-152" y="16948"/>
                    <a:pt x="1177" y="15951"/>
                    <a:pt x="2673" y="15452"/>
                  </a:cubicBezTo>
                  <a:cubicBezTo>
                    <a:pt x="4168" y="14954"/>
                    <a:pt x="5830" y="14954"/>
                    <a:pt x="8156" y="16117"/>
                  </a:cubicBezTo>
                  <a:cubicBezTo>
                    <a:pt x="10482" y="17280"/>
                    <a:pt x="13473" y="19606"/>
                    <a:pt x="15799" y="20603"/>
                  </a:cubicBezTo>
                  <a:cubicBezTo>
                    <a:pt x="18125" y="21600"/>
                    <a:pt x="19786" y="21268"/>
                    <a:pt x="21448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695524" y="5803900"/>
              <a:ext cx="825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670"/>
                    <a:pt x="12738" y="9341"/>
                    <a:pt x="9415" y="12843"/>
                  </a:cubicBezTo>
                  <a:cubicBezTo>
                    <a:pt x="6092" y="16346"/>
                    <a:pt x="3877" y="18681"/>
                    <a:pt x="2492" y="19946"/>
                  </a:cubicBezTo>
                  <a:cubicBezTo>
                    <a:pt x="1108" y="21211"/>
                    <a:pt x="554" y="214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790774" y="5931495"/>
              <a:ext cx="190501" cy="14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5316"/>
                  </a:moveTo>
                  <a:cubicBezTo>
                    <a:pt x="480" y="3816"/>
                    <a:pt x="960" y="2316"/>
                    <a:pt x="1800" y="1416"/>
                  </a:cubicBezTo>
                  <a:cubicBezTo>
                    <a:pt x="2640" y="516"/>
                    <a:pt x="3840" y="216"/>
                    <a:pt x="5040" y="66"/>
                  </a:cubicBezTo>
                  <a:cubicBezTo>
                    <a:pt x="6240" y="-84"/>
                    <a:pt x="7440" y="-84"/>
                    <a:pt x="8400" y="1266"/>
                  </a:cubicBezTo>
                  <a:cubicBezTo>
                    <a:pt x="9360" y="2616"/>
                    <a:pt x="10080" y="5316"/>
                    <a:pt x="9840" y="8016"/>
                  </a:cubicBezTo>
                  <a:cubicBezTo>
                    <a:pt x="9600" y="10716"/>
                    <a:pt x="8400" y="13416"/>
                    <a:pt x="7440" y="15666"/>
                  </a:cubicBezTo>
                  <a:cubicBezTo>
                    <a:pt x="6480" y="17916"/>
                    <a:pt x="5760" y="19716"/>
                    <a:pt x="6000" y="20616"/>
                  </a:cubicBezTo>
                  <a:cubicBezTo>
                    <a:pt x="6240" y="21516"/>
                    <a:pt x="7440" y="21516"/>
                    <a:pt x="10200" y="20316"/>
                  </a:cubicBezTo>
                  <a:cubicBezTo>
                    <a:pt x="12960" y="19116"/>
                    <a:pt x="17280" y="16716"/>
                    <a:pt x="21600" y="14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222574" y="58039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581670" y="5569892"/>
              <a:ext cx="117155" cy="2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45" fill="norm" stroke="1" extrusionOk="0">
                  <a:moveTo>
                    <a:pt x="21349" y="909"/>
                  </a:moveTo>
                  <a:cubicBezTo>
                    <a:pt x="19806" y="418"/>
                    <a:pt x="18263" y="-73"/>
                    <a:pt x="15178" y="9"/>
                  </a:cubicBezTo>
                  <a:cubicBezTo>
                    <a:pt x="12092" y="91"/>
                    <a:pt x="7463" y="745"/>
                    <a:pt x="4570" y="1972"/>
                  </a:cubicBezTo>
                  <a:cubicBezTo>
                    <a:pt x="1678" y="3200"/>
                    <a:pt x="520" y="5000"/>
                    <a:pt x="135" y="6309"/>
                  </a:cubicBezTo>
                  <a:cubicBezTo>
                    <a:pt x="-251" y="7618"/>
                    <a:pt x="135" y="8436"/>
                    <a:pt x="2063" y="9418"/>
                  </a:cubicBezTo>
                  <a:cubicBezTo>
                    <a:pt x="3992" y="10400"/>
                    <a:pt x="7463" y="11545"/>
                    <a:pt x="10356" y="12772"/>
                  </a:cubicBezTo>
                  <a:cubicBezTo>
                    <a:pt x="13249" y="14000"/>
                    <a:pt x="15563" y="15309"/>
                    <a:pt x="15756" y="16782"/>
                  </a:cubicBezTo>
                  <a:cubicBezTo>
                    <a:pt x="15949" y="18254"/>
                    <a:pt x="14020" y="19891"/>
                    <a:pt x="12092" y="20709"/>
                  </a:cubicBezTo>
                  <a:cubicBezTo>
                    <a:pt x="10163" y="21527"/>
                    <a:pt x="8235" y="21527"/>
                    <a:pt x="6499" y="20872"/>
                  </a:cubicBezTo>
                  <a:cubicBezTo>
                    <a:pt x="4763" y="20218"/>
                    <a:pt x="3220" y="18909"/>
                    <a:pt x="1678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722107" y="5575416"/>
              <a:ext cx="294218" cy="22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3885" y="8312"/>
                  </a:moveTo>
                  <a:cubicBezTo>
                    <a:pt x="5750" y="6330"/>
                    <a:pt x="7614" y="4349"/>
                    <a:pt x="8624" y="2863"/>
                  </a:cubicBezTo>
                  <a:cubicBezTo>
                    <a:pt x="9635" y="1376"/>
                    <a:pt x="9790" y="385"/>
                    <a:pt x="9479" y="88"/>
                  </a:cubicBezTo>
                  <a:cubicBezTo>
                    <a:pt x="9168" y="-209"/>
                    <a:pt x="8391" y="187"/>
                    <a:pt x="6837" y="2169"/>
                  </a:cubicBezTo>
                  <a:cubicBezTo>
                    <a:pt x="5283" y="4151"/>
                    <a:pt x="2953" y="7718"/>
                    <a:pt x="1632" y="10690"/>
                  </a:cubicBezTo>
                  <a:cubicBezTo>
                    <a:pt x="311" y="13663"/>
                    <a:pt x="0" y="16041"/>
                    <a:pt x="0" y="17725"/>
                  </a:cubicBezTo>
                  <a:cubicBezTo>
                    <a:pt x="0" y="19409"/>
                    <a:pt x="311" y="20400"/>
                    <a:pt x="2953" y="20896"/>
                  </a:cubicBezTo>
                  <a:cubicBezTo>
                    <a:pt x="5594" y="21391"/>
                    <a:pt x="10567" y="21391"/>
                    <a:pt x="14063" y="21094"/>
                  </a:cubicBezTo>
                  <a:cubicBezTo>
                    <a:pt x="17560" y="20797"/>
                    <a:pt x="19580" y="20202"/>
                    <a:pt x="21600" y="19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670374" y="56070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29"/>
                    <a:pt x="0" y="11657"/>
                    <a:pt x="0" y="15257"/>
                  </a:cubicBezTo>
                  <a:cubicBezTo>
                    <a:pt x="0" y="18857"/>
                    <a:pt x="10800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689424" y="54800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743311" y="5556720"/>
              <a:ext cx="113091" cy="21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74" fill="norm" stroke="1" extrusionOk="0">
                  <a:moveTo>
                    <a:pt x="20635" y="2518"/>
                  </a:moveTo>
                  <a:cubicBezTo>
                    <a:pt x="17100" y="1663"/>
                    <a:pt x="13565" y="807"/>
                    <a:pt x="10816" y="380"/>
                  </a:cubicBezTo>
                  <a:cubicBezTo>
                    <a:pt x="8067" y="-48"/>
                    <a:pt x="6104" y="-48"/>
                    <a:pt x="4140" y="59"/>
                  </a:cubicBezTo>
                  <a:cubicBezTo>
                    <a:pt x="2176" y="166"/>
                    <a:pt x="213" y="380"/>
                    <a:pt x="16" y="1556"/>
                  </a:cubicBezTo>
                  <a:cubicBezTo>
                    <a:pt x="-180" y="2732"/>
                    <a:pt x="1391" y="4871"/>
                    <a:pt x="5122" y="7544"/>
                  </a:cubicBezTo>
                  <a:cubicBezTo>
                    <a:pt x="8853" y="10217"/>
                    <a:pt x="14744" y="13425"/>
                    <a:pt x="17885" y="15671"/>
                  </a:cubicBezTo>
                  <a:cubicBezTo>
                    <a:pt x="21027" y="17916"/>
                    <a:pt x="21420" y="19200"/>
                    <a:pt x="20635" y="20055"/>
                  </a:cubicBezTo>
                  <a:cubicBezTo>
                    <a:pt x="19849" y="20910"/>
                    <a:pt x="17885" y="21338"/>
                    <a:pt x="15136" y="21445"/>
                  </a:cubicBezTo>
                  <a:cubicBezTo>
                    <a:pt x="12387" y="21552"/>
                    <a:pt x="8853" y="21338"/>
                    <a:pt x="5318" y="2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351841" y="5549835"/>
              <a:ext cx="283734" cy="17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36" fill="norm" stroke="1" extrusionOk="0">
                  <a:moveTo>
                    <a:pt x="11848" y="4636"/>
                  </a:moveTo>
                  <a:cubicBezTo>
                    <a:pt x="11528" y="3350"/>
                    <a:pt x="11208" y="2065"/>
                    <a:pt x="10008" y="1036"/>
                  </a:cubicBezTo>
                  <a:cubicBezTo>
                    <a:pt x="8808" y="7"/>
                    <a:pt x="6728" y="-764"/>
                    <a:pt x="4888" y="1293"/>
                  </a:cubicBezTo>
                  <a:cubicBezTo>
                    <a:pt x="3048" y="3350"/>
                    <a:pt x="1448" y="8236"/>
                    <a:pt x="648" y="11322"/>
                  </a:cubicBezTo>
                  <a:cubicBezTo>
                    <a:pt x="-152" y="14407"/>
                    <a:pt x="-152" y="15693"/>
                    <a:pt x="328" y="16593"/>
                  </a:cubicBezTo>
                  <a:cubicBezTo>
                    <a:pt x="808" y="17493"/>
                    <a:pt x="1768" y="18007"/>
                    <a:pt x="3448" y="16850"/>
                  </a:cubicBezTo>
                  <a:cubicBezTo>
                    <a:pt x="5128" y="15693"/>
                    <a:pt x="7528" y="12865"/>
                    <a:pt x="9048" y="10679"/>
                  </a:cubicBezTo>
                  <a:cubicBezTo>
                    <a:pt x="10568" y="8493"/>
                    <a:pt x="11208" y="6950"/>
                    <a:pt x="11528" y="6822"/>
                  </a:cubicBezTo>
                  <a:cubicBezTo>
                    <a:pt x="11848" y="6693"/>
                    <a:pt x="11848" y="7979"/>
                    <a:pt x="12168" y="10036"/>
                  </a:cubicBezTo>
                  <a:cubicBezTo>
                    <a:pt x="12488" y="12093"/>
                    <a:pt x="13128" y="14922"/>
                    <a:pt x="14728" y="16850"/>
                  </a:cubicBezTo>
                  <a:cubicBezTo>
                    <a:pt x="16328" y="18779"/>
                    <a:pt x="18888" y="19807"/>
                    <a:pt x="21448" y="20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993059" y="5441950"/>
              <a:ext cx="169566" cy="33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29" fill="norm" stroke="1" extrusionOk="0">
                  <a:moveTo>
                    <a:pt x="21363" y="1215"/>
                  </a:moveTo>
                  <a:cubicBezTo>
                    <a:pt x="20296" y="810"/>
                    <a:pt x="19230" y="405"/>
                    <a:pt x="17896" y="203"/>
                  </a:cubicBezTo>
                  <a:cubicBezTo>
                    <a:pt x="16563" y="0"/>
                    <a:pt x="14963" y="0"/>
                    <a:pt x="13496" y="0"/>
                  </a:cubicBezTo>
                  <a:cubicBezTo>
                    <a:pt x="12030" y="0"/>
                    <a:pt x="10696" y="0"/>
                    <a:pt x="8963" y="743"/>
                  </a:cubicBezTo>
                  <a:cubicBezTo>
                    <a:pt x="7230" y="1485"/>
                    <a:pt x="5096" y="2970"/>
                    <a:pt x="3230" y="5738"/>
                  </a:cubicBezTo>
                  <a:cubicBezTo>
                    <a:pt x="1363" y="8505"/>
                    <a:pt x="-237" y="12555"/>
                    <a:pt x="30" y="15525"/>
                  </a:cubicBezTo>
                  <a:cubicBezTo>
                    <a:pt x="296" y="18495"/>
                    <a:pt x="2430" y="20385"/>
                    <a:pt x="5496" y="20992"/>
                  </a:cubicBezTo>
                  <a:cubicBezTo>
                    <a:pt x="8563" y="21600"/>
                    <a:pt x="12563" y="20925"/>
                    <a:pt x="16563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9236933" y="5473700"/>
              <a:ext cx="46342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524" fill="norm" stroke="1" extrusionOk="0">
                  <a:moveTo>
                    <a:pt x="17744" y="0"/>
                  </a:moveTo>
                  <a:cubicBezTo>
                    <a:pt x="11170" y="4800"/>
                    <a:pt x="4596" y="9600"/>
                    <a:pt x="1778" y="12943"/>
                  </a:cubicBezTo>
                  <a:cubicBezTo>
                    <a:pt x="-1039" y="16286"/>
                    <a:pt x="-100" y="18171"/>
                    <a:pt x="1778" y="19457"/>
                  </a:cubicBezTo>
                  <a:cubicBezTo>
                    <a:pt x="3657" y="20743"/>
                    <a:pt x="6474" y="21429"/>
                    <a:pt x="9761" y="21514"/>
                  </a:cubicBezTo>
                  <a:cubicBezTo>
                    <a:pt x="13048" y="21600"/>
                    <a:pt x="16804" y="21086"/>
                    <a:pt x="20561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9365824" y="56261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200"/>
                    <a:pt x="5657" y="10800"/>
                    <a:pt x="9257" y="7200"/>
                  </a:cubicBezTo>
                  <a:cubicBezTo>
                    <a:pt x="12857" y="3600"/>
                    <a:pt x="1722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9582783" y="5518150"/>
              <a:ext cx="195792" cy="20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15" fill="norm" stroke="1" extrusionOk="0">
                  <a:moveTo>
                    <a:pt x="21484" y="0"/>
                  </a:moveTo>
                  <a:cubicBezTo>
                    <a:pt x="19394" y="4849"/>
                    <a:pt x="17303" y="9698"/>
                    <a:pt x="15329" y="13224"/>
                  </a:cubicBezTo>
                  <a:cubicBezTo>
                    <a:pt x="13355" y="16751"/>
                    <a:pt x="11497" y="18955"/>
                    <a:pt x="9987" y="20167"/>
                  </a:cubicBezTo>
                  <a:cubicBezTo>
                    <a:pt x="8478" y="21380"/>
                    <a:pt x="7316" y="21600"/>
                    <a:pt x="6155" y="21490"/>
                  </a:cubicBezTo>
                  <a:cubicBezTo>
                    <a:pt x="4994" y="21380"/>
                    <a:pt x="3832" y="20939"/>
                    <a:pt x="2787" y="19727"/>
                  </a:cubicBezTo>
                  <a:cubicBezTo>
                    <a:pt x="1742" y="18514"/>
                    <a:pt x="813" y="16531"/>
                    <a:pt x="349" y="14878"/>
                  </a:cubicBezTo>
                  <a:cubicBezTo>
                    <a:pt x="-116" y="13224"/>
                    <a:pt x="-116" y="11902"/>
                    <a:pt x="349" y="10910"/>
                  </a:cubicBezTo>
                  <a:cubicBezTo>
                    <a:pt x="813" y="9918"/>
                    <a:pt x="1742" y="9257"/>
                    <a:pt x="2787" y="8927"/>
                  </a:cubicBezTo>
                  <a:cubicBezTo>
                    <a:pt x="3832" y="8596"/>
                    <a:pt x="4994" y="8596"/>
                    <a:pt x="7897" y="10249"/>
                  </a:cubicBezTo>
                  <a:cubicBezTo>
                    <a:pt x="10800" y="11902"/>
                    <a:pt x="15445" y="15208"/>
                    <a:pt x="2009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9861124" y="5441950"/>
              <a:ext cx="67633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6353" y="2298"/>
                    <a:pt x="12706" y="4596"/>
                    <a:pt x="16518" y="7430"/>
                  </a:cubicBezTo>
                  <a:cubicBezTo>
                    <a:pt x="20329" y="10264"/>
                    <a:pt x="21600" y="13634"/>
                    <a:pt x="18741" y="16085"/>
                  </a:cubicBezTo>
                  <a:cubicBezTo>
                    <a:pt x="15882" y="18536"/>
                    <a:pt x="8894" y="20068"/>
                    <a:pt x="1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0045274" y="556895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0304653" y="5419115"/>
              <a:ext cx="191472" cy="25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09" fill="norm" stroke="1" extrusionOk="0">
                  <a:moveTo>
                    <a:pt x="21238" y="4068"/>
                  </a:moveTo>
                  <a:cubicBezTo>
                    <a:pt x="21003" y="2640"/>
                    <a:pt x="20768" y="1212"/>
                    <a:pt x="19712" y="498"/>
                  </a:cubicBezTo>
                  <a:cubicBezTo>
                    <a:pt x="18655" y="-216"/>
                    <a:pt x="16777" y="-216"/>
                    <a:pt x="14077" y="855"/>
                  </a:cubicBezTo>
                  <a:cubicBezTo>
                    <a:pt x="11377" y="1926"/>
                    <a:pt x="7855" y="4068"/>
                    <a:pt x="5273" y="6835"/>
                  </a:cubicBezTo>
                  <a:cubicBezTo>
                    <a:pt x="2690" y="9602"/>
                    <a:pt x="1047" y="12994"/>
                    <a:pt x="342" y="15136"/>
                  </a:cubicBezTo>
                  <a:cubicBezTo>
                    <a:pt x="-362" y="17278"/>
                    <a:pt x="-127" y="18171"/>
                    <a:pt x="2455" y="19063"/>
                  </a:cubicBezTo>
                  <a:cubicBezTo>
                    <a:pt x="5038" y="19956"/>
                    <a:pt x="9968" y="20848"/>
                    <a:pt x="13138" y="21116"/>
                  </a:cubicBezTo>
                  <a:cubicBezTo>
                    <a:pt x="16308" y="21384"/>
                    <a:pt x="17716" y="21027"/>
                    <a:pt x="19125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0642439" y="5410200"/>
              <a:ext cx="4418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5300" y="3979"/>
                    <a:pt x="9128" y="7958"/>
                    <a:pt x="5528" y="11084"/>
                  </a:cubicBezTo>
                  <a:cubicBezTo>
                    <a:pt x="1928" y="14211"/>
                    <a:pt x="900" y="16484"/>
                    <a:pt x="385" y="18095"/>
                  </a:cubicBezTo>
                  <a:cubicBezTo>
                    <a:pt x="-129" y="19705"/>
                    <a:pt x="-129" y="20653"/>
                    <a:pt x="385" y="21126"/>
                  </a:cubicBezTo>
                  <a:cubicBezTo>
                    <a:pt x="900" y="21600"/>
                    <a:pt x="1928" y="21600"/>
                    <a:pt x="29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604074" y="54292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869" y="7200"/>
                  </a:cubicBezTo>
                  <a:cubicBezTo>
                    <a:pt x="1738" y="3600"/>
                    <a:pt x="3476" y="1800"/>
                    <a:pt x="7076" y="900"/>
                  </a:cubicBezTo>
                  <a:cubicBezTo>
                    <a:pt x="10676" y="0"/>
                    <a:pt x="161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565974" y="56451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8000"/>
                    <a:pt x="8743" y="14400"/>
                    <a:pt x="12343" y="10800"/>
                  </a:cubicBezTo>
                  <a:cubicBezTo>
                    <a:pt x="15943" y="7200"/>
                    <a:pt x="187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858074" y="56388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81373" y="3305402"/>
              <a:ext cx="4292474" cy="1730418"/>
            </a:xfrm>
            <a:prstGeom prst="rect">
              <a:avLst/>
            </a:prstGeom>
            <a:effectLst/>
          </p:spPr>
        </p:pic>
        <p:pic>
          <p:nvPicPr>
            <p:cNvPr id="26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235774" y="3575050"/>
              <a:ext cx="292101" cy="450850"/>
            </a:xfrm>
            <a:prstGeom prst="rect">
              <a:avLst/>
            </a:prstGeom>
            <a:effectLst/>
          </p:spPr>
        </p:pic>
        <p:pic>
          <p:nvPicPr>
            <p:cNvPr id="26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299274" y="3759200"/>
              <a:ext cx="209551" cy="88900"/>
            </a:xfrm>
            <a:prstGeom prst="rect">
              <a:avLst/>
            </a:prstGeom>
            <a:effectLst/>
          </p:spPr>
        </p:pic>
        <p:pic>
          <p:nvPicPr>
            <p:cNvPr id="26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573118" y="3492500"/>
              <a:ext cx="233628" cy="389566"/>
            </a:xfrm>
            <a:prstGeom prst="rect">
              <a:avLst/>
            </a:prstGeom>
            <a:effectLst/>
          </p:spPr>
        </p:pic>
        <p:pic>
          <p:nvPicPr>
            <p:cNvPr id="270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877124" y="3727450"/>
              <a:ext cx="76201" cy="4445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9" name="Drawing"/>
          <p:cNvGrpSpPr/>
          <p:nvPr/>
        </p:nvGrpSpPr>
        <p:grpSpPr>
          <a:xfrm>
            <a:off x="1007643" y="2188768"/>
            <a:ext cx="11787607" cy="6957673"/>
            <a:chOff x="0" y="0"/>
            <a:chExt cx="11787606" cy="6957672"/>
          </a:xfrm>
        </p:grpSpPr>
        <p:sp>
          <p:nvSpPr>
            <p:cNvPr id="2209" name="Line"/>
            <p:cNvSpPr/>
            <p:nvPr/>
          </p:nvSpPr>
          <p:spPr>
            <a:xfrm>
              <a:off x="-1" y="255981"/>
              <a:ext cx="217908" cy="42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9" fill="norm" stroke="1" extrusionOk="0">
                  <a:moveTo>
                    <a:pt x="3936" y="0"/>
                  </a:moveTo>
                  <a:cubicBezTo>
                    <a:pt x="2690" y="108"/>
                    <a:pt x="1444" y="216"/>
                    <a:pt x="924" y="540"/>
                  </a:cubicBezTo>
                  <a:cubicBezTo>
                    <a:pt x="405" y="864"/>
                    <a:pt x="613" y="1404"/>
                    <a:pt x="1963" y="1836"/>
                  </a:cubicBezTo>
                  <a:cubicBezTo>
                    <a:pt x="3313" y="2268"/>
                    <a:pt x="5805" y="2592"/>
                    <a:pt x="8713" y="2592"/>
                  </a:cubicBezTo>
                  <a:cubicBezTo>
                    <a:pt x="11620" y="2592"/>
                    <a:pt x="14944" y="2268"/>
                    <a:pt x="17228" y="1782"/>
                  </a:cubicBezTo>
                  <a:cubicBezTo>
                    <a:pt x="19513" y="1296"/>
                    <a:pt x="20759" y="648"/>
                    <a:pt x="20863" y="324"/>
                  </a:cubicBezTo>
                  <a:cubicBezTo>
                    <a:pt x="20967" y="0"/>
                    <a:pt x="19928" y="0"/>
                    <a:pt x="17020" y="918"/>
                  </a:cubicBezTo>
                  <a:cubicBezTo>
                    <a:pt x="14113" y="1836"/>
                    <a:pt x="9336" y="3672"/>
                    <a:pt x="6636" y="4806"/>
                  </a:cubicBezTo>
                  <a:cubicBezTo>
                    <a:pt x="3936" y="5940"/>
                    <a:pt x="3313" y="6372"/>
                    <a:pt x="3209" y="6858"/>
                  </a:cubicBezTo>
                  <a:cubicBezTo>
                    <a:pt x="3105" y="7344"/>
                    <a:pt x="3520" y="7884"/>
                    <a:pt x="4870" y="8208"/>
                  </a:cubicBezTo>
                  <a:cubicBezTo>
                    <a:pt x="6220" y="8532"/>
                    <a:pt x="8505" y="8640"/>
                    <a:pt x="10063" y="8856"/>
                  </a:cubicBezTo>
                  <a:cubicBezTo>
                    <a:pt x="11620" y="9072"/>
                    <a:pt x="12451" y="9396"/>
                    <a:pt x="12763" y="9882"/>
                  </a:cubicBezTo>
                  <a:cubicBezTo>
                    <a:pt x="13074" y="10368"/>
                    <a:pt x="12867" y="11016"/>
                    <a:pt x="11101" y="12258"/>
                  </a:cubicBezTo>
                  <a:cubicBezTo>
                    <a:pt x="9336" y="13500"/>
                    <a:pt x="6013" y="15336"/>
                    <a:pt x="3936" y="16632"/>
                  </a:cubicBezTo>
                  <a:cubicBezTo>
                    <a:pt x="1859" y="17928"/>
                    <a:pt x="1028" y="18684"/>
                    <a:pt x="509" y="19386"/>
                  </a:cubicBezTo>
                  <a:cubicBezTo>
                    <a:pt x="-10" y="20088"/>
                    <a:pt x="-218" y="20736"/>
                    <a:pt x="301" y="21114"/>
                  </a:cubicBezTo>
                  <a:cubicBezTo>
                    <a:pt x="820" y="21492"/>
                    <a:pt x="2067" y="21600"/>
                    <a:pt x="5701" y="21114"/>
                  </a:cubicBezTo>
                  <a:cubicBezTo>
                    <a:pt x="9336" y="20628"/>
                    <a:pt x="15359" y="19548"/>
                    <a:pt x="21382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87656" y="431664"/>
              <a:ext cx="336651" cy="20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09" fill="norm" stroke="1" extrusionOk="0">
                  <a:moveTo>
                    <a:pt x="811" y="2925"/>
                  </a:moveTo>
                  <a:cubicBezTo>
                    <a:pt x="275" y="2025"/>
                    <a:pt x="-262" y="1125"/>
                    <a:pt x="140" y="787"/>
                  </a:cubicBezTo>
                  <a:cubicBezTo>
                    <a:pt x="543" y="450"/>
                    <a:pt x="1885" y="675"/>
                    <a:pt x="3159" y="2587"/>
                  </a:cubicBezTo>
                  <a:cubicBezTo>
                    <a:pt x="4434" y="4500"/>
                    <a:pt x="5641" y="8100"/>
                    <a:pt x="6111" y="11250"/>
                  </a:cubicBezTo>
                  <a:cubicBezTo>
                    <a:pt x="6580" y="14400"/>
                    <a:pt x="6312" y="17100"/>
                    <a:pt x="5909" y="18900"/>
                  </a:cubicBezTo>
                  <a:cubicBezTo>
                    <a:pt x="5507" y="20700"/>
                    <a:pt x="4970" y="21600"/>
                    <a:pt x="4769" y="21375"/>
                  </a:cubicBezTo>
                  <a:cubicBezTo>
                    <a:pt x="4568" y="21150"/>
                    <a:pt x="4702" y="19800"/>
                    <a:pt x="5574" y="16425"/>
                  </a:cubicBezTo>
                  <a:cubicBezTo>
                    <a:pt x="6446" y="13050"/>
                    <a:pt x="8056" y="7650"/>
                    <a:pt x="9062" y="4388"/>
                  </a:cubicBezTo>
                  <a:cubicBezTo>
                    <a:pt x="10068" y="1125"/>
                    <a:pt x="10471" y="0"/>
                    <a:pt x="10538" y="0"/>
                  </a:cubicBezTo>
                  <a:cubicBezTo>
                    <a:pt x="10605" y="0"/>
                    <a:pt x="10337" y="1125"/>
                    <a:pt x="10001" y="3263"/>
                  </a:cubicBezTo>
                  <a:cubicBezTo>
                    <a:pt x="9666" y="5400"/>
                    <a:pt x="9263" y="8550"/>
                    <a:pt x="9733" y="10687"/>
                  </a:cubicBezTo>
                  <a:cubicBezTo>
                    <a:pt x="10203" y="12825"/>
                    <a:pt x="11544" y="13950"/>
                    <a:pt x="13624" y="14175"/>
                  </a:cubicBezTo>
                  <a:cubicBezTo>
                    <a:pt x="15703" y="14400"/>
                    <a:pt x="18521" y="13725"/>
                    <a:pt x="21338" y="13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80804" y="254252"/>
              <a:ext cx="194054" cy="35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50" fill="norm" stroke="1" extrusionOk="0">
                  <a:moveTo>
                    <a:pt x="2970" y="3916"/>
                  </a:moveTo>
                  <a:cubicBezTo>
                    <a:pt x="2061" y="3535"/>
                    <a:pt x="1151" y="3154"/>
                    <a:pt x="583" y="2645"/>
                  </a:cubicBezTo>
                  <a:cubicBezTo>
                    <a:pt x="14" y="2137"/>
                    <a:pt x="-213" y="1502"/>
                    <a:pt x="242" y="1057"/>
                  </a:cubicBezTo>
                  <a:cubicBezTo>
                    <a:pt x="696" y="612"/>
                    <a:pt x="1833" y="358"/>
                    <a:pt x="3766" y="168"/>
                  </a:cubicBezTo>
                  <a:cubicBezTo>
                    <a:pt x="5699" y="-23"/>
                    <a:pt x="8427" y="-150"/>
                    <a:pt x="10587" y="358"/>
                  </a:cubicBezTo>
                  <a:cubicBezTo>
                    <a:pt x="12747" y="866"/>
                    <a:pt x="14339" y="2010"/>
                    <a:pt x="14566" y="3217"/>
                  </a:cubicBezTo>
                  <a:cubicBezTo>
                    <a:pt x="14793" y="4424"/>
                    <a:pt x="13656" y="5695"/>
                    <a:pt x="12406" y="6711"/>
                  </a:cubicBezTo>
                  <a:cubicBezTo>
                    <a:pt x="11155" y="7728"/>
                    <a:pt x="9791" y="8490"/>
                    <a:pt x="9678" y="8935"/>
                  </a:cubicBezTo>
                  <a:cubicBezTo>
                    <a:pt x="9564" y="9379"/>
                    <a:pt x="10701" y="9506"/>
                    <a:pt x="12633" y="9824"/>
                  </a:cubicBezTo>
                  <a:cubicBezTo>
                    <a:pt x="14566" y="10142"/>
                    <a:pt x="17294" y="10650"/>
                    <a:pt x="19000" y="11539"/>
                  </a:cubicBezTo>
                  <a:cubicBezTo>
                    <a:pt x="20705" y="12429"/>
                    <a:pt x="21387" y="13699"/>
                    <a:pt x="20364" y="15161"/>
                  </a:cubicBezTo>
                  <a:cubicBezTo>
                    <a:pt x="19341" y="16622"/>
                    <a:pt x="16612" y="18274"/>
                    <a:pt x="13770" y="19354"/>
                  </a:cubicBezTo>
                  <a:cubicBezTo>
                    <a:pt x="10928" y="20434"/>
                    <a:pt x="7972" y="20942"/>
                    <a:pt x="5016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29006" y="754637"/>
              <a:ext cx="819151" cy="14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842" y="17467"/>
                    <a:pt x="3684" y="13512"/>
                    <a:pt x="5498" y="10318"/>
                  </a:cubicBezTo>
                  <a:cubicBezTo>
                    <a:pt x="7312" y="7123"/>
                    <a:pt x="9098" y="4690"/>
                    <a:pt x="11358" y="3016"/>
                  </a:cubicBezTo>
                  <a:cubicBezTo>
                    <a:pt x="13619" y="1343"/>
                    <a:pt x="16353" y="430"/>
                    <a:pt x="18140" y="126"/>
                  </a:cubicBezTo>
                  <a:cubicBezTo>
                    <a:pt x="19926" y="-178"/>
                    <a:pt x="20763" y="126"/>
                    <a:pt x="21600" y="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54378" y="808431"/>
              <a:ext cx="600129" cy="16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40" fill="norm" stroke="1" extrusionOk="0">
                  <a:moveTo>
                    <a:pt x="1029" y="19108"/>
                  </a:moveTo>
                  <a:cubicBezTo>
                    <a:pt x="496" y="19938"/>
                    <a:pt x="-36" y="20769"/>
                    <a:pt x="2" y="21185"/>
                  </a:cubicBezTo>
                  <a:cubicBezTo>
                    <a:pt x="40" y="21600"/>
                    <a:pt x="649" y="21600"/>
                    <a:pt x="2170" y="20492"/>
                  </a:cubicBezTo>
                  <a:cubicBezTo>
                    <a:pt x="3691" y="19385"/>
                    <a:pt x="6125" y="17169"/>
                    <a:pt x="9015" y="14123"/>
                  </a:cubicBezTo>
                  <a:cubicBezTo>
                    <a:pt x="11905" y="11077"/>
                    <a:pt x="15251" y="7200"/>
                    <a:pt x="17419" y="4708"/>
                  </a:cubicBezTo>
                  <a:cubicBezTo>
                    <a:pt x="19587" y="2215"/>
                    <a:pt x="20575" y="1108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64056" y="459181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214856" y="65603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732294" y="40081"/>
              <a:ext cx="225513" cy="55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9" fill="norm" stroke="1" extrusionOk="0">
                  <a:moveTo>
                    <a:pt x="17873" y="2445"/>
                  </a:moveTo>
                  <a:cubicBezTo>
                    <a:pt x="18075" y="1956"/>
                    <a:pt x="18277" y="1467"/>
                    <a:pt x="17268" y="978"/>
                  </a:cubicBezTo>
                  <a:cubicBezTo>
                    <a:pt x="16258" y="489"/>
                    <a:pt x="14038" y="0"/>
                    <a:pt x="11313" y="0"/>
                  </a:cubicBezTo>
                  <a:cubicBezTo>
                    <a:pt x="8587" y="0"/>
                    <a:pt x="5357" y="489"/>
                    <a:pt x="3238" y="1019"/>
                  </a:cubicBezTo>
                  <a:cubicBezTo>
                    <a:pt x="1118" y="1549"/>
                    <a:pt x="109" y="2119"/>
                    <a:pt x="8" y="2771"/>
                  </a:cubicBezTo>
                  <a:cubicBezTo>
                    <a:pt x="-93" y="3423"/>
                    <a:pt x="714" y="4157"/>
                    <a:pt x="2935" y="4687"/>
                  </a:cubicBezTo>
                  <a:cubicBezTo>
                    <a:pt x="5156" y="5217"/>
                    <a:pt x="8789" y="5543"/>
                    <a:pt x="11514" y="6113"/>
                  </a:cubicBezTo>
                  <a:cubicBezTo>
                    <a:pt x="14240" y="6684"/>
                    <a:pt x="16057" y="7499"/>
                    <a:pt x="16359" y="8558"/>
                  </a:cubicBezTo>
                  <a:cubicBezTo>
                    <a:pt x="16662" y="9618"/>
                    <a:pt x="15451" y="10922"/>
                    <a:pt x="13331" y="11941"/>
                  </a:cubicBezTo>
                  <a:cubicBezTo>
                    <a:pt x="11212" y="12960"/>
                    <a:pt x="8184" y="13694"/>
                    <a:pt x="6165" y="14101"/>
                  </a:cubicBezTo>
                  <a:cubicBezTo>
                    <a:pt x="4146" y="14509"/>
                    <a:pt x="3137" y="14590"/>
                    <a:pt x="3137" y="14672"/>
                  </a:cubicBezTo>
                  <a:cubicBezTo>
                    <a:pt x="3137" y="14753"/>
                    <a:pt x="4146" y="14835"/>
                    <a:pt x="5862" y="15446"/>
                  </a:cubicBezTo>
                  <a:cubicBezTo>
                    <a:pt x="7578" y="16057"/>
                    <a:pt x="10000" y="17198"/>
                    <a:pt x="11414" y="18095"/>
                  </a:cubicBezTo>
                  <a:cubicBezTo>
                    <a:pt x="12827" y="18992"/>
                    <a:pt x="13230" y="19644"/>
                    <a:pt x="13735" y="20255"/>
                  </a:cubicBezTo>
                  <a:cubicBezTo>
                    <a:pt x="14240" y="20866"/>
                    <a:pt x="14845" y="21437"/>
                    <a:pt x="16157" y="21518"/>
                  </a:cubicBezTo>
                  <a:cubicBezTo>
                    <a:pt x="17470" y="21600"/>
                    <a:pt x="19488" y="21192"/>
                    <a:pt x="21507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052590" y="137032"/>
              <a:ext cx="356067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2" fill="norm" stroke="1" extrusionOk="0">
                  <a:moveTo>
                    <a:pt x="1178" y="634"/>
                  </a:moveTo>
                  <a:cubicBezTo>
                    <a:pt x="667" y="268"/>
                    <a:pt x="156" y="-98"/>
                    <a:pt x="28" y="24"/>
                  </a:cubicBezTo>
                  <a:cubicBezTo>
                    <a:pt x="-100" y="146"/>
                    <a:pt x="156" y="756"/>
                    <a:pt x="1881" y="2526"/>
                  </a:cubicBezTo>
                  <a:cubicBezTo>
                    <a:pt x="3607" y="4295"/>
                    <a:pt x="6802" y="7224"/>
                    <a:pt x="9997" y="10336"/>
                  </a:cubicBezTo>
                  <a:cubicBezTo>
                    <a:pt x="13192" y="13448"/>
                    <a:pt x="16388" y="16743"/>
                    <a:pt x="18305" y="18634"/>
                  </a:cubicBezTo>
                  <a:cubicBezTo>
                    <a:pt x="20222" y="20526"/>
                    <a:pt x="20861" y="21014"/>
                    <a:pt x="215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161006" y="128981"/>
              <a:ext cx="2349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209"/>
                    <a:pt x="19654" y="417"/>
                    <a:pt x="18000" y="1930"/>
                  </a:cubicBezTo>
                  <a:cubicBezTo>
                    <a:pt x="16346" y="3443"/>
                    <a:pt x="14011" y="6261"/>
                    <a:pt x="11286" y="9183"/>
                  </a:cubicBezTo>
                  <a:cubicBezTo>
                    <a:pt x="8562" y="12104"/>
                    <a:pt x="5449" y="15130"/>
                    <a:pt x="3503" y="17217"/>
                  </a:cubicBezTo>
                  <a:cubicBezTo>
                    <a:pt x="1557" y="19304"/>
                    <a:pt x="778" y="204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517548" y="382981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555"/>
                    <a:pt x="-1068" y="5110"/>
                    <a:pt x="132" y="8710"/>
                  </a:cubicBezTo>
                  <a:cubicBezTo>
                    <a:pt x="1332" y="12310"/>
                    <a:pt x="10932" y="16955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694892" y="541731"/>
              <a:ext cx="3761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0"/>
                  </a:moveTo>
                  <a:cubicBezTo>
                    <a:pt x="4286" y="5400"/>
                    <a:pt x="-1398" y="10800"/>
                    <a:pt x="307" y="14400"/>
                  </a:cubicBezTo>
                  <a:cubicBezTo>
                    <a:pt x="2013" y="18000"/>
                    <a:pt x="11107" y="19800"/>
                    <a:pt x="202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891256" y="538737"/>
              <a:ext cx="1333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297656" y="51633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723106" y="101853"/>
              <a:ext cx="311151" cy="32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14"/>
                  </a:moveTo>
                  <a:cubicBezTo>
                    <a:pt x="735" y="-26"/>
                    <a:pt x="1469" y="-165"/>
                    <a:pt x="2424" y="532"/>
                  </a:cubicBezTo>
                  <a:cubicBezTo>
                    <a:pt x="3380" y="1229"/>
                    <a:pt x="4555" y="2761"/>
                    <a:pt x="6392" y="5340"/>
                  </a:cubicBezTo>
                  <a:cubicBezTo>
                    <a:pt x="8229" y="7918"/>
                    <a:pt x="10727" y="11541"/>
                    <a:pt x="13004" y="14398"/>
                  </a:cubicBezTo>
                  <a:cubicBezTo>
                    <a:pt x="15282" y="17254"/>
                    <a:pt x="17339" y="19345"/>
                    <a:pt x="18735" y="20390"/>
                  </a:cubicBezTo>
                  <a:cubicBezTo>
                    <a:pt x="20131" y="21435"/>
                    <a:pt x="20865" y="21435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844119" y="52731"/>
              <a:ext cx="183788" cy="4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1" fill="norm" stroke="1" extrusionOk="0">
                  <a:moveTo>
                    <a:pt x="21312" y="305"/>
                  </a:moveTo>
                  <a:cubicBezTo>
                    <a:pt x="19839" y="103"/>
                    <a:pt x="18367" y="-99"/>
                    <a:pt x="17017" y="52"/>
                  </a:cubicBezTo>
                  <a:cubicBezTo>
                    <a:pt x="15667" y="204"/>
                    <a:pt x="14439" y="708"/>
                    <a:pt x="12230" y="2727"/>
                  </a:cubicBezTo>
                  <a:cubicBezTo>
                    <a:pt x="10021" y="4746"/>
                    <a:pt x="6830" y="8279"/>
                    <a:pt x="4498" y="11357"/>
                  </a:cubicBezTo>
                  <a:cubicBezTo>
                    <a:pt x="2167" y="14436"/>
                    <a:pt x="694" y="17060"/>
                    <a:pt x="203" y="18675"/>
                  </a:cubicBezTo>
                  <a:cubicBezTo>
                    <a:pt x="-288" y="20290"/>
                    <a:pt x="203" y="20895"/>
                    <a:pt x="694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063059" y="386905"/>
              <a:ext cx="142649" cy="1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1" fill="norm" stroke="1" extrusionOk="0">
                  <a:moveTo>
                    <a:pt x="4254" y="6465"/>
                  </a:moveTo>
                  <a:cubicBezTo>
                    <a:pt x="3619" y="8216"/>
                    <a:pt x="2983" y="9967"/>
                    <a:pt x="2189" y="12010"/>
                  </a:cubicBezTo>
                  <a:cubicBezTo>
                    <a:pt x="1395" y="14054"/>
                    <a:pt x="442" y="16389"/>
                    <a:pt x="125" y="16535"/>
                  </a:cubicBezTo>
                  <a:cubicBezTo>
                    <a:pt x="-193" y="16681"/>
                    <a:pt x="125" y="14637"/>
                    <a:pt x="760" y="12156"/>
                  </a:cubicBezTo>
                  <a:cubicBezTo>
                    <a:pt x="1395" y="9675"/>
                    <a:pt x="2348" y="6756"/>
                    <a:pt x="3301" y="4421"/>
                  </a:cubicBezTo>
                  <a:cubicBezTo>
                    <a:pt x="4254" y="2086"/>
                    <a:pt x="5207" y="335"/>
                    <a:pt x="7113" y="43"/>
                  </a:cubicBezTo>
                  <a:cubicBezTo>
                    <a:pt x="9019" y="-249"/>
                    <a:pt x="11878" y="919"/>
                    <a:pt x="14419" y="4713"/>
                  </a:cubicBezTo>
                  <a:cubicBezTo>
                    <a:pt x="16960" y="8508"/>
                    <a:pt x="19183" y="14929"/>
                    <a:pt x="21407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281906" y="-1"/>
              <a:ext cx="138704" cy="58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7" fill="norm" stroke="1" extrusionOk="0">
                  <a:moveTo>
                    <a:pt x="0" y="1005"/>
                  </a:moveTo>
                  <a:cubicBezTo>
                    <a:pt x="0" y="616"/>
                    <a:pt x="0" y="228"/>
                    <a:pt x="982" y="72"/>
                  </a:cubicBezTo>
                  <a:cubicBezTo>
                    <a:pt x="1964" y="-83"/>
                    <a:pt x="3927" y="-5"/>
                    <a:pt x="6055" y="461"/>
                  </a:cubicBezTo>
                  <a:cubicBezTo>
                    <a:pt x="8182" y="927"/>
                    <a:pt x="10473" y="1782"/>
                    <a:pt x="11291" y="2831"/>
                  </a:cubicBezTo>
                  <a:cubicBezTo>
                    <a:pt x="12109" y="3880"/>
                    <a:pt x="11455" y="5123"/>
                    <a:pt x="10145" y="6211"/>
                  </a:cubicBezTo>
                  <a:cubicBezTo>
                    <a:pt x="8836" y="7298"/>
                    <a:pt x="6873" y="8231"/>
                    <a:pt x="5891" y="8891"/>
                  </a:cubicBezTo>
                  <a:cubicBezTo>
                    <a:pt x="4909" y="9552"/>
                    <a:pt x="4909" y="9940"/>
                    <a:pt x="4909" y="10329"/>
                  </a:cubicBezTo>
                  <a:cubicBezTo>
                    <a:pt x="4909" y="10717"/>
                    <a:pt x="4909" y="11105"/>
                    <a:pt x="7036" y="11882"/>
                  </a:cubicBezTo>
                  <a:cubicBezTo>
                    <a:pt x="9164" y="12659"/>
                    <a:pt x="13418" y="13825"/>
                    <a:pt x="16527" y="14913"/>
                  </a:cubicBezTo>
                  <a:cubicBezTo>
                    <a:pt x="19636" y="16000"/>
                    <a:pt x="21600" y="17011"/>
                    <a:pt x="21436" y="18021"/>
                  </a:cubicBezTo>
                  <a:cubicBezTo>
                    <a:pt x="21273" y="19031"/>
                    <a:pt x="18982" y="20041"/>
                    <a:pt x="17018" y="20623"/>
                  </a:cubicBezTo>
                  <a:cubicBezTo>
                    <a:pt x="15055" y="21206"/>
                    <a:pt x="13418" y="21362"/>
                    <a:pt x="11782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795059" y="236931"/>
              <a:ext cx="344098" cy="14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48" fill="norm" stroke="1" extrusionOk="0">
                  <a:moveTo>
                    <a:pt x="3631" y="18106"/>
                  </a:moveTo>
                  <a:cubicBezTo>
                    <a:pt x="3104" y="19059"/>
                    <a:pt x="2577" y="20012"/>
                    <a:pt x="1984" y="20647"/>
                  </a:cubicBezTo>
                  <a:cubicBezTo>
                    <a:pt x="1391" y="21282"/>
                    <a:pt x="733" y="21600"/>
                    <a:pt x="338" y="20647"/>
                  </a:cubicBezTo>
                  <a:cubicBezTo>
                    <a:pt x="-57" y="19694"/>
                    <a:pt x="-189" y="17471"/>
                    <a:pt x="404" y="14294"/>
                  </a:cubicBezTo>
                  <a:cubicBezTo>
                    <a:pt x="996" y="11118"/>
                    <a:pt x="2313" y="6988"/>
                    <a:pt x="3631" y="4924"/>
                  </a:cubicBezTo>
                  <a:cubicBezTo>
                    <a:pt x="4948" y="2859"/>
                    <a:pt x="6265" y="2859"/>
                    <a:pt x="7582" y="4606"/>
                  </a:cubicBezTo>
                  <a:cubicBezTo>
                    <a:pt x="8899" y="6353"/>
                    <a:pt x="10216" y="9847"/>
                    <a:pt x="11204" y="12229"/>
                  </a:cubicBezTo>
                  <a:cubicBezTo>
                    <a:pt x="12191" y="14612"/>
                    <a:pt x="12850" y="15882"/>
                    <a:pt x="13574" y="16676"/>
                  </a:cubicBezTo>
                  <a:cubicBezTo>
                    <a:pt x="14299" y="17471"/>
                    <a:pt x="15089" y="17788"/>
                    <a:pt x="15682" y="17312"/>
                  </a:cubicBezTo>
                  <a:cubicBezTo>
                    <a:pt x="16274" y="16835"/>
                    <a:pt x="16670" y="15565"/>
                    <a:pt x="17591" y="12547"/>
                  </a:cubicBezTo>
                  <a:cubicBezTo>
                    <a:pt x="18513" y="9529"/>
                    <a:pt x="19962" y="4765"/>
                    <a:pt x="214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386806" y="51652"/>
              <a:ext cx="285751" cy="33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328"/>
                  </a:moveTo>
                  <a:cubicBezTo>
                    <a:pt x="800" y="13487"/>
                    <a:pt x="1600" y="17646"/>
                    <a:pt x="2000" y="18250"/>
                  </a:cubicBezTo>
                  <a:cubicBezTo>
                    <a:pt x="2400" y="18854"/>
                    <a:pt x="2400" y="15902"/>
                    <a:pt x="2400" y="12481"/>
                  </a:cubicBezTo>
                  <a:cubicBezTo>
                    <a:pt x="2400" y="9060"/>
                    <a:pt x="2400" y="5169"/>
                    <a:pt x="2400" y="2889"/>
                  </a:cubicBezTo>
                  <a:cubicBezTo>
                    <a:pt x="2400" y="608"/>
                    <a:pt x="2400" y="-63"/>
                    <a:pt x="2640" y="4"/>
                  </a:cubicBezTo>
                  <a:cubicBezTo>
                    <a:pt x="2880" y="71"/>
                    <a:pt x="3360" y="876"/>
                    <a:pt x="4880" y="3492"/>
                  </a:cubicBezTo>
                  <a:cubicBezTo>
                    <a:pt x="6400" y="6108"/>
                    <a:pt x="8960" y="10536"/>
                    <a:pt x="10960" y="13756"/>
                  </a:cubicBezTo>
                  <a:cubicBezTo>
                    <a:pt x="12960" y="16976"/>
                    <a:pt x="14400" y="18988"/>
                    <a:pt x="15520" y="20128"/>
                  </a:cubicBezTo>
                  <a:cubicBezTo>
                    <a:pt x="16640" y="21269"/>
                    <a:pt x="17440" y="21537"/>
                    <a:pt x="18080" y="21202"/>
                  </a:cubicBezTo>
                  <a:cubicBezTo>
                    <a:pt x="18720" y="20866"/>
                    <a:pt x="19200" y="19927"/>
                    <a:pt x="19520" y="17043"/>
                  </a:cubicBezTo>
                  <a:cubicBezTo>
                    <a:pt x="19840" y="14158"/>
                    <a:pt x="20000" y="9328"/>
                    <a:pt x="20000" y="6377"/>
                  </a:cubicBezTo>
                  <a:cubicBezTo>
                    <a:pt x="20000" y="3425"/>
                    <a:pt x="19840" y="2352"/>
                    <a:pt x="20080" y="2017"/>
                  </a:cubicBezTo>
                  <a:cubicBezTo>
                    <a:pt x="20320" y="1681"/>
                    <a:pt x="20960" y="2084"/>
                    <a:pt x="21600" y="2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711832" y="247985"/>
              <a:ext cx="94075" cy="10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0512" fill="norm" stroke="1" extrusionOk="0">
                  <a:moveTo>
                    <a:pt x="18053" y="6311"/>
                  </a:moveTo>
                  <a:cubicBezTo>
                    <a:pt x="15235" y="3911"/>
                    <a:pt x="12418" y="1511"/>
                    <a:pt x="9600" y="511"/>
                  </a:cubicBezTo>
                  <a:cubicBezTo>
                    <a:pt x="6783" y="-489"/>
                    <a:pt x="3966" y="-89"/>
                    <a:pt x="2087" y="2311"/>
                  </a:cubicBezTo>
                  <a:cubicBezTo>
                    <a:pt x="209" y="4711"/>
                    <a:pt x="-730" y="9111"/>
                    <a:pt x="679" y="12711"/>
                  </a:cubicBezTo>
                  <a:cubicBezTo>
                    <a:pt x="2087" y="16311"/>
                    <a:pt x="5844" y="19111"/>
                    <a:pt x="8896" y="20111"/>
                  </a:cubicBezTo>
                  <a:cubicBezTo>
                    <a:pt x="11948" y="21111"/>
                    <a:pt x="14296" y="20311"/>
                    <a:pt x="16174" y="16911"/>
                  </a:cubicBezTo>
                  <a:cubicBezTo>
                    <a:pt x="18053" y="13511"/>
                    <a:pt x="19461" y="7511"/>
                    <a:pt x="20870" y="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856706" y="148031"/>
              <a:ext cx="184151" cy="26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7714"/>
                  </a:moveTo>
                  <a:cubicBezTo>
                    <a:pt x="1241" y="7371"/>
                    <a:pt x="2483" y="7029"/>
                    <a:pt x="4469" y="8400"/>
                  </a:cubicBezTo>
                  <a:cubicBezTo>
                    <a:pt x="6455" y="9771"/>
                    <a:pt x="9186" y="12857"/>
                    <a:pt x="10552" y="14829"/>
                  </a:cubicBezTo>
                  <a:cubicBezTo>
                    <a:pt x="11917" y="16800"/>
                    <a:pt x="11917" y="17657"/>
                    <a:pt x="11917" y="18600"/>
                  </a:cubicBezTo>
                  <a:cubicBezTo>
                    <a:pt x="11917" y="19543"/>
                    <a:pt x="11917" y="20571"/>
                    <a:pt x="11297" y="21086"/>
                  </a:cubicBezTo>
                  <a:cubicBezTo>
                    <a:pt x="10676" y="21600"/>
                    <a:pt x="9434" y="21600"/>
                    <a:pt x="8690" y="21086"/>
                  </a:cubicBezTo>
                  <a:cubicBezTo>
                    <a:pt x="7945" y="20571"/>
                    <a:pt x="7697" y="19543"/>
                    <a:pt x="8069" y="16543"/>
                  </a:cubicBezTo>
                  <a:cubicBezTo>
                    <a:pt x="8441" y="13543"/>
                    <a:pt x="9434" y="8571"/>
                    <a:pt x="11793" y="5486"/>
                  </a:cubicBezTo>
                  <a:cubicBezTo>
                    <a:pt x="14152" y="2400"/>
                    <a:pt x="1787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218387" y="29733"/>
              <a:ext cx="184420" cy="47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3" fill="norm" stroke="1" extrusionOk="0">
                  <a:moveTo>
                    <a:pt x="21386" y="1333"/>
                  </a:moveTo>
                  <a:cubicBezTo>
                    <a:pt x="20404" y="853"/>
                    <a:pt x="19422" y="373"/>
                    <a:pt x="18195" y="133"/>
                  </a:cubicBezTo>
                  <a:cubicBezTo>
                    <a:pt x="16968" y="-107"/>
                    <a:pt x="15495" y="-107"/>
                    <a:pt x="13041" y="853"/>
                  </a:cubicBezTo>
                  <a:cubicBezTo>
                    <a:pt x="10586" y="1813"/>
                    <a:pt x="7150" y="3733"/>
                    <a:pt x="4572" y="6325"/>
                  </a:cubicBezTo>
                  <a:cubicBezTo>
                    <a:pt x="1995" y="8917"/>
                    <a:pt x="277" y="12181"/>
                    <a:pt x="31" y="14629"/>
                  </a:cubicBezTo>
                  <a:cubicBezTo>
                    <a:pt x="-214" y="17077"/>
                    <a:pt x="1013" y="18709"/>
                    <a:pt x="2854" y="19717"/>
                  </a:cubicBezTo>
                  <a:cubicBezTo>
                    <a:pt x="4695" y="20725"/>
                    <a:pt x="7150" y="21109"/>
                    <a:pt x="9604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409156" y="141420"/>
              <a:ext cx="304801" cy="29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1200" y="19599"/>
                    <a:pt x="2400" y="17735"/>
                    <a:pt x="3825" y="15015"/>
                  </a:cubicBezTo>
                  <a:cubicBezTo>
                    <a:pt x="5250" y="12296"/>
                    <a:pt x="6900" y="8722"/>
                    <a:pt x="7800" y="6468"/>
                  </a:cubicBezTo>
                  <a:cubicBezTo>
                    <a:pt x="8700" y="4215"/>
                    <a:pt x="8850" y="3283"/>
                    <a:pt x="8925" y="2273"/>
                  </a:cubicBezTo>
                  <a:cubicBezTo>
                    <a:pt x="9000" y="1263"/>
                    <a:pt x="9000" y="175"/>
                    <a:pt x="8700" y="19"/>
                  </a:cubicBezTo>
                  <a:cubicBezTo>
                    <a:pt x="8400" y="-136"/>
                    <a:pt x="7800" y="641"/>
                    <a:pt x="7275" y="2894"/>
                  </a:cubicBezTo>
                  <a:cubicBezTo>
                    <a:pt x="6750" y="5147"/>
                    <a:pt x="6300" y="8877"/>
                    <a:pt x="6300" y="11441"/>
                  </a:cubicBezTo>
                  <a:cubicBezTo>
                    <a:pt x="6300" y="14005"/>
                    <a:pt x="6750" y="15404"/>
                    <a:pt x="7350" y="16258"/>
                  </a:cubicBezTo>
                  <a:cubicBezTo>
                    <a:pt x="7950" y="17113"/>
                    <a:pt x="8700" y="17424"/>
                    <a:pt x="9750" y="17113"/>
                  </a:cubicBezTo>
                  <a:cubicBezTo>
                    <a:pt x="10800" y="16802"/>
                    <a:pt x="12150" y="15870"/>
                    <a:pt x="13500" y="14083"/>
                  </a:cubicBezTo>
                  <a:cubicBezTo>
                    <a:pt x="14850" y="12296"/>
                    <a:pt x="16200" y="9654"/>
                    <a:pt x="17100" y="7867"/>
                  </a:cubicBezTo>
                  <a:cubicBezTo>
                    <a:pt x="18000" y="6080"/>
                    <a:pt x="18450" y="5147"/>
                    <a:pt x="18675" y="5303"/>
                  </a:cubicBezTo>
                  <a:cubicBezTo>
                    <a:pt x="18900" y="5458"/>
                    <a:pt x="18900" y="6701"/>
                    <a:pt x="19350" y="8955"/>
                  </a:cubicBezTo>
                  <a:cubicBezTo>
                    <a:pt x="19800" y="11208"/>
                    <a:pt x="20700" y="14471"/>
                    <a:pt x="21600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758406" y="440131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062444" y="254335"/>
              <a:ext cx="375413" cy="2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911" fill="norm" stroke="1" extrusionOk="0">
                  <a:moveTo>
                    <a:pt x="6883" y="2760"/>
                  </a:moveTo>
                  <a:cubicBezTo>
                    <a:pt x="5923" y="7728"/>
                    <a:pt x="4963" y="12696"/>
                    <a:pt x="4243" y="15720"/>
                  </a:cubicBezTo>
                  <a:cubicBezTo>
                    <a:pt x="3523" y="18744"/>
                    <a:pt x="3043" y="19824"/>
                    <a:pt x="2443" y="20472"/>
                  </a:cubicBezTo>
                  <a:cubicBezTo>
                    <a:pt x="1843" y="21120"/>
                    <a:pt x="1123" y="21336"/>
                    <a:pt x="583" y="19068"/>
                  </a:cubicBezTo>
                  <a:cubicBezTo>
                    <a:pt x="43" y="16800"/>
                    <a:pt x="-317" y="12048"/>
                    <a:pt x="403" y="8484"/>
                  </a:cubicBezTo>
                  <a:cubicBezTo>
                    <a:pt x="1123" y="4920"/>
                    <a:pt x="2923" y="2544"/>
                    <a:pt x="5323" y="1248"/>
                  </a:cubicBezTo>
                  <a:cubicBezTo>
                    <a:pt x="7723" y="-48"/>
                    <a:pt x="10723" y="-264"/>
                    <a:pt x="13483" y="276"/>
                  </a:cubicBezTo>
                  <a:cubicBezTo>
                    <a:pt x="16243" y="816"/>
                    <a:pt x="18763" y="2112"/>
                    <a:pt x="21283" y="3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454462" y="50623"/>
              <a:ext cx="224695" cy="15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46" fill="norm" stroke="1" extrusionOk="0">
                  <a:moveTo>
                    <a:pt x="233" y="5405"/>
                  </a:moveTo>
                  <a:cubicBezTo>
                    <a:pt x="31" y="3700"/>
                    <a:pt x="-171" y="1995"/>
                    <a:pt x="233" y="1000"/>
                  </a:cubicBezTo>
                  <a:cubicBezTo>
                    <a:pt x="636" y="5"/>
                    <a:pt x="1646" y="-279"/>
                    <a:pt x="3059" y="289"/>
                  </a:cubicBezTo>
                  <a:cubicBezTo>
                    <a:pt x="4472" y="858"/>
                    <a:pt x="6289" y="2279"/>
                    <a:pt x="7500" y="4553"/>
                  </a:cubicBezTo>
                  <a:cubicBezTo>
                    <a:pt x="8711" y="6826"/>
                    <a:pt x="9317" y="9953"/>
                    <a:pt x="9216" y="12226"/>
                  </a:cubicBezTo>
                  <a:cubicBezTo>
                    <a:pt x="9115" y="14500"/>
                    <a:pt x="8308" y="15921"/>
                    <a:pt x="7298" y="17200"/>
                  </a:cubicBezTo>
                  <a:cubicBezTo>
                    <a:pt x="6289" y="18479"/>
                    <a:pt x="5078" y="19616"/>
                    <a:pt x="5078" y="20326"/>
                  </a:cubicBezTo>
                  <a:cubicBezTo>
                    <a:pt x="5078" y="21037"/>
                    <a:pt x="6289" y="21321"/>
                    <a:pt x="9216" y="21037"/>
                  </a:cubicBezTo>
                  <a:cubicBezTo>
                    <a:pt x="12143" y="20753"/>
                    <a:pt x="16786" y="19900"/>
                    <a:pt x="21429" y="19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742656" y="27381"/>
              <a:ext cx="14742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0" y="0"/>
                  </a:moveTo>
                  <a:cubicBezTo>
                    <a:pt x="5172" y="2373"/>
                    <a:pt x="10344" y="4745"/>
                    <a:pt x="14451" y="7077"/>
                  </a:cubicBezTo>
                  <a:cubicBezTo>
                    <a:pt x="18558" y="9409"/>
                    <a:pt x="21600" y="11700"/>
                    <a:pt x="21144" y="13868"/>
                  </a:cubicBezTo>
                  <a:cubicBezTo>
                    <a:pt x="20687" y="16036"/>
                    <a:pt x="16732" y="18082"/>
                    <a:pt x="12930" y="19350"/>
                  </a:cubicBezTo>
                  <a:cubicBezTo>
                    <a:pt x="9127" y="20618"/>
                    <a:pt x="5476" y="21109"/>
                    <a:pt x="1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015706" y="49728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766831" y="274599"/>
              <a:ext cx="347426" cy="40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85" fill="norm" stroke="1" extrusionOk="0">
                  <a:moveTo>
                    <a:pt x="278" y="21285"/>
                  </a:moveTo>
                  <a:cubicBezTo>
                    <a:pt x="18" y="19710"/>
                    <a:pt x="-242" y="18135"/>
                    <a:pt x="409" y="15885"/>
                  </a:cubicBezTo>
                  <a:cubicBezTo>
                    <a:pt x="1059" y="13635"/>
                    <a:pt x="2621" y="10710"/>
                    <a:pt x="3792" y="7954"/>
                  </a:cubicBezTo>
                  <a:cubicBezTo>
                    <a:pt x="4963" y="5198"/>
                    <a:pt x="5744" y="2610"/>
                    <a:pt x="6004" y="1598"/>
                  </a:cubicBezTo>
                  <a:cubicBezTo>
                    <a:pt x="6264" y="585"/>
                    <a:pt x="6004" y="1148"/>
                    <a:pt x="5809" y="3060"/>
                  </a:cubicBezTo>
                  <a:cubicBezTo>
                    <a:pt x="5613" y="4973"/>
                    <a:pt x="5483" y="8235"/>
                    <a:pt x="5874" y="10429"/>
                  </a:cubicBezTo>
                  <a:cubicBezTo>
                    <a:pt x="6264" y="12623"/>
                    <a:pt x="7175" y="13748"/>
                    <a:pt x="8216" y="14141"/>
                  </a:cubicBezTo>
                  <a:cubicBezTo>
                    <a:pt x="9257" y="14535"/>
                    <a:pt x="10428" y="14197"/>
                    <a:pt x="11989" y="12341"/>
                  </a:cubicBezTo>
                  <a:cubicBezTo>
                    <a:pt x="13551" y="10485"/>
                    <a:pt x="15503" y="7110"/>
                    <a:pt x="16674" y="4635"/>
                  </a:cubicBezTo>
                  <a:cubicBezTo>
                    <a:pt x="17845" y="2160"/>
                    <a:pt x="18235" y="585"/>
                    <a:pt x="18495" y="135"/>
                  </a:cubicBezTo>
                  <a:cubicBezTo>
                    <a:pt x="18756" y="-315"/>
                    <a:pt x="18886" y="360"/>
                    <a:pt x="19081" y="2104"/>
                  </a:cubicBezTo>
                  <a:cubicBezTo>
                    <a:pt x="19276" y="3848"/>
                    <a:pt x="19536" y="6660"/>
                    <a:pt x="19927" y="8685"/>
                  </a:cubicBezTo>
                  <a:cubicBezTo>
                    <a:pt x="20317" y="10710"/>
                    <a:pt x="20838" y="11948"/>
                    <a:pt x="21358" y="13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861169" y="26180"/>
              <a:ext cx="208639" cy="14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584" fill="norm" stroke="1" extrusionOk="0">
                  <a:moveTo>
                    <a:pt x="5142" y="11707"/>
                  </a:moveTo>
                  <a:cubicBezTo>
                    <a:pt x="4051" y="11707"/>
                    <a:pt x="2961" y="11707"/>
                    <a:pt x="2088" y="12743"/>
                  </a:cubicBezTo>
                  <a:cubicBezTo>
                    <a:pt x="1215" y="13779"/>
                    <a:pt x="561" y="15850"/>
                    <a:pt x="233" y="17625"/>
                  </a:cubicBezTo>
                  <a:cubicBezTo>
                    <a:pt x="-94" y="19401"/>
                    <a:pt x="-94" y="20880"/>
                    <a:pt x="342" y="20288"/>
                  </a:cubicBezTo>
                  <a:cubicBezTo>
                    <a:pt x="779" y="19696"/>
                    <a:pt x="1651" y="17033"/>
                    <a:pt x="2851" y="13483"/>
                  </a:cubicBezTo>
                  <a:cubicBezTo>
                    <a:pt x="4051" y="9932"/>
                    <a:pt x="5579" y="5494"/>
                    <a:pt x="6888" y="2831"/>
                  </a:cubicBezTo>
                  <a:cubicBezTo>
                    <a:pt x="8197" y="168"/>
                    <a:pt x="9288" y="-720"/>
                    <a:pt x="10815" y="612"/>
                  </a:cubicBezTo>
                  <a:cubicBezTo>
                    <a:pt x="12342" y="1943"/>
                    <a:pt x="14306" y="5494"/>
                    <a:pt x="16161" y="9192"/>
                  </a:cubicBezTo>
                  <a:cubicBezTo>
                    <a:pt x="18015" y="12891"/>
                    <a:pt x="19761" y="16738"/>
                    <a:pt x="21506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196806" y="577389"/>
              <a:ext cx="184151" cy="21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0" y="18724"/>
                    <a:pt x="0" y="16024"/>
                    <a:pt x="372" y="12805"/>
                  </a:cubicBezTo>
                  <a:cubicBezTo>
                    <a:pt x="745" y="9586"/>
                    <a:pt x="1490" y="5847"/>
                    <a:pt x="2234" y="3562"/>
                  </a:cubicBezTo>
                  <a:cubicBezTo>
                    <a:pt x="2979" y="1278"/>
                    <a:pt x="3724" y="447"/>
                    <a:pt x="4097" y="551"/>
                  </a:cubicBezTo>
                  <a:cubicBezTo>
                    <a:pt x="4469" y="655"/>
                    <a:pt x="4469" y="1693"/>
                    <a:pt x="4717" y="2732"/>
                  </a:cubicBezTo>
                  <a:cubicBezTo>
                    <a:pt x="4966" y="3770"/>
                    <a:pt x="5462" y="4809"/>
                    <a:pt x="6207" y="5639"/>
                  </a:cubicBezTo>
                  <a:cubicBezTo>
                    <a:pt x="6952" y="6470"/>
                    <a:pt x="7945" y="7093"/>
                    <a:pt x="9062" y="7093"/>
                  </a:cubicBezTo>
                  <a:cubicBezTo>
                    <a:pt x="10179" y="7093"/>
                    <a:pt x="11421" y="6470"/>
                    <a:pt x="12538" y="5432"/>
                  </a:cubicBezTo>
                  <a:cubicBezTo>
                    <a:pt x="13655" y="4393"/>
                    <a:pt x="14648" y="2939"/>
                    <a:pt x="15766" y="1797"/>
                  </a:cubicBezTo>
                  <a:cubicBezTo>
                    <a:pt x="16883" y="655"/>
                    <a:pt x="18124" y="-176"/>
                    <a:pt x="18869" y="32"/>
                  </a:cubicBezTo>
                  <a:cubicBezTo>
                    <a:pt x="19614" y="239"/>
                    <a:pt x="19862" y="1486"/>
                    <a:pt x="20234" y="4186"/>
                  </a:cubicBezTo>
                  <a:cubicBezTo>
                    <a:pt x="20607" y="6886"/>
                    <a:pt x="21103" y="11039"/>
                    <a:pt x="21600" y="15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457156" y="597749"/>
              <a:ext cx="203201" cy="20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3375" y="1440"/>
                  </a:moveTo>
                  <a:cubicBezTo>
                    <a:pt x="2250" y="5407"/>
                    <a:pt x="1125" y="9375"/>
                    <a:pt x="562" y="12240"/>
                  </a:cubicBezTo>
                  <a:cubicBezTo>
                    <a:pt x="0" y="15105"/>
                    <a:pt x="0" y="16868"/>
                    <a:pt x="0" y="18411"/>
                  </a:cubicBezTo>
                  <a:cubicBezTo>
                    <a:pt x="0" y="19954"/>
                    <a:pt x="0" y="21277"/>
                    <a:pt x="113" y="21387"/>
                  </a:cubicBezTo>
                  <a:cubicBezTo>
                    <a:pt x="225" y="21497"/>
                    <a:pt x="450" y="20395"/>
                    <a:pt x="1125" y="17089"/>
                  </a:cubicBezTo>
                  <a:cubicBezTo>
                    <a:pt x="1800" y="13783"/>
                    <a:pt x="2925" y="8273"/>
                    <a:pt x="3600" y="4856"/>
                  </a:cubicBezTo>
                  <a:cubicBezTo>
                    <a:pt x="4275" y="1440"/>
                    <a:pt x="4500" y="117"/>
                    <a:pt x="4725" y="7"/>
                  </a:cubicBezTo>
                  <a:cubicBezTo>
                    <a:pt x="4950" y="-103"/>
                    <a:pt x="5175" y="999"/>
                    <a:pt x="5738" y="2101"/>
                  </a:cubicBezTo>
                  <a:cubicBezTo>
                    <a:pt x="6300" y="3203"/>
                    <a:pt x="7200" y="4305"/>
                    <a:pt x="8213" y="4856"/>
                  </a:cubicBezTo>
                  <a:cubicBezTo>
                    <a:pt x="9225" y="5407"/>
                    <a:pt x="10350" y="5407"/>
                    <a:pt x="12038" y="4526"/>
                  </a:cubicBezTo>
                  <a:cubicBezTo>
                    <a:pt x="13725" y="3644"/>
                    <a:pt x="15975" y="1881"/>
                    <a:pt x="17325" y="1550"/>
                  </a:cubicBezTo>
                  <a:cubicBezTo>
                    <a:pt x="18675" y="1219"/>
                    <a:pt x="19125" y="2321"/>
                    <a:pt x="19687" y="5517"/>
                  </a:cubicBezTo>
                  <a:cubicBezTo>
                    <a:pt x="20250" y="8713"/>
                    <a:pt x="20925" y="14003"/>
                    <a:pt x="21600" y="19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9751278" y="588405"/>
              <a:ext cx="156730" cy="23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15" fill="norm" stroke="1" extrusionOk="0">
                  <a:moveTo>
                    <a:pt x="21325" y="2690"/>
                  </a:moveTo>
                  <a:cubicBezTo>
                    <a:pt x="21037" y="1726"/>
                    <a:pt x="20749" y="761"/>
                    <a:pt x="19741" y="279"/>
                  </a:cubicBezTo>
                  <a:cubicBezTo>
                    <a:pt x="18733" y="-203"/>
                    <a:pt x="17005" y="-203"/>
                    <a:pt x="14125" y="1436"/>
                  </a:cubicBezTo>
                  <a:cubicBezTo>
                    <a:pt x="11245" y="3076"/>
                    <a:pt x="7213" y="6354"/>
                    <a:pt x="4621" y="9151"/>
                  </a:cubicBezTo>
                  <a:cubicBezTo>
                    <a:pt x="2029" y="11947"/>
                    <a:pt x="877" y="14261"/>
                    <a:pt x="301" y="16093"/>
                  </a:cubicBezTo>
                  <a:cubicBezTo>
                    <a:pt x="-275" y="17926"/>
                    <a:pt x="-275" y="19276"/>
                    <a:pt x="2605" y="20143"/>
                  </a:cubicBezTo>
                  <a:cubicBezTo>
                    <a:pt x="5485" y="21011"/>
                    <a:pt x="11245" y="21397"/>
                    <a:pt x="14701" y="21301"/>
                  </a:cubicBezTo>
                  <a:cubicBezTo>
                    <a:pt x="18157" y="21204"/>
                    <a:pt x="19309" y="20626"/>
                    <a:pt x="20461" y="20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806406" y="71953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840"/>
                    <a:pt x="10165" y="10080"/>
                    <a:pt x="13765" y="6480"/>
                  </a:cubicBezTo>
                  <a:cubicBezTo>
                    <a:pt x="17365" y="2880"/>
                    <a:pt x="194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092156" y="402973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96" y="6132"/>
                    <a:pt x="9391" y="-1068"/>
                    <a:pt x="12991" y="132"/>
                  </a:cubicBezTo>
                  <a:cubicBezTo>
                    <a:pt x="16591" y="1332"/>
                    <a:pt x="1909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0149306" y="50998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0423547" y="77749"/>
              <a:ext cx="200900" cy="45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20" fill="norm" stroke="1" extrusionOk="0">
                  <a:moveTo>
                    <a:pt x="1198" y="4240"/>
                  </a:moveTo>
                  <a:cubicBezTo>
                    <a:pt x="758" y="3336"/>
                    <a:pt x="317" y="2432"/>
                    <a:pt x="96" y="1729"/>
                  </a:cubicBezTo>
                  <a:cubicBezTo>
                    <a:pt x="-124" y="1026"/>
                    <a:pt x="-124" y="523"/>
                    <a:pt x="1860" y="222"/>
                  </a:cubicBezTo>
                  <a:cubicBezTo>
                    <a:pt x="3843" y="-80"/>
                    <a:pt x="7811" y="-180"/>
                    <a:pt x="11447" y="624"/>
                  </a:cubicBezTo>
                  <a:cubicBezTo>
                    <a:pt x="15084" y="1427"/>
                    <a:pt x="18390" y="3135"/>
                    <a:pt x="19933" y="4944"/>
                  </a:cubicBezTo>
                  <a:cubicBezTo>
                    <a:pt x="21476" y="6752"/>
                    <a:pt x="21256" y="8661"/>
                    <a:pt x="18941" y="10871"/>
                  </a:cubicBezTo>
                  <a:cubicBezTo>
                    <a:pt x="16627" y="13081"/>
                    <a:pt x="12219" y="15593"/>
                    <a:pt x="9243" y="17401"/>
                  </a:cubicBezTo>
                  <a:cubicBezTo>
                    <a:pt x="6268" y="19210"/>
                    <a:pt x="4725" y="20315"/>
                    <a:pt x="3182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523956" y="66238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755911" y="1499450"/>
              <a:ext cx="428196" cy="30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47" fill="norm" stroke="1" extrusionOk="0">
                  <a:moveTo>
                    <a:pt x="4902" y="7624"/>
                  </a:moveTo>
                  <a:cubicBezTo>
                    <a:pt x="5008" y="10731"/>
                    <a:pt x="5114" y="13838"/>
                    <a:pt x="4902" y="16057"/>
                  </a:cubicBezTo>
                  <a:cubicBezTo>
                    <a:pt x="4691" y="18276"/>
                    <a:pt x="4161" y="19608"/>
                    <a:pt x="3632" y="20421"/>
                  </a:cubicBezTo>
                  <a:cubicBezTo>
                    <a:pt x="3102" y="21235"/>
                    <a:pt x="2573" y="21531"/>
                    <a:pt x="1885" y="20421"/>
                  </a:cubicBezTo>
                  <a:cubicBezTo>
                    <a:pt x="1196" y="19312"/>
                    <a:pt x="349" y="16797"/>
                    <a:pt x="85" y="14504"/>
                  </a:cubicBezTo>
                  <a:cubicBezTo>
                    <a:pt x="-180" y="12210"/>
                    <a:pt x="138" y="10139"/>
                    <a:pt x="1620" y="7994"/>
                  </a:cubicBezTo>
                  <a:cubicBezTo>
                    <a:pt x="3102" y="5849"/>
                    <a:pt x="5749" y="3630"/>
                    <a:pt x="8555" y="2150"/>
                  </a:cubicBezTo>
                  <a:cubicBezTo>
                    <a:pt x="11361" y="671"/>
                    <a:pt x="14326" y="-69"/>
                    <a:pt x="16496" y="5"/>
                  </a:cubicBezTo>
                  <a:cubicBezTo>
                    <a:pt x="18667" y="79"/>
                    <a:pt x="20044" y="967"/>
                    <a:pt x="21420" y="1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9203156" y="1294116"/>
              <a:ext cx="165101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16"/>
                  </a:moveTo>
                  <a:cubicBezTo>
                    <a:pt x="831" y="994"/>
                    <a:pt x="1662" y="-128"/>
                    <a:pt x="2354" y="12"/>
                  </a:cubicBezTo>
                  <a:cubicBezTo>
                    <a:pt x="3046" y="153"/>
                    <a:pt x="3600" y="1555"/>
                    <a:pt x="4015" y="3799"/>
                  </a:cubicBezTo>
                  <a:cubicBezTo>
                    <a:pt x="4431" y="6043"/>
                    <a:pt x="4708" y="9129"/>
                    <a:pt x="4431" y="11373"/>
                  </a:cubicBezTo>
                  <a:cubicBezTo>
                    <a:pt x="4154" y="13617"/>
                    <a:pt x="3323" y="15020"/>
                    <a:pt x="2769" y="16423"/>
                  </a:cubicBezTo>
                  <a:cubicBezTo>
                    <a:pt x="2215" y="17825"/>
                    <a:pt x="1938" y="19228"/>
                    <a:pt x="2769" y="19929"/>
                  </a:cubicBezTo>
                  <a:cubicBezTo>
                    <a:pt x="3600" y="20630"/>
                    <a:pt x="5538" y="20630"/>
                    <a:pt x="8862" y="20771"/>
                  </a:cubicBezTo>
                  <a:cubicBezTo>
                    <a:pt x="12185" y="20911"/>
                    <a:pt x="16892" y="21191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899365" y="1166732"/>
              <a:ext cx="227592" cy="19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00" fill="norm" stroke="1" extrusionOk="0">
                  <a:moveTo>
                    <a:pt x="1705" y="10737"/>
                  </a:moveTo>
                  <a:cubicBezTo>
                    <a:pt x="1905" y="9588"/>
                    <a:pt x="2105" y="8439"/>
                    <a:pt x="2205" y="8898"/>
                  </a:cubicBezTo>
                  <a:cubicBezTo>
                    <a:pt x="2305" y="9358"/>
                    <a:pt x="2305" y="11426"/>
                    <a:pt x="2205" y="13379"/>
                  </a:cubicBezTo>
                  <a:cubicBezTo>
                    <a:pt x="2105" y="15333"/>
                    <a:pt x="1905" y="17171"/>
                    <a:pt x="1505" y="18664"/>
                  </a:cubicBezTo>
                  <a:cubicBezTo>
                    <a:pt x="1105" y="20158"/>
                    <a:pt x="505" y="21307"/>
                    <a:pt x="205" y="21192"/>
                  </a:cubicBezTo>
                  <a:cubicBezTo>
                    <a:pt x="-95" y="21077"/>
                    <a:pt x="-95" y="19698"/>
                    <a:pt x="405" y="16367"/>
                  </a:cubicBezTo>
                  <a:cubicBezTo>
                    <a:pt x="905" y="13035"/>
                    <a:pt x="1905" y="7750"/>
                    <a:pt x="2805" y="4418"/>
                  </a:cubicBezTo>
                  <a:cubicBezTo>
                    <a:pt x="3705" y="1086"/>
                    <a:pt x="4505" y="-293"/>
                    <a:pt x="6505" y="52"/>
                  </a:cubicBezTo>
                  <a:cubicBezTo>
                    <a:pt x="8505" y="396"/>
                    <a:pt x="11705" y="2464"/>
                    <a:pt x="14405" y="4762"/>
                  </a:cubicBezTo>
                  <a:cubicBezTo>
                    <a:pt x="17105" y="7060"/>
                    <a:pt x="19305" y="9588"/>
                    <a:pt x="21505" y="12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9203156" y="1754323"/>
              <a:ext cx="234951" cy="29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389" y="19032"/>
                    <a:pt x="778" y="16598"/>
                    <a:pt x="1849" y="13252"/>
                  </a:cubicBezTo>
                  <a:cubicBezTo>
                    <a:pt x="2919" y="9905"/>
                    <a:pt x="4670" y="5646"/>
                    <a:pt x="5838" y="3136"/>
                  </a:cubicBezTo>
                  <a:cubicBezTo>
                    <a:pt x="7005" y="627"/>
                    <a:pt x="7589" y="-134"/>
                    <a:pt x="8173" y="18"/>
                  </a:cubicBezTo>
                  <a:cubicBezTo>
                    <a:pt x="8757" y="170"/>
                    <a:pt x="9341" y="1235"/>
                    <a:pt x="9632" y="2148"/>
                  </a:cubicBezTo>
                  <a:cubicBezTo>
                    <a:pt x="9924" y="3060"/>
                    <a:pt x="9924" y="3821"/>
                    <a:pt x="10119" y="4658"/>
                  </a:cubicBezTo>
                  <a:cubicBezTo>
                    <a:pt x="10314" y="5494"/>
                    <a:pt x="10703" y="6407"/>
                    <a:pt x="11384" y="6635"/>
                  </a:cubicBezTo>
                  <a:cubicBezTo>
                    <a:pt x="12065" y="6863"/>
                    <a:pt x="13038" y="6407"/>
                    <a:pt x="14205" y="5951"/>
                  </a:cubicBezTo>
                  <a:cubicBezTo>
                    <a:pt x="15373" y="5494"/>
                    <a:pt x="16735" y="5038"/>
                    <a:pt x="17708" y="5266"/>
                  </a:cubicBezTo>
                  <a:cubicBezTo>
                    <a:pt x="18681" y="5494"/>
                    <a:pt x="19265" y="6407"/>
                    <a:pt x="19557" y="7776"/>
                  </a:cubicBezTo>
                  <a:cubicBezTo>
                    <a:pt x="19849" y="9145"/>
                    <a:pt x="19849" y="10970"/>
                    <a:pt x="20141" y="12263"/>
                  </a:cubicBezTo>
                  <a:cubicBezTo>
                    <a:pt x="20432" y="13556"/>
                    <a:pt x="21016" y="14317"/>
                    <a:pt x="21600" y="15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494038" y="1847100"/>
              <a:ext cx="191720" cy="1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5" fill="norm" stroke="1" extrusionOk="0">
                  <a:moveTo>
                    <a:pt x="5121" y="1116"/>
                  </a:moveTo>
                  <a:cubicBezTo>
                    <a:pt x="3697" y="6321"/>
                    <a:pt x="2273" y="11526"/>
                    <a:pt x="1323" y="15299"/>
                  </a:cubicBezTo>
                  <a:cubicBezTo>
                    <a:pt x="374" y="19073"/>
                    <a:pt x="-101" y="21415"/>
                    <a:pt x="18" y="21415"/>
                  </a:cubicBezTo>
                  <a:cubicBezTo>
                    <a:pt x="136" y="21415"/>
                    <a:pt x="848" y="19073"/>
                    <a:pt x="1917" y="15690"/>
                  </a:cubicBezTo>
                  <a:cubicBezTo>
                    <a:pt x="2985" y="12307"/>
                    <a:pt x="4409" y="7882"/>
                    <a:pt x="5240" y="4890"/>
                  </a:cubicBezTo>
                  <a:cubicBezTo>
                    <a:pt x="6070" y="1897"/>
                    <a:pt x="6308" y="335"/>
                    <a:pt x="6783" y="75"/>
                  </a:cubicBezTo>
                  <a:cubicBezTo>
                    <a:pt x="7257" y="-185"/>
                    <a:pt x="7969" y="856"/>
                    <a:pt x="8919" y="1376"/>
                  </a:cubicBezTo>
                  <a:cubicBezTo>
                    <a:pt x="9868" y="1897"/>
                    <a:pt x="11055" y="1897"/>
                    <a:pt x="12242" y="1507"/>
                  </a:cubicBezTo>
                  <a:cubicBezTo>
                    <a:pt x="13429" y="1116"/>
                    <a:pt x="14615" y="335"/>
                    <a:pt x="15802" y="75"/>
                  </a:cubicBezTo>
                  <a:cubicBezTo>
                    <a:pt x="16989" y="-185"/>
                    <a:pt x="18176" y="75"/>
                    <a:pt x="19125" y="3328"/>
                  </a:cubicBezTo>
                  <a:cubicBezTo>
                    <a:pt x="20075" y="6581"/>
                    <a:pt x="20787" y="12827"/>
                    <a:pt x="21499" y="19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768015" y="1839308"/>
              <a:ext cx="152692" cy="20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85" fill="norm" stroke="1" extrusionOk="0">
                  <a:moveTo>
                    <a:pt x="21056" y="3018"/>
                  </a:moveTo>
                  <a:cubicBezTo>
                    <a:pt x="20472" y="1938"/>
                    <a:pt x="19888" y="858"/>
                    <a:pt x="18721" y="318"/>
                  </a:cubicBezTo>
                  <a:cubicBezTo>
                    <a:pt x="17553" y="-222"/>
                    <a:pt x="15802" y="-222"/>
                    <a:pt x="12591" y="1506"/>
                  </a:cubicBezTo>
                  <a:cubicBezTo>
                    <a:pt x="9380" y="3234"/>
                    <a:pt x="4710" y="6690"/>
                    <a:pt x="2229" y="10146"/>
                  </a:cubicBezTo>
                  <a:cubicBezTo>
                    <a:pt x="-252" y="13602"/>
                    <a:pt x="-544" y="17058"/>
                    <a:pt x="770" y="19002"/>
                  </a:cubicBezTo>
                  <a:cubicBezTo>
                    <a:pt x="2083" y="20946"/>
                    <a:pt x="5002" y="21378"/>
                    <a:pt x="7775" y="21270"/>
                  </a:cubicBezTo>
                  <a:cubicBezTo>
                    <a:pt x="10548" y="21162"/>
                    <a:pt x="13175" y="20514"/>
                    <a:pt x="15802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819106" y="1938731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600"/>
                    <a:pt x="576" y="13600"/>
                    <a:pt x="4176" y="10000"/>
                  </a:cubicBezTo>
                  <a:cubicBezTo>
                    <a:pt x="7776" y="6400"/>
                    <a:pt x="14688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0197077" y="1653416"/>
              <a:ext cx="174480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230" fill="norm" stroke="1" extrusionOk="0">
                  <a:moveTo>
                    <a:pt x="1140" y="20230"/>
                  </a:moveTo>
                  <a:cubicBezTo>
                    <a:pt x="368" y="14546"/>
                    <a:pt x="-403" y="8862"/>
                    <a:pt x="240" y="4883"/>
                  </a:cubicBezTo>
                  <a:cubicBezTo>
                    <a:pt x="883" y="904"/>
                    <a:pt x="2940" y="-1370"/>
                    <a:pt x="6668" y="904"/>
                  </a:cubicBezTo>
                  <a:cubicBezTo>
                    <a:pt x="10397" y="3177"/>
                    <a:pt x="15797" y="9998"/>
                    <a:pt x="21197" y="16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0219156" y="1773631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6560"/>
                    <a:pt x="8280" y="11520"/>
                    <a:pt x="11880" y="7920"/>
                  </a:cubicBezTo>
                  <a:cubicBezTo>
                    <a:pt x="15480" y="4320"/>
                    <a:pt x="1854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597786" y="1370810"/>
              <a:ext cx="252207" cy="40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22" fill="norm" stroke="1" extrusionOk="0">
                  <a:moveTo>
                    <a:pt x="1250" y="4559"/>
                  </a:moveTo>
                  <a:cubicBezTo>
                    <a:pt x="899" y="3880"/>
                    <a:pt x="547" y="3202"/>
                    <a:pt x="284" y="2580"/>
                  </a:cubicBezTo>
                  <a:cubicBezTo>
                    <a:pt x="21" y="1958"/>
                    <a:pt x="-155" y="1392"/>
                    <a:pt x="196" y="940"/>
                  </a:cubicBezTo>
                  <a:cubicBezTo>
                    <a:pt x="547" y="487"/>
                    <a:pt x="1425" y="148"/>
                    <a:pt x="3884" y="35"/>
                  </a:cubicBezTo>
                  <a:cubicBezTo>
                    <a:pt x="6343" y="-78"/>
                    <a:pt x="10382" y="35"/>
                    <a:pt x="13806" y="1109"/>
                  </a:cubicBezTo>
                  <a:cubicBezTo>
                    <a:pt x="17230" y="2184"/>
                    <a:pt x="20040" y="4219"/>
                    <a:pt x="20743" y="6312"/>
                  </a:cubicBezTo>
                  <a:cubicBezTo>
                    <a:pt x="21445" y="8404"/>
                    <a:pt x="20040" y="10552"/>
                    <a:pt x="17669" y="13097"/>
                  </a:cubicBezTo>
                  <a:cubicBezTo>
                    <a:pt x="15299" y="15641"/>
                    <a:pt x="11962" y="18582"/>
                    <a:pt x="8625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650956" y="200858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22656" y="2266254"/>
              <a:ext cx="9436101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91"/>
                  </a:moveTo>
                  <a:cubicBezTo>
                    <a:pt x="145" y="40"/>
                    <a:pt x="291" y="-111"/>
                    <a:pt x="446" y="116"/>
                  </a:cubicBezTo>
                  <a:cubicBezTo>
                    <a:pt x="601" y="342"/>
                    <a:pt x="766" y="946"/>
                    <a:pt x="950" y="1248"/>
                  </a:cubicBezTo>
                  <a:cubicBezTo>
                    <a:pt x="1134" y="1551"/>
                    <a:pt x="1337" y="1551"/>
                    <a:pt x="1534" y="1626"/>
                  </a:cubicBezTo>
                  <a:cubicBezTo>
                    <a:pt x="1730" y="1702"/>
                    <a:pt x="1919" y="1853"/>
                    <a:pt x="2088" y="1928"/>
                  </a:cubicBezTo>
                  <a:cubicBezTo>
                    <a:pt x="2258" y="2004"/>
                    <a:pt x="2408" y="2004"/>
                    <a:pt x="2566" y="2004"/>
                  </a:cubicBezTo>
                  <a:cubicBezTo>
                    <a:pt x="2723" y="2004"/>
                    <a:pt x="2888" y="2004"/>
                    <a:pt x="3050" y="1928"/>
                  </a:cubicBezTo>
                  <a:cubicBezTo>
                    <a:pt x="3212" y="1853"/>
                    <a:pt x="3372" y="1702"/>
                    <a:pt x="3549" y="1626"/>
                  </a:cubicBezTo>
                  <a:cubicBezTo>
                    <a:pt x="3726" y="1551"/>
                    <a:pt x="3920" y="1551"/>
                    <a:pt x="4114" y="1551"/>
                  </a:cubicBezTo>
                  <a:cubicBezTo>
                    <a:pt x="4307" y="1551"/>
                    <a:pt x="4501" y="1551"/>
                    <a:pt x="4702" y="1475"/>
                  </a:cubicBezTo>
                  <a:cubicBezTo>
                    <a:pt x="4903" y="1399"/>
                    <a:pt x="5112" y="1248"/>
                    <a:pt x="5272" y="1173"/>
                  </a:cubicBezTo>
                  <a:cubicBezTo>
                    <a:pt x="5431" y="1097"/>
                    <a:pt x="5543" y="1097"/>
                    <a:pt x="5652" y="1097"/>
                  </a:cubicBezTo>
                  <a:cubicBezTo>
                    <a:pt x="5761" y="1097"/>
                    <a:pt x="5868" y="1097"/>
                    <a:pt x="5979" y="1097"/>
                  </a:cubicBezTo>
                  <a:cubicBezTo>
                    <a:pt x="6090" y="1097"/>
                    <a:pt x="6207" y="1097"/>
                    <a:pt x="6330" y="1097"/>
                  </a:cubicBezTo>
                  <a:cubicBezTo>
                    <a:pt x="6454" y="1097"/>
                    <a:pt x="6585" y="1097"/>
                    <a:pt x="6701" y="1097"/>
                  </a:cubicBezTo>
                  <a:cubicBezTo>
                    <a:pt x="6817" y="1097"/>
                    <a:pt x="6919" y="1097"/>
                    <a:pt x="7038" y="1097"/>
                  </a:cubicBezTo>
                  <a:cubicBezTo>
                    <a:pt x="7156" y="1097"/>
                    <a:pt x="7292" y="1097"/>
                    <a:pt x="7430" y="1097"/>
                  </a:cubicBezTo>
                  <a:cubicBezTo>
                    <a:pt x="7568" y="1097"/>
                    <a:pt x="7709" y="1097"/>
                    <a:pt x="7847" y="1097"/>
                  </a:cubicBezTo>
                  <a:cubicBezTo>
                    <a:pt x="7985" y="1097"/>
                    <a:pt x="8121" y="1097"/>
                    <a:pt x="8251" y="1097"/>
                  </a:cubicBezTo>
                  <a:cubicBezTo>
                    <a:pt x="8382" y="1097"/>
                    <a:pt x="8508" y="1097"/>
                    <a:pt x="8644" y="1097"/>
                  </a:cubicBezTo>
                  <a:cubicBezTo>
                    <a:pt x="8780" y="1097"/>
                    <a:pt x="8925" y="1097"/>
                    <a:pt x="9070" y="1097"/>
                  </a:cubicBezTo>
                  <a:cubicBezTo>
                    <a:pt x="9216" y="1097"/>
                    <a:pt x="9361" y="1097"/>
                    <a:pt x="9506" y="1173"/>
                  </a:cubicBezTo>
                  <a:cubicBezTo>
                    <a:pt x="9652" y="1248"/>
                    <a:pt x="9797" y="1399"/>
                    <a:pt x="9938" y="1551"/>
                  </a:cubicBezTo>
                  <a:cubicBezTo>
                    <a:pt x="10078" y="1702"/>
                    <a:pt x="10214" y="1853"/>
                    <a:pt x="10359" y="2004"/>
                  </a:cubicBezTo>
                  <a:cubicBezTo>
                    <a:pt x="10504" y="2155"/>
                    <a:pt x="10659" y="2306"/>
                    <a:pt x="10810" y="2457"/>
                  </a:cubicBezTo>
                  <a:cubicBezTo>
                    <a:pt x="10960" y="2608"/>
                    <a:pt x="11105" y="2759"/>
                    <a:pt x="11253" y="2910"/>
                  </a:cubicBezTo>
                  <a:cubicBezTo>
                    <a:pt x="11401" y="3061"/>
                    <a:pt x="11551" y="3212"/>
                    <a:pt x="11694" y="3439"/>
                  </a:cubicBezTo>
                  <a:cubicBezTo>
                    <a:pt x="11837" y="3665"/>
                    <a:pt x="11973" y="3967"/>
                    <a:pt x="12118" y="4269"/>
                  </a:cubicBezTo>
                  <a:cubicBezTo>
                    <a:pt x="12263" y="4572"/>
                    <a:pt x="12418" y="4874"/>
                    <a:pt x="12566" y="5176"/>
                  </a:cubicBezTo>
                  <a:cubicBezTo>
                    <a:pt x="12714" y="5478"/>
                    <a:pt x="12854" y="5780"/>
                    <a:pt x="13060" y="6233"/>
                  </a:cubicBezTo>
                  <a:cubicBezTo>
                    <a:pt x="13266" y="6686"/>
                    <a:pt x="13538" y="7290"/>
                    <a:pt x="13746" y="7744"/>
                  </a:cubicBezTo>
                  <a:cubicBezTo>
                    <a:pt x="13954" y="8197"/>
                    <a:pt x="14100" y="8499"/>
                    <a:pt x="14238" y="8876"/>
                  </a:cubicBezTo>
                  <a:cubicBezTo>
                    <a:pt x="14376" y="9254"/>
                    <a:pt x="14507" y="9707"/>
                    <a:pt x="14635" y="10085"/>
                  </a:cubicBezTo>
                  <a:cubicBezTo>
                    <a:pt x="14763" y="10462"/>
                    <a:pt x="14889" y="10765"/>
                    <a:pt x="15020" y="11067"/>
                  </a:cubicBezTo>
                  <a:cubicBezTo>
                    <a:pt x="15151" y="11369"/>
                    <a:pt x="15287" y="11671"/>
                    <a:pt x="15417" y="11897"/>
                  </a:cubicBezTo>
                  <a:cubicBezTo>
                    <a:pt x="15548" y="12124"/>
                    <a:pt x="15674" y="12275"/>
                    <a:pt x="15810" y="12502"/>
                  </a:cubicBezTo>
                  <a:cubicBezTo>
                    <a:pt x="15946" y="12728"/>
                    <a:pt x="16091" y="13030"/>
                    <a:pt x="16231" y="13257"/>
                  </a:cubicBezTo>
                  <a:cubicBezTo>
                    <a:pt x="16372" y="13483"/>
                    <a:pt x="16508" y="13634"/>
                    <a:pt x="16629" y="13786"/>
                  </a:cubicBezTo>
                  <a:cubicBezTo>
                    <a:pt x="16750" y="13937"/>
                    <a:pt x="16857" y="14088"/>
                    <a:pt x="16980" y="14239"/>
                  </a:cubicBezTo>
                  <a:cubicBezTo>
                    <a:pt x="17104" y="14390"/>
                    <a:pt x="17244" y="14541"/>
                    <a:pt x="17387" y="14692"/>
                  </a:cubicBezTo>
                  <a:cubicBezTo>
                    <a:pt x="17530" y="14843"/>
                    <a:pt x="17675" y="14994"/>
                    <a:pt x="17816" y="15145"/>
                  </a:cubicBezTo>
                  <a:cubicBezTo>
                    <a:pt x="17956" y="15296"/>
                    <a:pt x="18092" y="15447"/>
                    <a:pt x="18283" y="15674"/>
                  </a:cubicBezTo>
                  <a:cubicBezTo>
                    <a:pt x="18475" y="15900"/>
                    <a:pt x="18722" y="16202"/>
                    <a:pt x="18899" y="16429"/>
                  </a:cubicBezTo>
                  <a:cubicBezTo>
                    <a:pt x="19076" y="16655"/>
                    <a:pt x="19182" y="16806"/>
                    <a:pt x="19352" y="17033"/>
                  </a:cubicBezTo>
                  <a:cubicBezTo>
                    <a:pt x="19521" y="17260"/>
                    <a:pt x="19754" y="17562"/>
                    <a:pt x="20013" y="17939"/>
                  </a:cubicBezTo>
                  <a:cubicBezTo>
                    <a:pt x="20272" y="18317"/>
                    <a:pt x="20558" y="18770"/>
                    <a:pt x="20827" y="19374"/>
                  </a:cubicBezTo>
                  <a:cubicBezTo>
                    <a:pt x="21096" y="19979"/>
                    <a:pt x="21348" y="20734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7256" y="2605481"/>
              <a:ext cx="44451" cy="41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3086" y="3618"/>
                    <a:pt x="6171" y="7237"/>
                    <a:pt x="9257" y="10416"/>
                  </a:cubicBezTo>
                  <a:cubicBezTo>
                    <a:pt x="12343" y="13596"/>
                    <a:pt x="15429" y="16337"/>
                    <a:pt x="16971" y="18256"/>
                  </a:cubicBezTo>
                  <a:cubicBezTo>
                    <a:pt x="18514" y="20175"/>
                    <a:pt x="18514" y="21271"/>
                    <a:pt x="19029" y="21436"/>
                  </a:cubicBezTo>
                  <a:cubicBezTo>
                    <a:pt x="19543" y="21600"/>
                    <a:pt x="20571" y="20832"/>
                    <a:pt x="21600" y="20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45976" y="2732481"/>
              <a:ext cx="17353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4308" y="0"/>
                  </a:moveTo>
                  <a:cubicBezTo>
                    <a:pt x="10405" y="2550"/>
                    <a:pt x="6501" y="5100"/>
                    <a:pt x="4159" y="6675"/>
                  </a:cubicBezTo>
                  <a:cubicBezTo>
                    <a:pt x="1817" y="8250"/>
                    <a:pt x="1036" y="8850"/>
                    <a:pt x="516" y="9525"/>
                  </a:cubicBezTo>
                  <a:cubicBezTo>
                    <a:pt x="-5" y="10200"/>
                    <a:pt x="-265" y="10950"/>
                    <a:pt x="386" y="11550"/>
                  </a:cubicBezTo>
                  <a:cubicBezTo>
                    <a:pt x="1036" y="12150"/>
                    <a:pt x="2598" y="12600"/>
                    <a:pt x="5590" y="14100"/>
                  </a:cubicBezTo>
                  <a:cubicBezTo>
                    <a:pt x="8583" y="15600"/>
                    <a:pt x="13007" y="18150"/>
                    <a:pt x="15870" y="19575"/>
                  </a:cubicBezTo>
                  <a:cubicBezTo>
                    <a:pt x="18733" y="21000"/>
                    <a:pt x="20034" y="21300"/>
                    <a:pt x="213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65556" y="285948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13128" y="2980131"/>
              <a:ext cx="200079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055" fill="norm" stroke="1" extrusionOk="0">
                  <a:moveTo>
                    <a:pt x="3075" y="0"/>
                  </a:moveTo>
                  <a:cubicBezTo>
                    <a:pt x="1484" y="8100"/>
                    <a:pt x="-108" y="16200"/>
                    <a:pt x="6" y="18900"/>
                  </a:cubicBezTo>
                  <a:cubicBezTo>
                    <a:pt x="119" y="21600"/>
                    <a:pt x="1938" y="18900"/>
                    <a:pt x="5804" y="17550"/>
                  </a:cubicBezTo>
                  <a:cubicBezTo>
                    <a:pt x="9669" y="16200"/>
                    <a:pt x="15580" y="16200"/>
                    <a:pt x="21492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42543" y="2684719"/>
              <a:ext cx="277064" cy="37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37" fill="norm" stroke="1" extrusionOk="0">
                  <a:moveTo>
                    <a:pt x="2274" y="4558"/>
                  </a:moveTo>
                  <a:cubicBezTo>
                    <a:pt x="1619" y="3708"/>
                    <a:pt x="964" y="2859"/>
                    <a:pt x="637" y="2131"/>
                  </a:cubicBezTo>
                  <a:cubicBezTo>
                    <a:pt x="310" y="1403"/>
                    <a:pt x="310" y="796"/>
                    <a:pt x="1701" y="371"/>
                  </a:cubicBezTo>
                  <a:cubicBezTo>
                    <a:pt x="3092" y="-53"/>
                    <a:pt x="5874" y="-296"/>
                    <a:pt x="7919" y="675"/>
                  </a:cubicBezTo>
                  <a:cubicBezTo>
                    <a:pt x="9964" y="1646"/>
                    <a:pt x="11274" y="3830"/>
                    <a:pt x="11274" y="6075"/>
                  </a:cubicBezTo>
                  <a:cubicBezTo>
                    <a:pt x="11274" y="8320"/>
                    <a:pt x="9964" y="10625"/>
                    <a:pt x="8328" y="12628"/>
                  </a:cubicBezTo>
                  <a:cubicBezTo>
                    <a:pt x="6692" y="14630"/>
                    <a:pt x="4728" y="16329"/>
                    <a:pt x="3419" y="17482"/>
                  </a:cubicBezTo>
                  <a:cubicBezTo>
                    <a:pt x="2110" y="18634"/>
                    <a:pt x="1455" y="19241"/>
                    <a:pt x="883" y="19787"/>
                  </a:cubicBezTo>
                  <a:cubicBezTo>
                    <a:pt x="310" y="20333"/>
                    <a:pt x="-181" y="20819"/>
                    <a:pt x="64" y="21061"/>
                  </a:cubicBezTo>
                  <a:cubicBezTo>
                    <a:pt x="310" y="21304"/>
                    <a:pt x="1292" y="21304"/>
                    <a:pt x="4237" y="21001"/>
                  </a:cubicBezTo>
                  <a:cubicBezTo>
                    <a:pt x="7183" y="20697"/>
                    <a:pt x="12092" y="20091"/>
                    <a:pt x="15283" y="19666"/>
                  </a:cubicBezTo>
                  <a:cubicBezTo>
                    <a:pt x="18474" y="19241"/>
                    <a:pt x="19946" y="18998"/>
                    <a:pt x="21419" y="18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303756" y="296743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728581" y="2762249"/>
              <a:ext cx="302639" cy="36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3" fill="norm" stroke="1" extrusionOk="0">
                  <a:moveTo>
                    <a:pt x="17705" y="3078"/>
                  </a:moveTo>
                  <a:cubicBezTo>
                    <a:pt x="18152" y="2584"/>
                    <a:pt x="18599" y="2091"/>
                    <a:pt x="19343" y="1535"/>
                  </a:cubicBezTo>
                  <a:cubicBezTo>
                    <a:pt x="20088" y="980"/>
                    <a:pt x="21131" y="363"/>
                    <a:pt x="21280" y="116"/>
                  </a:cubicBezTo>
                  <a:cubicBezTo>
                    <a:pt x="21429" y="-131"/>
                    <a:pt x="20684" y="-8"/>
                    <a:pt x="18748" y="733"/>
                  </a:cubicBezTo>
                  <a:cubicBezTo>
                    <a:pt x="16811" y="1474"/>
                    <a:pt x="13683" y="2831"/>
                    <a:pt x="10480" y="4251"/>
                  </a:cubicBezTo>
                  <a:cubicBezTo>
                    <a:pt x="7277" y="5670"/>
                    <a:pt x="4000" y="7151"/>
                    <a:pt x="2138" y="8139"/>
                  </a:cubicBezTo>
                  <a:cubicBezTo>
                    <a:pt x="276" y="9126"/>
                    <a:pt x="-171" y="9620"/>
                    <a:pt x="52" y="9990"/>
                  </a:cubicBezTo>
                  <a:cubicBezTo>
                    <a:pt x="276" y="10360"/>
                    <a:pt x="1170" y="10607"/>
                    <a:pt x="3255" y="10669"/>
                  </a:cubicBezTo>
                  <a:cubicBezTo>
                    <a:pt x="5341" y="10731"/>
                    <a:pt x="8618" y="10607"/>
                    <a:pt x="10629" y="10669"/>
                  </a:cubicBezTo>
                  <a:cubicBezTo>
                    <a:pt x="12640" y="10731"/>
                    <a:pt x="13385" y="10978"/>
                    <a:pt x="13683" y="11471"/>
                  </a:cubicBezTo>
                  <a:cubicBezTo>
                    <a:pt x="13981" y="11965"/>
                    <a:pt x="13832" y="12706"/>
                    <a:pt x="12417" y="13940"/>
                  </a:cubicBezTo>
                  <a:cubicBezTo>
                    <a:pt x="11001" y="15174"/>
                    <a:pt x="8320" y="16902"/>
                    <a:pt x="6532" y="17951"/>
                  </a:cubicBezTo>
                  <a:cubicBezTo>
                    <a:pt x="4745" y="19000"/>
                    <a:pt x="3851" y="19371"/>
                    <a:pt x="3106" y="19803"/>
                  </a:cubicBezTo>
                  <a:cubicBezTo>
                    <a:pt x="2361" y="20235"/>
                    <a:pt x="1766" y="20728"/>
                    <a:pt x="1915" y="21037"/>
                  </a:cubicBezTo>
                  <a:cubicBezTo>
                    <a:pt x="2063" y="21346"/>
                    <a:pt x="2957" y="21469"/>
                    <a:pt x="5117" y="21346"/>
                  </a:cubicBezTo>
                  <a:cubicBezTo>
                    <a:pt x="7277" y="21222"/>
                    <a:pt x="10703" y="20852"/>
                    <a:pt x="13608" y="20420"/>
                  </a:cubicBezTo>
                  <a:cubicBezTo>
                    <a:pt x="16513" y="19988"/>
                    <a:pt x="18897" y="19494"/>
                    <a:pt x="21280" y="19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180091" y="2771530"/>
              <a:ext cx="276316" cy="38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6" fill="norm" stroke="1" extrusionOk="0">
                  <a:moveTo>
                    <a:pt x="1244" y="1026"/>
                  </a:moveTo>
                  <a:cubicBezTo>
                    <a:pt x="585" y="546"/>
                    <a:pt x="-75" y="66"/>
                    <a:pt x="7" y="6"/>
                  </a:cubicBezTo>
                  <a:cubicBezTo>
                    <a:pt x="90" y="-54"/>
                    <a:pt x="914" y="306"/>
                    <a:pt x="2893" y="1746"/>
                  </a:cubicBezTo>
                  <a:cubicBezTo>
                    <a:pt x="4872" y="3186"/>
                    <a:pt x="8004" y="5706"/>
                    <a:pt x="11137" y="8886"/>
                  </a:cubicBezTo>
                  <a:cubicBezTo>
                    <a:pt x="14270" y="12066"/>
                    <a:pt x="17403" y="15906"/>
                    <a:pt x="19134" y="18126"/>
                  </a:cubicBezTo>
                  <a:cubicBezTo>
                    <a:pt x="20865" y="20346"/>
                    <a:pt x="21195" y="20946"/>
                    <a:pt x="21525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260503" y="2746123"/>
              <a:ext cx="227654" cy="45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5" fill="norm" stroke="1" extrusionOk="0">
                  <a:moveTo>
                    <a:pt x="21511" y="555"/>
                  </a:moveTo>
                  <a:cubicBezTo>
                    <a:pt x="20711" y="255"/>
                    <a:pt x="19911" y="-45"/>
                    <a:pt x="19111" y="5"/>
                  </a:cubicBezTo>
                  <a:cubicBezTo>
                    <a:pt x="18311" y="55"/>
                    <a:pt x="17511" y="455"/>
                    <a:pt x="15911" y="2055"/>
                  </a:cubicBezTo>
                  <a:cubicBezTo>
                    <a:pt x="14311" y="3655"/>
                    <a:pt x="11911" y="6455"/>
                    <a:pt x="9311" y="9455"/>
                  </a:cubicBezTo>
                  <a:cubicBezTo>
                    <a:pt x="6711" y="12455"/>
                    <a:pt x="3911" y="15655"/>
                    <a:pt x="2211" y="17555"/>
                  </a:cubicBezTo>
                  <a:cubicBezTo>
                    <a:pt x="511" y="19455"/>
                    <a:pt x="-89" y="20055"/>
                    <a:pt x="11" y="20505"/>
                  </a:cubicBezTo>
                  <a:cubicBezTo>
                    <a:pt x="111" y="20955"/>
                    <a:pt x="911" y="21255"/>
                    <a:pt x="1711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570706" y="3049981"/>
              <a:ext cx="99897" cy="3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95" fill="norm" stroke="1" extrusionOk="0">
                  <a:moveTo>
                    <a:pt x="2700" y="0"/>
                  </a:moveTo>
                  <a:cubicBezTo>
                    <a:pt x="7200" y="889"/>
                    <a:pt x="11700" y="1779"/>
                    <a:pt x="15075" y="3748"/>
                  </a:cubicBezTo>
                  <a:cubicBezTo>
                    <a:pt x="18450" y="5718"/>
                    <a:pt x="20700" y="8767"/>
                    <a:pt x="21150" y="11435"/>
                  </a:cubicBezTo>
                  <a:cubicBezTo>
                    <a:pt x="21600" y="14104"/>
                    <a:pt x="20250" y="16391"/>
                    <a:pt x="18675" y="17979"/>
                  </a:cubicBezTo>
                  <a:cubicBezTo>
                    <a:pt x="17100" y="19567"/>
                    <a:pt x="15300" y="20456"/>
                    <a:pt x="13275" y="20965"/>
                  </a:cubicBezTo>
                  <a:cubicBezTo>
                    <a:pt x="11250" y="21473"/>
                    <a:pt x="9000" y="21600"/>
                    <a:pt x="6750" y="20965"/>
                  </a:cubicBezTo>
                  <a:cubicBezTo>
                    <a:pt x="4500" y="20329"/>
                    <a:pt x="2250" y="18932"/>
                    <a:pt x="1125" y="16772"/>
                  </a:cubicBezTo>
                  <a:cubicBezTo>
                    <a:pt x="0" y="14612"/>
                    <a:pt x="0" y="11689"/>
                    <a:pt x="0" y="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646906" y="293568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794541" y="3481781"/>
              <a:ext cx="909516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38" fill="norm" stroke="1" extrusionOk="0">
                  <a:moveTo>
                    <a:pt x="1087" y="5400"/>
                  </a:moveTo>
                  <a:cubicBezTo>
                    <a:pt x="586" y="9000"/>
                    <a:pt x="84" y="12600"/>
                    <a:pt x="9" y="15300"/>
                  </a:cubicBezTo>
                  <a:cubicBezTo>
                    <a:pt x="-66" y="18000"/>
                    <a:pt x="285" y="19800"/>
                    <a:pt x="1538" y="20700"/>
                  </a:cubicBezTo>
                  <a:cubicBezTo>
                    <a:pt x="2791" y="21600"/>
                    <a:pt x="4946" y="21600"/>
                    <a:pt x="6900" y="18900"/>
                  </a:cubicBezTo>
                  <a:cubicBezTo>
                    <a:pt x="8855" y="16200"/>
                    <a:pt x="10609" y="10800"/>
                    <a:pt x="12513" y="7200"/>
                  </a:cubicBezTo>
                  <a:cubicBezTo>
                    <a:pt x="14418" y="3600"/>
                    <a:pt x="16472" y="1800"/>
                    <a:pt x="18001" y="900"/>
                  </a:cubicBezTo>
                  <a:cubicBezTo>
                    <a:pt x="19529" y="0"/>
                    <a:pt x="20532" y="0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246856" y="3625330"/>
              <a:ext cx="192306" cy="19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91" fill="norm" stroke="1" extrusionOk="0">
                  <a:moveTo>
                    <a:pt x="0" y="3641"/>
                  </a:moveTo>
                  <a:cubicBezTo>
                    <a:pt x="470" y="8141"/>
                    <a:pt x="939" y="12641"/>
                    <a:pt x="1174" y="13316"/>
                  </a:cubicBezTo>
                  <a:cubicBezTo>
                    <a:pt x="1409" y="13991"/>
                    <a:pt x="1409" y="10841"/>
                    <a:pt x="1996" y="7916"/>
                  </a:cubicBezTo>
                  <a:cubicBezTo>
                    <a:pt x="2583" y="4991"/>
                    <a:pt x="3757" y="2291"/>
                    <a:pt x="5987" y="941"/>
                  </a:cubicBezTo>
                  <a:cubicBezTo>
                    <a:pt x="8217" y="-409"/>
                    <a:pt x="11504" y="-409"/>
                    <a:pt x="14322" y="1616"/>
                  </a:cubicBezTo>
                  <a:cubicBezTo>
                    <a:pt x="17139" y="3641"/>
                    <a:pt x="19487" y="7691"/>
                    <a:pt x="20543" y="11291"/>
                  </a:cubicBezTo>
                  <a:cubicBezTo>
                    <a:pt x="21600" y="14891"/>
                    <a:pt x="21365" y="18041"/>
                    <a:pt x="21130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224756" y="3450031"/>
              <a:ext cx="381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0800"/>
                    <a:pt x="6480" y="0"/>
                    <a:pt x="10080" y="0"/>
                  </a:cubicBezTo>
                  <a:cubicBezTo>
                    <a:pt x="13680" y="0"/>
                    <a:pt x="176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165904" y="3646881"/>
              <a:ext cx="427153" cy="6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08" fill="norm" stroke="1" extrusionOk="0">
                  <a:moveTo>
                    <a:pt x="6151" y="0"/>
                  </a:moveTo>
                  <a:cubicBezTo>
                    <a:pt x="4342" y="3600"/>
                    <a:pt x="2533" y="7200"/>
                    <a:pt x="1416" y="10800"/>
                  </a:cubicBezTo>
                  <a:cubicBezTo>
                    <a:pt x="299" y="14400"/>
                    <a:pt x="-127" y="18000"/>
                    <a:pt x="33" y="19800"/>
                  </a:cubicBezTo>
                  <a:cubicBezTo>
                    <a:pt x="192" y="21600"/>
                    <a:pt x="937" y="21600"/>
                    <a:pt x="3278" y="19440"/>
                  </a:cubicBezTo>
                  <a:cubicBezTo>
                    <a:pt x="5619" y="17280"/>
                    <a:pt x="9556" y="12960"/>
                    <a:pt x="12854" y="9720"/>
                  </a:cubicBezTo>
                  <a:cubicBezTo>
                    <a:pt x="16153" y="6480"/>
                    <a:pt x="18813" y="4320"/>
                    <a:pt x="21473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037556" y="3293993"/>
              <a:ext cx="654051" cy="48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839" y="19142"/>
                    <a:pt x="1678" y="16805"/>
                    <a:pt x="2551" y="13999"/>
                  </a:cubicBezTo>
                  <a:cubicBezTo>
                    <a:pt x="3425" y="11194"/>
                    <a:pt x="4334" y="7922"/>
                    <a:pt x="4928" y="5818"/>
                  </a:cubicBezTo>
                  <a:cubicBezTo>
                    <a:pt x="5522" y="3714"/>
                    <a:pt x="5802" y="2779"/>
                    <a:pt x="5977" y="1890"/>
                  </a:cubicBezTo>
                  <a:cubicBezTo>
                    <a:pt x="6151" y="1002"/>
                    <a:pt x="6221" y="161"/>
                    <a:pt x="6117" y="20"/>
                  </a:cubicBezTo>
                  <a:cubicBezTo>
                    <a:pt x="6012" y="-120"/>
                    <a:pt x="5732" y="441"/>
                    <a:pt x="5417" y="2311"/>
                  </a:cubicBezTo>
                  <a:cubicBezTo>
                    <a:pt x="5103" y="4181"/>
                    <a:pt x="4753" y="7361"/>
                    <a:pt x="4683" y="9885"/>
                  </a:cubicBezTo>
                  <a:cubicBezTo>
                    <a:pt x="4614" y="12410"/>
                    <a:pt x="4823" y="14280"/>
                    <a:pt x="5278" y="15589"/>
                  </a:cubicBezTo>
                  <a:cubicBezTo>
                    <a:pt x="5732" y="16898"/>
                    <a:pt x="6431" y="17646"/>
                    <a:pt x="6955" y="18020"/>
                  </a:cubicBezTo>
                  <a:cubicBezTo>
                    <a:pt x="7480" y="18394"/>
                    <a:pt x="7829" y="18394"/>
                    <a:pt x="8458" y="17740"/>
                  </a:cubicBezTo>
                  <a:cubicBezTo>
                    <a:pt x="9087" y="17085"/>
                    <a:pt x="9996" y="15776"/>
                    <a:pt x="10905" y="13859"/>
                  </a:cubicBezTo>
                  <a:cubicBezTo>
                    <a:pt x="11814" y="11942"/>
                    <a:pt x="12722" y="9418"/>
                    <a:pt x="13282" y="7688"/>
                  </a:cubicBezTo>
                  <a:cubicBezTo>
                    <a:pt x="13841" y="5958"/>
                    <a:pt x="14050" y="5023"/>
                    <a:pt x="14155" y="4322"/>
                  </a:cubicBezTo>
                  <a:cubicBezTo>
                    <a:pt x="14260" y="3620"/>
                    <a:pt x="14260" y="3153"/>
                    <a:pt x="14225" y="3199"/>
                  </a:cubicBezTo>
                  <a:cubicBezTo>
                    <a:pt x="14190" y="3246"/>
                    <a:pt x="14120" y="3807"/>
                    <a:pt x="14120" y="5303"/>
                  </a:cubicBezTo>
                  <a:cubicBezTo>
                    <a:pt x="14120" y="6799"/>
                    <a:pt x="14190" y="9231"/>
                    <a:pt x="14750" y="11148"/>
                  </a:cubicBezTo>
                  <a:cubicBezTo>
                    <a:pt x="15309" y="13064"/>
                    <a:pt x="16357" y="14467"/>
                    <a:pt x="17581" y="15449"/>
                  </a:cubicBezTo>
                  <a:cubicBezTo>
                    <a:pt x="18804" y="16431"/>
                    <a:pt x="20202" y="16992"/>
                    <a:pt x="21600" y="17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205594" y="2957820"/>
              <a:ext cx="238363" cy="24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5" fill="norm" stroke="1" extrusionOk="0">
                  <a:moveTo>
                    <a:pt x="6043" y="11361"/>
                  </a:moveTo>
                  <a:cubicBezTo>
                    <a:pt x="6425" y="10438"/>
                    <a:pt x="6807" y="9515"/>
                    <a:pt x="6712" y="9607"/>
                  </a:cubicBezTo>
                  <a:cubicBezTo>
                    <a:pt x="6616" y="9700"/>
                    <a:pt x="6043" y="10807"/>
                    <a:pt x="4991" y="12653"/>
                  </a:cubicBezTo>
                  <a:cubicBezTo>
                    <a:pt x="3940" y="14500"/>
                    <a:pt x="2411" y="17084"/>
                    <a:pt x="1455" y="18838"/>
                  </a:cubicBezTo>
                  <a:cubicBezTo>
                    <a:pt x="499" y="20592"/>
                    <a:pt x="117" y="21515"/>
                    <a:pt x="22" y="21515"/>
                  </a:cubicBezTo>
                  <a:cubicBezTo>
                    <a:pt x="-74" y="21515"/>
                    <a:pt x="117" y="20592"/>
                    <a:pt x="1264" y="17638"/>
                  </a:cubicBezTo>
                  <a:cubicBezTo>
                    <a:pt x="2411" y="14684"/>
                    <a:pt x="4514" y="9700"/>
                    <a:pt x="5756" y="6746"/>
                  </a:cubicBezTo>
                  <a:cubicBezTo>
                    <a:pt x="6999" y="3792"/>
                    <a:pt x="7381" y="2869"/>
                    <a:pt x="7859" y="1946"/>
                  </a:cubicBezTo>
                  <a:cubicBezTo>
                    <a:pt x="8337" y="1023"/>
                    <a:pt x="8910" y="100"/>
                    <a:pt x="9675" y="7"/>
                  </a:cubicBezTo>
                  <a:cubicBezTo>
                    <a:pt x="10439" y="-85"/>
                    <a:pt x="11395" y="653"/>
                    <a:pt x="12638" y="3238"/>
                  </a:cubicBezTo>
                  <a:cubicBezTo>
                    <a:pt x="13880" y="5823"/>
                    <a:pt x="15409" y="10253"/>
                    <a:pt x="16938" y="12930"/>
                  </a:cubicBezTo>
                  <a:cubicBezTo>
                    <a:pt x="18468" y="15607"/>
                    <a:pt x="19997" y="16530"/>
                    <a:pt x="21526" y="17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684083" y="4852030"/>
              <a:ext cx="437770" cy="43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6" fill="norm" stroke="1" extrusionOk="0">
                  <a:moveTo>
                    <a:pt x="21277" y="1926"/>
                  </a:moveTo>
                  <a:cubicBezTo>
                    <a:pt x="21381" y="1203"/>
                    <a:pt x="21484" y="479"/>
                    <a:pt x="21122" y="169"/>
                  </a:cubicBezTo>
                  <a:cubicBezTo>
                    <a:pt x="20761" y="-141"/>
                    <a:pt x="19934" y="-38"/>
                    <a:pt x="18228" y="582"/>
                  </a:cubicBezTo>
                  <a:cubicBezTo>
                    <a:pt x="16523" y="1203"/>
                    <a:pt x="13940" y="2339"/>
                    <a:pt x="11459" y="3476"/>
                  </a:cubicBezTo>
                  <a:cubicBezTo>
                    <a:pt x="8979" y="4613"/>
                    <a:pt x="6602" y="5750"/>
                    <a:pt x="5051" y="6577"/>
                  </a:cubicBezTo>
                  <a:cubicBezTo>
                    <a:pt x="3501" y="7403"/>
                    <a:pt x="2778" y="7920"/>
                    <a:pt x="2261" y="8437"/>
                  </a:cubicBezTo>
                  <a:cubicBezTo>
                    <a:pt x="1744" y="8954"/>
                    <a:pt x="1434" y="9470"/>
                    <a:pt x="1486" y="9884"/>
                  </a:cubicBezTo>
                  <a:cubicBezTo>
                    <a:pt x="1538" y="10297"/>
                    <a:pt x="1951" y="10607"/>
                    <a:pt x="3398" y="10866"/>
                  </a:cubicBezTo>
                  <a:cubicBezTo>
                    <a:pt x="4845" y="11124"/>
                    <a:pt x="7325" y="11331"/>
                    <a:pt x="8927" y="11589"/>
                  </a:cubicBezTo>
                  <a:cubicBezTo>
                    <a:pt x="10529" y="11848"/>
                    <a:pt x="11252" y="12158"/>
                    <a:pt x="11562" y="12571"/>
                  </a:cubicBezTo>
                  <a:cubicBezTo>
                    <a:pt x="11873" y="12984"/>
                    <a:pt x="11769" y="13501"/>
                    <a:pt x="10426" y="14431"/>
                  </a:cubicBezTo>
                  <a:cubicBezTo>
                    <a:pt x="9082" y="15361"/>
                    <a:pt x="6498" y="16705"/>
                    <a:pt x="4638" y="17635"/>
                  </a:cubicBezTo>
                  <a:cubicBezTo>
                    <a:pt x="2778" y="18565"/>
                    <a:pt x="1641" y="19082"/>
                    <a:pt x="917" y="19599"/>
                  </a:cubicBezTo>
                  <a:cubicBezTo>
                    <a:pt x="194" y="20115"/>
                    <a:pt x="-116" y="20632"/>
                    <a:pt x="39" y="20942"/>
                  </a:cubicBezTo>
                  <a:cubicBezTo>
                    <a:pt x="194" y="21252"/>
                    <a:pt x="814" y="21356"/>
                    <a:pt x="3191" y="21407"/>
                  </a:cubicBezTo>
                  <a:cubicBezTo>
                    <a:pt x="5568" y="21459"/>
                    <a:pt x="9702" y="21459"/>
                    <a:pt x="12648" y="21407"/>
                  </a:cubicBezTo>
                  <a:cubicBezTo>
                    <a:pt x="15593" y="21356"/>
                    <a:pt x="17350" y="21252"/>
                    <a:pt x="19107" y="21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220325" y="4916881"/>
              <a:ext cx="24878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746" y="745"/>
                  </a:moveTo>
                  <a:cubicBezTo>
                    <a:pt x="830" y="372"/>
                    <a:pt x="-85" y="0"/>
                    <a:pt x="7" y="0"/>
                  </a:cubicBezTo>
                  <a:cubicBezTo>
                    <a:pt x="98" y="0"/>
                    <a:pt x="1196" y="372"/>
                    <a:pt x="3210" y="1800"/>
                  </a:cubicBezTo>
                  <a:cubicBezTo>
                    <a:pt x="5223" y="3228"/>
                    <a:pt x="8152" y="5710"/>
                    <a:pt x="11356" y="9186"/>
                  </a:cubicBezTo>
                  <a:cubicBezTo>
                    <a:pt x="14559" y="12662"/>
                    <a:pt x="18037" y="17131"/>
                    <a:pt x="21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265906" y="4906680"/>
              <a:ext cx="304801" cy="40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92"/>
                  </a:moveTo>
                  <a:cubicBezTo>
                    <a:pt x="21000" y="1217"/>
                    <a:pt x="20400" y="542"/>
                    <a:pt x="19650" y="205"/>
                  </a:cubicBezTo>
                  <a:cubicBezTo>
                    <a:pt x="18900" y="-133"/>
                    <a:pt x="18000" y="-133"/>
                    <a:pt x="16500" y="823"/>
                  </a:cubicBezTo>
                  <a:cubicBezTo>
                    <a:pt x="15000" y="1780"/>
                    <a:pt x="12900" y="3692"/>
                    <a:pt x="10725" y="6111"/>
                  </a:cubicBezTo>
                  <a:cubicBezTo>
                    <a:pt x="8550" y="8530"/>
                    <a:pt x="6300" y="11454"/>
                    <a:pt x="4500" y="14098"/>
                  </a:cubicBezTo>
                  <a:cubicBezTo>
                    <a:pt x="2700" y="16742"/>
                    <a:pt x="1350" y="19104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521608" y="5234381"/>
              <a:ext cx="120569" cy="28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407" fill="norm" stroke="1" extrusionOk="0">
                  <a:moveTo>
                    <a:pt x="12886" y="0"/>
                  </a:moveTo>
                  <a:cubicBezTo>
                    <a:pt x="15814" y="3840"/>
                    <a:pt x="18743" y="7680"/>
                    <a:pt x="20025" y="10800"/>
                  </a:cubicBezTo>
                  <a:cubicBezTo>
                    <a:pt x="21306" y="13920"/>
                    <a:pt x="20940" y="16320"/>
                    <a:pt x="20025" y="18000"/>
                  </a:cubicBezTo>
                  <a:cubicBezTo>
                    <a:pt x="19109" y="19680"/>
                    <a:pt x="17645" y="20640"/>
                    <a:pt x="14899" y="21120"/>
                  </a:cubicBezTo>
                  <a:cubicBezTo>
                    <a:pt x="12153" y="21600"/>
                    <a:pt x="8126" y="21600"/>
                    <a:pt x="5198" y="20160"/>
                  </a:cubicBezTo>
                  <a:cubicBezTo>
                    <a:pt x="2269" y="18720"/>
                    <a:pt x="438" y="15840"/>
                    <a:pt x="72" y="13840"/>
                  </a:cubicBezTo>
                  <a:cubicBezTo>
                    <a:pt x="-294" y="11840"/>
                    <a:pt x="804" y="10720"/>
                    <a:pt x="1903" y="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640556" y="5075631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653256" y="4707694"/>
              <a:ext cx="228601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4999"/>
                  </a:moveTo>
                  <a:cubicBezTo>
                    <a:pt x="200" y="3799"/>
                    <a:pt x="400" y="2599"/>
                    <a:pt x="1000" y="1759"/>
                  </a:cubicBezTo>
                  <a:cubicBezTo>
                    <a:pt x="1600" y="919"/>
                    <a:pt x="2600" y="439"/>
                    <a:pt x="3700" y="199"/>
                  </a:cubicBezTo>
                  <a:cubicBezTo>
                    <a:pt x="4800" y="-41"/>
                    <a:pt x="6000" y="-41"/>
                    <a:pt x="7200" y="79"/>
                  </a:cubicBezTo>
                  <a:cubicBezTo>
                    <a:pt x="8400" y="199"/>
                    <a:pt x="9600" y="439"/>
                    <a:pt x="8900" y="3199"/>
                  </a:cubicBezTo>
                  <a:cubicBezTo>
                    <a:pt x="8200" y="5959"/>
                    <a:pt x="5600" y="11239"/>
                    <a:pt x="3700" y="14599"/>
                  </a:cubicBezTo>
                  <a:cubicBezTo>
                    <a:pt x="1800" y="17959"/>
                    <a:pt x="600" y="19399"/>
                    <a:pt x="700" y="19999"/>
                  </a:cubicBezTo>
                  <a:cubicBezTo>
                    <a:pt x="800" y="20599"/>
                    <a:pt x="2200" y="20359"/>
                    <a:pt x="5400" y="20119"/>
                  </a:cubicBezTo>
                  <a:cubicBezTo>
                    <a:pt x="8600" y="19879"/>
                    <a:pt x="13600" y="19639"/>
                    <a:pt x="16600" y="19879"/>
                  </a:cubicBezTo>
                  <a:cubicBezTo>
                    <a:pt x="19600" y="20119"/>
                    <a:pt x="20600" y="20839"/>
                    <a:pt x="2160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535656" y="5503986"/>
              <a:ext cx="1155701" cy="6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1503" y="19999"/>
                    <a:pt x="3007" y="18649"/>
                    <a:pt x="4510" y="16286"/>
                  </a:cubicBezTo>
                  <a:cubicBezTo>
                    <a:pt x="6013" y="13924"/>
                    <a:pt x="7516" y="10549"/>
                    <a:pt x="9119" y="7849"/>
                  </a:cubicBezTo>
                  <a:cubicBezTo>
                    <a:pt x="10721" y="5149"/>
                    <a:pt x="12422" y="3124"/>
                    <a:pt x="14024" y="1774"/>
                  </a:cubicBezTo>
                  <a:cubicBezTo>
                    <a:pt x="15626" y="424"/>
                    <a:pt x="17130" y="-251"/>
                    <a:pt x="18376" y="86"/>
                  </a:cubicBezTo>
                  <a:cubicBezTo>
                    <a:pt x="19622" y="424"/>
                    <a:pt x="20611" y="1774"/>
                    <a:pt x="21600" y="3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923370" y="5737951"/>
              <a:ext cx="165827" cy="22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19" fill="norm" stroke="1" extrusionOk="0">
                  <a:moveTo>
                    <a:pt x="6434" y="2819"/>
                  </a:moveTo>
                  <a:cubicBezTo>
                    <a:pt x="5084" y="3019"/>
                    <a:pt x="3734" y="3219"/>
                    <a:pt x="2924" y="3819"/>
                  </a:cubicBezTo>
                  <a:cubicBezTo>
                    <a:pt x="2114" y="4419"/>
                    <a:pt x="1844" y="5419"/>
                    <a:pt x="1439" y="7419"/>
                  </a:cubicBezTo>
                  <a:cubicBezTo>
                    <a:pt x="1034" y="9419"/>
                    <a:pt x="494" y="12419"/>
                    <a:pt x="224" y="14819"/>
                  </a:cubicBezTo>
                  <a:cubicBezTo>
                    <a:pt x="-46" y="17219"/>
                    <a:pt x="-46" y="19019"/>
                    <a:pt x="89" y="19219"/>
                  </a:cubicBezTo>
                  <a:cubicBezTo>
                    <a:pt x="224" y="19419"/>
                    <a:pt x="494" y="18019"/>
                    <a:pt x="1979" y="14919"/>
                  </a:cubicBezTo>
                  <a:cubicBezTo>
                    <a:pt x="3464" y="11819"/>
                    <a:pt x="6164" y="7019"/>
                    <a:pt x="7919" y="4219"/>
                  </a:cubicBezTo>
                  <a:cubicBezTo>
                    <a:pt x="9674" y="1419"/>
                    <a:pt x="10484" y="619"/>
                    <a:pt x="12239" y="219"/>
                  </a:cubicBezTo>
                  <a:cubicBezTo>
                    <a:pt x="13994" y="-181"/>
                    <a:pt x="16694" y="-181"/>
                    <a:pt x="18584" y="1519"/>
                  </a:cubicBezTo>
                  <a:cubicBezTo>
                    <a:pt x="20474" y="3219"/>
                    <a:pt x="21554" y="6619"/>
                    <a:pt x="21014" y="10219"/>
                  </a:cubicBezTo>
                  <a:cubicBezTo>
                    <a:pt x="20474" y="13819"/>
                    <a:pt x="18314" y="17619"/>
                    <a:pt x="16154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491206" y="5399481"/>
              <a:ext cx="50376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8900" y="0"/>
                  </a:moveTo>
                  <a:cubicBezTo>
                    <a:pt x="19800" y="5023"/>
                    <a:pt x="20700" y="10047"/>
                    <a:pt x="21150" y="13312"/>
                  </a:cubicBezTo>
                  <a:cubicBezTo>
                    <a:pt x="21600" y="16577"/>
                    <a:pt x="21600" y="18084"/>
                    <a:pt x="20250" y="19340"/>
                  </a:cubicBezTo>
                  <a:cubicBezTo>
                    <a:pt x="18900" y="20595"/>
                    <a:pt x="16200" y="21600"/>
                    <a:pt x="13500" y="21600"/>
                  </a:cubicBezTo>
                  <a:cubicBezTo>
                    <a:pt x="10800" y="21600"/>
                    <a:pt x="8100" y="20595"/>
                    <a:pt x="5850" y="18460"/>
                  </a:cubicBezTo>
                  <a:cubicBezTo>
                    <a:pt x="3600" y="16326"/>
                    <a:pt x="1800" y="13060"/>
                    <a:pt x="0" y="9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522956" y="531058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630906" y="540583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675356" y="5431231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878556" y="5361381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812063" y="4580056"/>
              <a:ext cx="149044" cy="20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88" fill="norm" stroke="1" extrusionOk="0">
                  <a:moveTo>
                    <a:pt x="1343" y="9947"/>
                  </a:moveTo>
                  <a:cubicBezTo>
                    <a:pt x="1039" y="11049"/>
                    <a:pt x="735" y="12151"/>
                    <a:pt x="430" y="13364"/>
                  </a:cubicBezTo>
                  <a:cubicBezTo>
                    <a:pt x="126" y="14576"/>
                    <a:pt x="-178" y="15898"/>
                    <a:pt x="126" y="16008"/>
                  </a:cubicBezTo>
                  <a:cubicBezTo>
                    <a:pt x="430" y="16119"/>
                    <a:pt x="1343" y="15017"/>
                    <a:pt x="2560" y="12702"/>
                  </a:cubicBezTo>
                  <a:cubicBezTo>
                    <a:pt x="3777" y="10388"/>
                    <a:pt x="5298" y="6861"/>
                    <a:pt x="6515" y="4547"/>
                  </a:cubicBezTo>
                  <a:cubicBezTo>
                    <a:pt x="7732" y="2233"/>
                    <a:pt x="8645" y="1131"/>
                    <a:pt x="9861" y="470"/>
                  </a:cubicBezTo>
                  <a:cubicBezTo>
                    <a:pt x="11078" y="-192"/>
                    <a:pt x="12599" y="-412"/>
                    <a:pt x="14273" y="1572"/>
                  </a:cubicBezTo>
                  <a:cubicBezTo>
                    <a:pt x="15946" y="3555"/>
                    <a:pt x="17771" y="7743"/>
                    <a:pt x="18988" y="11380"/>
                  </a:cubicBezTo>
                  <a:cubicBezTo>
                    <a:pt x="20205" y="15017"/>
                    <a:pt x="20814" y="18102"/>
                    <a:pt x="21422" y="2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421606" y="5422874"/>
              <a:ext cx="234951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3503" y="12639"/>
                    <a:pt x="7005" y="5016"/>
                    <a:pt x="10411" y="1839"/>
                  </a:cubicBezTo>
                  <a:cubicBezTo>
                    <a:pt x="13816" y="-1337"/>
                    <a:pt x="17124" y="-66"/>
                    <a:pt x="18973" y="3110"/>
                  </a:cubicBezTo>
                  <a:cubicBezTo>
                    <a:pt x="20822" y="6287"/>
                    <a:pt x="21211" y="11369"/>
                    <a:pt x="21600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472406" y="5589981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042043" y="5407568"/>
              <a:ext cx="522564" cy="18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689" fill="norm" stroke="1" extrusionOk="0">
                  <a:moveTo>
                    <a:pt x="5519" y="4033"/>
                  </a:moveTo>
                  <a:cubicBezTo>
                    <a:pt x="5778" y="6616"/>
                    <a:pt x="6037" y="9198"/>
                    <a:pt x="5648" y="12250"/>
                  </a:cubicBezTo>
                  <a:cubicBezTo>
                    <a:pt x="5260" y="15303"/>
                    <a:pt x="4223" y="18824"/>
                    <a:pt x="3186" y="20116"/>
                  </a:cubicBezTo>
                  <a:cubicBezTo>
                    <a:pt x="2149" y="21407"/>
                    <a:pt x="1112" y="20468"/>
                    <a:pt x="508" y="17768"/>
                  </a:cubicBezTo>
                  <a:cubicBezTo>
                    <a:pt x="-97" y="15068"/>
                    <a:pt x="-270" y="10607"/>
                    <a:pt x="594" y="7320"/>
                  </a:cubicBezTo>
                  <a:cubicBezTo>
                    <a:pt x="1458" y="4033"/>
                    <a:pt x="3359" y="1920"/>
                    <a:pt x="5778" y="864"/>
                  </a:cubicBezTo>
                  <a:cubicBezTo>
                    <a:pt x="8197" y="-193"/>
                    <a:pt x="11135" y="-193"/>
                    <a:pt x="13813" y="394"/>
                  </a:cubicBezTo>
                  <a:cubicBezTo>
                    <a:pt x="16492" y="981"/>
                    <a:pt x="18911" y="2155"/>
                    <a:pt x="21330" y="3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524244" y="5169152"/>
              <a:ext cx="256263" cy="17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5" fill="norm" stroke="1" extrusionOk="0">
                  <a:moveTo>
                    <a:pt x="189" y="6233"/>
                  </a:moveTo>
                  <a:cubicBezTo>
                    <a:pt x="12" y="4977"/>
                    <a:pt x="-165" y="3722"/>
                    <a:pt x="278" y="2717"/>
                  </a:cubicBezTo>
                  <a:cubicBezTo>
                    <a:pt x="720" y="1712"/>
                    <a:pt x="1783" y="959"/>
                    <a:pt x="3376" y="456"/>
                  </a:cubicBezTo>
                  <a:cubicBezTo>
                    <a:pt x="4969" y="-46"/>
                    <a:pt x="7094" y="-297"/>
                    <a:pt x="8599" y="582"/>
                  </a:cubicBezTo>
                  <a:cubicBezTo>
                    <a:pt x="10104" y="1461"/>
                    <a:pt x="10989" y="3470"/>
                    <a:pt x="10901" y="5605"/>
                  </a:cubicBezTo>
                  <a:cubicBezTo>
                    <a:pt x="10812" y="7740"/>
                    <a:pt x="9750" y="10001"/>
                    <a:pt x="8333" y="12136"/>
                  </a:cubicBezTo>
                  <a:cubicBezTo>
                    <a:pt x="6917" y="14270"/>
                    <a:pt x="5146" y="16280"/>
                    <a:pt x="3907" y="17787"/>
                  </a:cubicBezTo>
                  <a:cubicBezTo>
                    <a:pt x="2668" y="19294"/>
                    <a:pt x="1960" y="20298"/>
                    <a:pt x="2402" y="20801"/>
                  </a:cubicBezTo>
                  <a:cubicBezTo>
                    <a:pt x="2845" y="21303"/>
                    <a:pt x="4438" y="21303"/>
                    <a:pt x="7802" y="20926"/>
                  </a:cubicBezTo>
                  <a:cubicBezTo>
                    <a:pt x="11166" y="20550"/>
                    <a:pt x="16301" y="19796"/>
                    <a:pt x="21435" y="19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898837" y="5486264"/>
              <a:ext cx="31982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861" y="21600"/>
                  </a:moveTo>
                  <a:cubicBezTo>
                    <a:pt x="867" y="18189"/>
                    <a:pt x="-128" y="14779"/>
                    <a:pt x="14" y="11937"/>
                  </a:cubicBezTo>
                  <a:cubicBezTo>
                    <a:pt x="156" y="9095"/>
                    <a:pt x="1435" y="6821"/>
                    <a:pt x="4490" y="4547"/>
                  </a:cubicBezTo>
                  <a:cubicBezTo>
                    <a:pt x="7546" y="2274"/>
                    <a:pt x="12377" y="0"/>
                    <a:pt x="15504" y="0"/>
                  </a:cubicBezTo>
                  <a:cubicBezTo>
                    <a:pt x="18630" y="0"/>
                    <a:pt x="20051" y="2274"/>
                    <a:pt x="21472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104356" y="5412181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12"/>
                    <a:pt x="7200" y="5023"/>
                    <a:pt x="10800" y="8623"/>
                  </a:cubicBezTo>
                  <a:cubicBezTo>
                    <a:pt x="14400" y="12223"/>
                    <a:pt x="18000" y="16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339306" y="5315093"/>
              <a:ext cx="438151" cy="42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1252" y="18833"/>
                    <a:pt x="2504" y="16292"/>
                    <a:pt x="3861" y="13168"/>
                  </a:cubicBezTo>
                  <a:cubicBezTo>
                    <a:pt x="5217" y="10045"/>
                    <a:pt x="6678" y="6339"/>
                    <a:pt x="7513" y="3956"/>
                  </a:cubicBezTo>
                  <a:cubicBezTo>
                    <a:pt x="8348" y="1574"/>
                    <a:pt x="8557" y="515"/>
                    <a:pt x="8452" y="145"/>
                  </a:cubicBezTo>
                  <a:cubicBezTo>
                    <a:pt x="8348" y="-226"/>
                    <a:pt x="7930" y="92"/>
                    <a:pt x="7461" y="1362"/>
                  </a:cubicBezTo>
                  <a:cubicBezTo>
                    <a:pt x="6991" y="2633"/>
                    <a:pt x="6470" y="4856"/>
                    <a:pt x="6157" y="6762"/>
                  </a:cubicBezTo>
                  <a:cubicBezTo>
                    <a:pt x="5843" y="8668"/>
                    <a:pt x="5739" y="10256"/>
                    <a:pt x="5896" y="11315"/>
                  </a:cubicBezTo>
                  <a:cubicBezTo>
                    <a:pt x="6052" y="12374"/>
                    <a:pt x="6470" y="12903"/>
                    <a:pt x="6991" y="13168"/>
                  </a:cubicBezTo>
                  <a:cubicBezTo>
                    <a:pt x="7513" y="13433"/>
                    <a:pt x="8139" y="13433"/>
                    <a:pt x="9548" y="12268"/>
                  </a:cubicBezTo>
                  <a:cubicBezTo>
                    <a:pt x="10957" y="11103"/>
                    <a:pt x="13148" y="8774"/>
                    <a:pt x="14504" y="7027"/>
                  </a:cubicBezTo>
                  <a:cubicBezTo>
                    <a:pt x="15861" y="5280"/>
                    <a:pt x="16383" y="4115"/>
                    <a:pt x="16748" y="3215"/>
                  </a:cubicBezTo>
                  <a:cubicBezTo>
                    <a:pt x="17113" y="2315"/>
                    <a:pt x="17322" y="1680"/>
                    <a:pt x="17270" y="1786"/>
                  </a:cubicBezTo>
                  <a:cubicBezTo>
                    <a:pt x="17217" y="1892"/>
                    <a:pt x="16904" y="2739"/>
                    <a:pt x="16748" y="4062"/>
                  </a:cubicBezTo>
                  <a:cubicBezTo>
                    <a:pt x="16591" y="5386"/>
                    <a:pt x="16591" y="7186"/>
                    <a:pt x="17165" y="8721"/>
                  </a:cubicBezTo>
                  <a:cubicBezTo>
                    <a:pt x="17739" y="10256"/>
                    <a:pt x="18887" y="11527"/>
                    <a:pt x="19722" y="12162"/>
                  </a:cubicBezTo>
                  <a:cubicBezTo>
                    <a:pt x="20557" y="12798"/>
                    <a:pt x="21078" y="12798"/>
                    <a:pt x="21600" y="12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771106" y="5102477"/>
              <a:ext cx="234951" cy="1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436"/>
                  </a:moveTo>
                  <a:cubicBezTo>
                    <a:pt x="1946" y="2236"/>
                    <a:pt x="3892" y="1036"/>
                    <a:pt x="5643" y="436"/>
                  </a:cubicBezTo>
                  <a:cubicBezTo>
                    <a:pt x="7395" y="-164"/>
                    <a:pt x="8951" y="-164"/>
                    <a:pt x="9827" y="556"/>
                  </a:cubicBezTo>
                  <a:cubicBezTo>
                    <a:pt x="10703" y="1276"/>
                    <a:pt x="10897" y="2716"/>
                    <a:pt x="10216" y="4756"/>
                  </a:cubicBezTo>
                  <a:cubicBezTo>
                    <a:pt x="9535" y="6796"/>
                    <a:pt x="7978" y="9436"/>
                    <a:pt x="6519" y="11476"/>
                  </a:cubicBezTo>
                  <a:cubicBezTo>
                    <a:pt x="5059" y="13516"/>
                    <a:pt x="3697" y="14956"/>
                    <a:pt x="2724" y="16396"/>
                  </a:cubicBezTo>
                  <a:cubicBezTo>
                    <a:pt x="1751" y="17836"/>
                    <a:pt x="1168" y="19276"/>
                    <a:pt x="1557" y="19996"/>
                  </a:cubicBezTo>
                  <a:cubicBezTo>
                    <a:pt x="1946" y="20716"/>
                    <a:pt x="3308" y="20716"/>
                    <a:pt x="6811" y="20836"/>
                  </a:cubicBezTo>
                  <a:cubicBezTo>
                    <a:pt x="10314" y="20956"/>
                    <a:pt x="15957" y="21196"/>
                    <a:pt x="2160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999456" y="4961906"/>
              <a:ext cx="400051" cy="32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686" y="20019"/>
                    <a:pt x="1371" y="18617"/>
                    <a:pt x="2400" y="16022"/>
                  </a:cubicBezTo>
                  <a:cubicBezTo>
                    <a:pt x="3429" y="13427"/>
                    <a:pt x="4800" y="9640"/>
                    <a:pt x="6000" y="6835"/>
                  </a:cubicBezTo>
                  <a:cubicBezTo>
                    <a:pt x="7200" y="4030"/>
                    <a:pt x="8229" y="2206"/>
                    <a:pt x="9029" y="1154"/>
                  </a:cubicBezTo>
                  <a:cubicBezTo>
                    <a:pt x="9829" y="103"/>
                    <a:pt x="10400" y="-178"/>
                    <a:pt x="10857" y="103"/>
                  </a:cubicBezTo>
                  <a:cubicBezTo>
                    <a:pt x="11314" y="383"/>
                    <a:pt x="11657" y="1225"/>
                    <a:pt x="12286" y="3328"/>
                  </a:cubicBezTo>
                  <a:cubicBezTo>
                    <a:pt x="12914" y="5432"/>
                    <a:pt x="13829" y="8799"/>
                    <a:pt x="14629" y="11183"/>
                  </a:cubicBezTo>
                  <a:cubicBezTo>
                    <a:pt x="15429" y="13567"/>
                    <a:pt x="16114" y="14970"/>
                    <a:pt x="17257" y="15671"/>
                  </a:cubicBezTo>
                  <a:cubicBezTo>
                    <a:pt x="18400" y="16373"/>
                    <a:pt x="20000" y="16373"/>
                    <a:pt x="21600" y="16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415506" y="4931318"/>
              <a:ext cx="209551" cy="23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7354"/>
                  </a:moveTo>
                  <a:cubicBezTo>
                    <a:pt x="1091" y="13267"/>
                    <a:pt x="2182" y="9181"/>
                    <a:pt x="3055" y="6651"/>
                  </a:cubicBezTo>
                  <a:cubicBezTo>
                    <a:pt x="3927" y="4121"/>
                    <a:pt x="4582" y="3148"/>
                    <a:pt x="5127" y="2175"/>
                  </a:cubicBezTo>
                  <a:cubicBezTo>
                    <a:pt x="5673" y="1202"/>
                    <a:pt x="6109" y="229"/>
                    <a:pt x="6764" y="35"/>
                  </a:cubicBezTo>
                  <a:cubicBezTo>
                    <a:pt x="7418" y="-160"/>
                    <a:pt x="8291" y="424"/>
                    <a:pt x="9273" y="2662"/>
                  </a:cubicBezTo>
                  <a:cubicBezTo>
                    <a:pt x="10255" y="4899"/>
                    <a:pt x="11345" y="8791"/>
                    <a:pt x="13418" y="12197"/>
                  </a:cubicBezTo>
                  <a:cubicBezTo>
                    <a:pt x="15491" y="15602"/>
                    <a:pt x="18545" y="18521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346840" y="5513781"/>
              <a:ext cx="35136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" y="0"/>
                  </a:moveTo>
                  <a:cubicBezTo>
                    <a:pt x="651" y="0"/>
                    <a:pt x="0" y="0"/>
                    <a:pt x="0" y="0"/>
                  </a:cubicBezTo>
                  <a:cubicBezTo>
                    <a:pt x="0" y="0"/>
                    <a:pt x="651" y="0"/>
                    <a:pt x="3708" y="0"/>
                  </a:cubicBezTo>
                  <a:cubicBezTo>
                    <a:pt x="6766" y="0"/>
                    <a:pt x="12231" y="0"/>
                    <a:pt x="15614" y="3600"/>
                  </a:cubicBezTo>
                  <a:cubicBezTo>
                    <a:pt x="18998" y="7200"/>
                    <a:pt x="2029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380706" y="5583631"/>
              <a:ext cx="381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8800"/>
                    <a:pt x="5040" y="16000"/>
                    <a:pt x="8640" y="12400"/>
                  </a:cubicBezTo>
                  <a:cubicBezTo>
                    <a:pt x="12240" y="8800"/>
                    <a:pt x="16920" y="4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668341" y="5407672"/>
              <a:ext cx="109681" cy="28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61" fill="norm" stroke="1" extrusionOk="0">
                  <a:moveTo>
                    <a:pt x="4444" y="1781"/>
                  </a:moveTo>
                  <a:cubicBezTo>
                    <a:pt x="2044" y="1141"/>
                    <a:pt x="-356" y="501"/>
                    <a:pt x="44" y="181"/>
                  </a:cubicBezTo>
                  <a:cubicBezTo>
                    <a:pt x="444" y="-139"/>
                    <a:pt x="3644" y="-139"/>
                    <a:pt x="7644" y="1061"/>
                  </a:cubicBezTo>
                  <a:cubicBezTo>
                    <a:pt x="11644" y="2261"/>
                    <a:pt x="16444" y="4661"/>
                    <a:pt x="18844" y="7301"/>
                  </a:cubicBezTo>
                  <a:cubicBezTo>
                    <a:pt x="21244" y="9941"/>
                    <a:pt x="21244" y="12821"/>
                    <a:pt x="19444" y="15221"/>
                  </a:cubicBezTo>
                  <a:cubicBezTo>
                    <a:pt x="17644" y="17621"/>
                    <a:pt x="14044" y="19541"/>
                    <a:pt x="10444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959736" y="5501081"/>
              <a:ext cx="398871" cy="22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41" fill="norm" stroke="1" extrusionOk="0">
                  <a:moveTo>
                    <a:pt x="6107" y="0"/>
                  </a:moveTo>
                  <a:cubicBezTo>
                    <a:pt x="5422" y="5854"/>
                    <a:pt x="4736" y="11708"/>
                    <a:pt x="3993" y="15342"/>
                  </a:cubicBezTo>
                  <a:cubicBezTo>
                    <a:pt x="3250" y="18976"/>
                    <a:pt x="2450" y="20389"/>
                    <a:pt x="1765" y="20994"/>
                  </a:cubicBezTo>
                  <a:cubicBezTo>
                    <a:pt x="1079" y="21600"/>
                    <a:pt x="507" y="21398"/>
                    <a:pt x="222" y="20490"/>
                  </a:cubicBezTo>
                  <a:cubicBezTo>
                    <a:pt x="-64" y="19581"/>
                    <a:pt x="-64" y="17966"/>
                    <a:pt x="165" y="15544"/>
                  </a:cubicBezTo>
                  <a:cubicBezTo>
                    <a:pt x="393" y="13121"/>
                    <a:pt x="850" y="9892"/>
                    <a:pt x="2165" y="7267"/>
                  </a:cubicBezTo>
                  <a:cubicBezTo>
                    <a:pt x="3479" y="4643"/>
                    <a:pt x="5650" y="2624"/>
                    <a:pt x="8336" y="1514"/>
                  </a:cubicBezTo>
                  <a:cubicBezTo>
                    <a:pt x="11022" y="404"/>
                    <a:pt x="14222" y="202"/>
                    <a:pt x="16507" y="707"/>
                  </a:cubicBezTo>
                  <a:cubicBezTo>
                    <a:pt x="18793" y="1211"/>
                    <a:pt x="20165" y="2422"/>
                    <a:pt x="21536" y="3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070845" y="5145027"/>
              <a:ext cx="173462" cy="17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49" fill="norm" stroke="1" extrusionOk="0">
                  <a:moveTo>
                    <a:pt x="9616" y="10481"/>
                  </a:moveTo>
                  <a:cubicBezTo>
                    <a:pt x="8315" y="10978"/>
                    <a:pt x="7014" y="11474"/>
                    <a:pt x="5973" y="12467"/>
                  </a:cubicBezTo>
                  <a:cubicBezTo>
                    <a:pt x="4932" y="13460"/>
                    <a:pt x="4151" y="14950"/>
                    <a:pt x="3110" y="16688"/>
                  </a:cubicBezTo>
                  <a:cubicBezTo>
                    <a:pt x="2069" y="18426"/>
                    <a:pt x="768" y="20412"/>
                    <a:pt x="247" y="20785"/>
                  </a:cubicBezTo>
                  <a:cubicBezTo>
                    <a:pt x="-273" y="21157"/>
                    <a:pt x="-13" y="19916"/>
                    <a:pt x="1419" y="17060"/>
                  </a:cubicBezTo>
                  <a:cubicBezTo>
                    <a:pt x="2850" y="14205"/>
                    <a:pt x="5452" y="9736"/>
                    <a:pt x="8445" y="6385"/>
                  </a:cubicBezTo>
                  <a:cubicBezTo>
                    <a:pt x="11438" y="3033"/>
                    <a:pt x="14821" y="798"/>
                    <a:pt x="17033" y="178"/>
                  </a:cubicBezTo>
                  <a:cubicBezTo>
                    <a:pt x="19245" y="-443"/>
                    <a:pt x="20286" y="550"/>
                    <a:pt x="20807" y="3405"/>
                  </a:cubicBezTo>
                  <a:cubicBezTo>
                    <a:pt x="21327" y="6260"/>
                    <a:pt x="21327" y="10978"/>
                    <a:pt x="21327" y="15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384006" y="5254754"/>
              <a:ext cx="146051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500"/>
                  </a:moveTo>
                  <a:cubicBezTo>
                    <a:pt x="939" y="2934"/>
                    <a:pt x="1878" y="1369"/>
                    <a:pt x="3130" y="587"/>
                  </a:cubicBezTo>
                  <a:cubicBezTo>
                    <a:pt x="4383" y="-196"/>
                    <a:pt x="5948" y="-196"/>
                    <a:pt x="7043" y="587"/>
                  </a:cubicBezTo>
                  <a:cubicBezTo>
                    <a:pt x="8139" y="1369"/>
                    <a:pt x="8765" y="2934"/>
                    <a:pt x="8452" y="5439"/>
                  </a:cubicBezTo>
                  <a:cubicBezTo>
                    <a:pt x="8139" y="7943"/>
                    <a:pt x="6887" y="11387"/>
                    <a:pt x="5322" y="13734"/>
                  </a:cubicBezTo>
                  <a:cubicBezTo>
                    <a:pt x="3757" y="16082"/>
                    <a:pt x="1878" y="17334"/>
                    <a:pt x="1722" y="18430"/>
                  </a:cubicBezTo>
                  <a:cubicBezTo>
                    <a:pt x="1565" y="19526"/>
                    <a:pt x="3130" y="20465"/>
                    <a:pt x="6730" y="20934"/>
                  </a:cubicBezTo>
                  <a:cubicBezTo>
                    <a:pt x="10330" y="21404"/>
                    <a:pt x="15965" y="21404"/>
                    <a:pt x="2160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669756" y="5562464"/>
              <a:ext cx="266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707856" y="5672531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000"/>
                    <a:pt x="9474" y="10400"/>
                    <a:pt x="13074" y="6800"/>
                  </a:cubicBezTo>
                  <a:cubicBezTo>
                    <a:pt x="16674" y="3200"/>
                    <a:pt x="19137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319199" y="5152244"/>
              <a:ext cx="393090" cy="41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65" fill="norm" stroke="1" extrusionOk="0">
                  <a:moveTo>
                    <a:pt x="19310" y="1615"/>
                  </a:moveTo>
                  <a:cubicBezTo>
                    <a:pt x="19657" y="1179"/>
                    <a:pt x="20003" y="743"/>
                    <a:pt x="20465" y="415"/>
                  </a:cubicBezTo>
                  <a:cubicBezTo>
                    <a:pt x="20927" y="88"/>
                    <a:pt x="21505" y="-130"/>
                    <a:pt x="21447" y="88"/>
                  </a:cubicBezTo>
                  <a:cubicBezTo>
                    <a:pt x="21389" y="306"/>
                    <a:pt x="20696" y="961"/>
                    <a:pt x="18848" y="1888"/>
                  </a:cubicBezTo>
                  <a:cubicBezTo>
                    <a:pt x="17000" y="2815"/>
                    <a:pt x="13997" y="4015"/>
                    <a:pt x="11860" y="4834"/>
                  </a:cubicBezTo>
                  <a:cubicBezTo>
                    <a:pt x="9723" y="5652"/>
                    <a:pt x="8453" y="6088"/>
                    <a:pt x="7529" y="6525"/>
                  </a:cubicBezTo>
                  <a:cubicBezTo>
                    <a:pt x="6604" y="6961"/>
                    <a:pt x="6027" y="7397"/>
                    <a:pt x="5680" y="7888"/>
                  </a:cubicBezTo>
                  <a:cubicBezTo>
                    <a:pt x="5334" y="8379"/>
                    <a:pt x="5218" y="8925"/>
                    <a:pt x="5565" y="9306"/>
                  </a:cubicBezTo>
                  <a:cubicBezTo>
                    <a:pt x="5911" y="9688"/>
                    <a:pt x="6720" y="9906"/>
                    <a:pt x="7875" y="10234"/>
                  </a:cubicBezTo>
                  <a:cubicBezTo>
                    <a:pt x="9030" y="10561"/>
                    <a:pt x="10532" y="10997"/>
                    <a:pt x="11340" y="11488"/>
                  </a:cubicBezTo>
                  <a:cubicBezTo>
                    <a:pt x="12149" y="11979"/>
                    <a:pt x="12264" y="12525"/>
                    <a:pt x="11745" y="13234"/>
                  </a:cubicBezTo>
                  <a:cubicBezTo>
                    <a:pt x="11225" y="13943"/>
                    <a:pt x="10070" y="14815"/>
                    <a:pt x="8106" y="15906"/>
                  </a:cubicBezTo>
                  <a:cubicBezTo>
                    <a:pt x="6142" y="16997"/>
                    <a:pt x="3370" y="18306"/>
                    <a:pt x="1811" y="19234"/>
                  </a:cubicBezTo>
                  <a:cubicBezTo>
                    <a:pt x="252" y="20161"/>
                    <a:pt x="-95" y="20706"/>
                    <a:pt x="21" y="21034"/>
                  </a:cubicBezTo>
                  <a:cubicBezTo>
                    <a:pt x="136" y="21361"/>
                    <a:pt x="714" y="21470"/>
                    <a:pt x="2735" y="21252"/>
                  </a:cubicBezTo>
                  <a:cubicBezTo>
                    <a:pt x="4756" y="21034"/>
                    <a:pt x="8222" y="20488"/>
                    <a:pt x="11052" y="20106"/>
                  </a:cubicBezTo>
                  <a:cubicBezTo>
                    <a:pt x="13881" y="19725"/>
                    <a:pt x="16076" y="19506"/>
                    <a:pt x="18271" y="19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736556" y="5236508"/>
              <a:ext cx="234951" cy="29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"/>
                  </a:moveTo>
                  <a:cubicBezTo>
                    <a:pt x="195" y="1378"/>
                    <a:pt x="389" y="612"/>
                    <a:pt x="973" y="229"/>
                  </a:cubicBezTo>
                  <a:cubicBezTo>
                    <a:pt x="1557" y="-154"/>
                    <a:pt x="2530" y="-154"/>
                    <a:pt x="4086" y="995"/>
                  </a:cubicBezTo>
                  <a:cubicBezTo>
                    <a:pt x="5643" y="2144"/>
                    <a:pt x="7784" y="4442"/>
                    <a:pt x="10800" y="8042"/>
                  </a:cubicBezTo>
                  <a:cubicBezTo>
                    <a:pt x="13816" y="11642"/>
                    <a:pt x="17708" y="16544"/>
                    <a:pt x="2160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793706" y="5214024"/>
              <a:ext cx="247651" cy="37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74"/>
                  </a:moveTo>
                  <a:cubicBezTo>
                    <a:pt x="20677" y="-46"/>
                    <a:pt x="19754" y="-167"/>
                    <a:pt x="18185" y="979"/>
                  </a:cubicBezTo>
                  <a:cubicBezTo>
                    <a:pt x="16615" y="2126"/>
                    <a:pt x="14400" y="4539"/>
                    <a:pt x="11723" y="7375"/>
                  </a:cubicBezTo>
                  <a:cubicBezTo>
                    <a:pt x="9046" y="10211"/>
                    <a:pt x="5908" y="13469"/>
                    <a:pt x="3877" y="15882"/>
                  </a:cubicBezTo>
                  <a:cubicBezTo>
                    <a:pt x="1846" y="18296"/>
                    <a:pt x="923" y="19864"/>
                    <a:pt x="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0015956" y="5507431"/>
              <a:ext cx="44451" cy="21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15429" y="0"/>
                  </a:moveTo>
                  <a:cubicBezTo>
                    <a:pt x="18514" y="4614"/>
                    <a:pt x="21600" y="9227"/>
                    <a:pt x="21600" y="12687"/>
                  </a:cubicBezTo>
                  <a:cubicBezTo>
                    <a:pt x="21600" y="16148"/>
                    <a:pt x="18514" y="18454"/>
                    <a:pt x="14400" y="19817"/>
                  </a:cubicBezTo>
                  <a:cubicBezTo>
                    <a:pt x="10286" y="21181"/>
                    <a:pt x="5143" y="21600"/>
                    <a:pt x="2571" y="20761"/>
                  </a:cubicBezTo>
                  <a:cubicBezTo>
                    <a:pt x="0" y="19922"/>
                    <a:pt x="0" y="17825"/>
                    <a:pt x="0" y="15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0104856" y="5386781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0130256" y="5101031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75"/>
                  </a:moveTo>
                  <a:cubicBezTo>
                    <a:pt x="1200" y="2250"/>
                    <a:pt x="2400" y="1125"/>
                    <a:pt x="3750" y="562"/>
                  </a:cubicBezTo>
                  <a:cubicBezTo>
                    <a:pt x="5100" y="0"/>
                    <a:pt x="6600" y="0"/>
                    <a:pt x="8100" y="0"/>
                  </a:cubicBezTo>
                  <a:cubicBezTo>
                    <a:pt x="9600" y="0"/>
                    <a:pt x="11100" y="0"/>
                    <a:pt x="11100" y="2362"/>
                  </a:cubicBezTo>
                  <a:cubicBezTo>
                    <a:pt x="11100" y="4725"/>
                    <a:pt x="9600" y="9450"/>
                    <a:pt x="8100" y="12375"/>
                  </a:cubicBezTo>
                  <a:cubicBezTo>
                    <a:pt x="6600" y="15300"/>
                    <a:pt x="5100" y="16425"/>
                    <a:pt x="4200" y="17550"/>
                  </a:cubicBezTo>
                  <a:cubicBezTo>
                    <a:pt x="3300" y="18675"/>
                    <a:pt x="3000" y="19800"/>
                    <a:pt x="3750" y="20362"/>
                  </a:cubicBezTo>
                  <a:cubicBezTo>
                    <a:pt x="4500" y="20925"/>
                    <a:pt x="6300" y="20925"/>
                    <a:pt x="9450" y="21037"/>
                  </a:cubicBezTo>
                  <a:cubicBezTo>
                    <a:pt x="12600" y="21150"/>
                    <a:pt x="17100" y="21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577806" y="5657387"/>
              <a:ext cx="55245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2400" y="16573"/>
                    <a:pt x="4800" y="12025"/>
                    <a:pt x="7531" y="8331"/>
                  </a:cubicBezTo>
                  <a:cubicBezTo>
                    <a:pt x="10262" y="4636"/>
                    <a:pt x="13324" y="1794"/>
                    <a:pt x="15724" y="657"/>
                  </a:cubicBezTo>
                  <a:cubicBezTo>
                    <a:pt x="18124" y="-480"/>
                    <a:pt x="19862" y="88"/>
                    <a:pt x="21600" y="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762897" y="5814712"/>
              <a:ext cx="234010" cy="22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62" fill="norm" stroke="1" extrusionOk="0">
                  <a:moveTo>
                    <a:pt x="2833" y="5820"/>
                  </a:moveTo>
                  <a:cubicBezTo>
                    <a:pt x="2638" y="9252"/>
                    <a:pt x="2444" y="12683"/>
                    <a:pt x="2152" y="14904"/>
                  </a:cubicBezTo>
                  <a:cubicBezTo>
                    <a:pt x="1860" y="17125"/>
                    <a:pt x="1471" y="18134"/>
                    <a:pt x="1082" y="19143"/>
                  </a:cubicBezTo>
                  <a:cubicBezTo>
                    <a:pt x="692" y="20153"/>
                    <a:pt x="303" y="21162"/>
                    <a:pt x="109" y="21162"/>
                  </a:cubicBezTo>
                  <a:cubicBezTo>
                    <a:pt x="-86" y="21162"/>
                    <a:pt x="-86" y="20153"/>
                    <a:pt x="692" y="17326"/>
                  </a:cubicBezTo>
                  <a:cubicBezTo>
                    <a:pt x="1471" y="14500"/>
                    <a:pt x="3028" y="9857"/>
                    <a:pt x="5265" y="6426"/>
                  </a:cubicBezTo>
                  <a:cubicBezTo>
                    <a:pt x="7503" y="2994"/>
                    <a:pt x="10422" y="773"/>
                    <a:pt x="12660" y="168"/>
                  </a:cubicBezTo>
                  <a:cubicBezTo>
                    <a:pt x="14898" y="-438"/>
                    <a:pt x="16455" y="571"/>
                    <a:pt x="17817" y="3700"/>
                  </a:cubicBezTo>
                  <a:cubicBezTo>
                    <a:pt x="19179" y="6829"/>
                    <a:pt x="20346" y="12078"/>
                    <a:pt x="21514" y="17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0581106" y="5659831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835286" y="5167616"/>
              <a:ext cx="310971" cy="102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80" fill="norm" stroke="1" extrusionOk="0">
                  <a:moveTo>
                    <a:pt x="21442" y="336"/>
                  </a:moveTo>
                  <a:cubicBezTo>
                    <a:pt x="21004" y="158"/>
                    <a:pt x="20566" y="-20"/>
                    <a:pt x="20128" y="2"/>
                  </a:cubicBezTo>
                  <a:cubicBezTo>
                    <a:pt x="19691" y="25"/>
                    <a:pt x="19253" y="247"/>
                    <a:pt x="18012" y="871"/>
                  </a:cubicBezTo>
                  <a:cubicBezTo>
                    <a:pt x="16772" y="1494"/>
                    <a:pt x="14728" y="2519"/>
                    <a:pt x="12685" y="3721"/>
                  </a:cubicBezTo>
                  <a:cubicBezTo>
                    <a:pt x="10642" y="4924"/>
                    <a:pt x="8599" y="6304"/>
                    <a:pt x="6774" y="7752"/>
                  </a:cubicBezTo>
                  <a:cubicBezTo>
                    <a:pt x="4950" y="9199"/>
                    <a:pt x="3345" y="10713"/>
                    <a:pt x="2177" y="12272"/>
                  </a:cubicBezTo>
                  <a:cubicBezTo>
                    <a:pt x="1010" y="13831"/>
                    <a:pt x="280" y="15434"/>
                    <a:pt x="61" y="16815"/>
                  </a:cubicBezTo>
                  <a:cubicBezTo>
                    <a:pt x="-158" y="18195"/>
                    <a:pt x="134" y="19353"/>
                    <a:pt x="2323" y="20110"/>
                  </a:cubicBezTo>
                  <a:cubicBezTo>
                    <a:pt x="4512" y="20867"/>
                    <a:pt x="8599" y="21224"/>
                    <a:pt x="12685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1197056" y="5329631"/>
              <a:ext cx="101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00"/>
                    <a:pt x="7200" y="8000"/>
                    <a:pt x="10800" y="11600"/>
                  </a:cubicBezTo>
                  <a:cubicBezTo>
                    <a:pt x="14400" y="15200"/>
                    <a:pt x="180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1124776" y="5291531"/>
              <a:ext cx="25008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0"/>
                  </a:moveTo>
                  <a:cubicBezTo>
                    <a:pt x="19811" y="1200"/>
                    <a:pt x="18178" y="2400"/>
                    <a:pt x="16453" y="4440"/>
                  </a:cubicBezTo>
                  <a:cubicBezTo>
                    <a:pt x="14729" y="6480"/>
                    <a:pt x="12914" y="9360"/>
                    <a:pt x="10373" y="12000"/>
                  </a:cubicBezTo>
                  <a:cubicBezTo>
                    <a:pt x="7832" y="14640"/>
                    <a:pt x="4564" y="17040"/>
                    <a:pt x="2568" y="18540"/>
                  </a:cubicBezTo>
                  <a:cubicBezTo>
                    <a:pt x="571" y="20040"/>
                    <a:pt x="-155" y="20640"/>
                    <a:pt x="27" y="21000"/>
                  </a:cubicBezTo>
                  <a:cubicBezTo>
                    <a:pt x="208" y="21360"/>
                    <a:pt x="1297" y="21480"/>
                    <a:pt x="2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968448" y="5384664"/>
              <a:ext cx="215910" cy="31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19" fill="norm" stroke="1" extrusionOk="0">
                  <a:moveTo>
                    <a:pt x="16987" y="1459"/>
                  </a:moveTo>
                  <a:cubicBezTo>
                    <a:pt x="16987" y="730"/>
                    <a:pt x="16987" y="0"/>
                    <a:pt x="16463" y="0"/>
                  </a:cubicBezTo>
                  <a:cubicBezTo>
                    <a:pt x="15939" y="0"/>
                    <a:pt x="14890" y="730"/>
                    <a:pt x="12688" y="1824"/>
                  </a:cubicBezTo>
                  <a:cubicBezTo>
                    <a:pt x="10486" y="2919"/>
                    <a:pt x="7131" y="4378"/>
                    <a:pt x="4929" y="5400"/>
                  </a:cubicBezTo>
                  <a:cubicBezTo>
                    <a:pt x="2727" y="6422"/>
                    <a:pt x="1678" y="7005"/>
                    <a:pt x="944" y="7662"/>
                  </a:cubicBezTo>
                  <a:cubicBezTo>
                    <a:pt x="210" y="8319"/>
                    <a:pt x="-209" y="9049"/>
                    <a:pt x="106" y="9559"/>
                  </a:cubicBezTo>
                  <a:cubicBezTo>
                    <a:pt x="420" y="10070"/>
                    <a:pt x="1469" y="10362"/>
                    <a:pt x="2622" y="10581"/>
                  </a:cubicBezTo>
                  <a:cubicBezTo>
                    <a:pt x="3775" y="10800"/>
                    <a:pt x="5034" y="10946"/>
                    <a:pt x="6502" y="11019"/>
                  </a:cubicBezTo>
                  <a:cubicBezTo>
                    <a:pt x="7970" y="11092"/>
                    <a:pt x="9647" y="11092"/>
                    <a:pt x="9962" y="11603"/>
                  </a:cubicBezTo>
                  <a:cubicBezTo>
                    <a:pt x="10276" y="12114"/>
                    <a:pt x="9228" y="13135"/>
                    <a:pt x="7760" y="14230"/>
                  </a:cubicBezTo>
                  <a:cubicBezTo>
                    <a:pt x="6292" y="15324"/>
                    <a:pt x="4405" y="16492"/>
                    <a:pt x="3146" y="17368"/>
                  </a:cubicBezTo>
                  <a:cubicBezTo>
                    <a:pt x="1888" y="18243"/>
                    <a:pt x="1259" y="18827"/>
                    <a:pt x="1049" y="19484"/>
                  </a:cubicBezTo>
                  <a:cubicBezTo>
                    <a:pt x="840" y="20141"/>
                    <a:pt x="1049" y="20870"/>
                    <a:pt x="1783" y="21235"/>
                  </a:cubicBezTo>
                  <a:cubicBezTo>
                    <a:pt x="2517" y="21600"/>
                    <a:pt x="3775" y="21600"/>
                    <a:pt x="7131" y="21308"/>
                  </a:cubicBezTo>
                  <a:cubicBezTo>
                    <a:pt x="10486" y="21016"/>
                    <a:pt x="15939" y="20432"/>
                    <a:pt x="21391" y="19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1311356" y="5583631"/>
              <a:ext cx="68399" cy="21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29" fill="norm" stroke="1" extrusionOk="0">
                  <a:moveTo>
                    <a:pt x="5891" y="0"/>
                  </a:moveTo>
                  <a:cubicBezTo>
                    <a:pt x="11127" y="3738"/>
                    <a:pt x="16364" y="7477"/>
                    <a:pt x="18982" y="10385"/>
                  </a:cubicBezTo>
                  <a:cubicBezTo>
                    <a:pt x="21600" y="13292"/>
                    <a:pt x="21600" y="15369"/>
                    <a:pt x="20291" y="17031"/>
                  </a:cubicBezTo>
                  <a:cubicBezTo>
                    <a:pt x="18982" y="18692"/>
                    <a:pt x="16364" y="19938"/>
                    <a:pt x="13418" y="20665"/>
                  </a:cubicBezTo>
                  <a:cubicBezTo>
                    <a:pt x="10473" y="21392"/>
                    <a:pt x="7200" y="21600"/>
                    <a:pt x="4909" y="21288"/>
                  </a:cubicBezTo>
                  <a:cubicBezTo>
                    <a:pt x="2618" y="20977"/>
                    <a:pt x="1309" y="20146"/>
                    <a:pt x="0" y="19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368506" y="5507431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1009646" y="5812231"/>
              <a:ext cx="38426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250" y="21600"/>
                  </a:moveTo>
                  <a:cubicBezTo>
                    <a:pt x="657" y="21600"/>
                    <a:pt x="64" y="21600"/>
                    <a:pt x="4" y="20700"/>
                  </a:cubicBezTo>
                  <a:cubicBezTo>
                    <a:pt x="-55" y="19800"/>
                    <a:pt x="420" y="18000"/>
                    <a:pt x="2437" y="15300"/>
                  </a:cubicBezTo>
                  <a:cubicBezTo>
                    <a:pt x="4455" y="12600"/>
                    <a:pt x="8015" y="9000"/>
                    <a:pt x="11457" y="6300"/>
                  </a:cubicBezTo>
                  <a:cubicBezTo>
                    <a:pt x="14899" y="3600"/>
                    <a:pt x="18222" y="1800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1219721" y="5893763"/>
              <a:ext cx="193237" cy="17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33" fill="norm" stroke="1" extrusionOk="0">
                  <a:moveTo>
                    <a:pt x="1712" y="8313"/>
                  </a:moveTo>
                  <a:cubicBezTo>
                    <a:pt x="1243" y="10795"/>
                    <a:pt x="773" y="13278"/>
                    <a:pt x="538" y="15637"/>
                  </a:cubicBezTo>
                  <a:cubicBezTo>
                    <a:pt x="304" y="17995"/>
                    <a:pt x="304" y="20230"/>
                    <a:pt x="186" y="20726"/>
                  </a:cubicBezTo>
                  <a:cubicBezTo>
                    <a:pt x="69" y="21223"/>
                    <a:pt x="-166" y="19982"/>
                    <a:pt x="186" y="17002"/>
                  </a:cubicBezTo>
                  <a:cubicBezTo>
                    <a:pt x="538" y="14023"/>
                    <a:pt x="1477" y="9306"/>
                    <a:pt x="2886" y="5954"/>
                  </a:cubicBezTo>
                  <a:cubicBezTo>
                    <a:pt x="4295" y="2602"/>
                    <a:pt x="6173" y="616"/>
                    <a:pt x="8169" y="120"/>
                  </a:cubicBezTo>
                  <a:cubicBezTo>
                    <a:pt x="10164" y="-377"/>
                    <a:pt x="12277" y="616"/>
                    <a:pt x="14508" y="4216"/>
                  </a:cubicBezTo>
                  <a:cubicBezTo>
                    <a:pt x="16738" y="7816"/>
                    <a:pt x="19086" y="14023"/>
                    <a:pt x="21434" y="2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1514556" y="5355031"/>
              <a:ext cx="144675" cy="70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40" fill="norm" stroke="1" extrusionOk="0">
                  <a:moveTo>
                    <a:pt x="0" y="0"/>
                  </a:moveTo>
                  <a:cubicBezTo>
                    <a:pt x="3086" y="387"/>
                    <a:pt x="6171" y="774"/>
                    <a:pt x="9566" y="1999"/>
                  </a:cubicBezTo>
                  <a:cubicBezTo>
                    <a:pt x="12960" y="3224"/>
                    <a:pt x="16663" y="5287"/>
                    <a:pt x="18823" y="7415"/>
                  </a:cubicBezTo>
                  <a:cubicBezTo>
                    <a:pt x="20983" y="9543"/>
                    <a:pt x="21600" y="11735"/>
                    <a:pt x="20674" y="13927"/>
                  </a:cubicBezTo>
                  <a:cubicBezTo>
                    <a:pt x="19749" y="16119"/>
                    <a:pt x="17280" y="18312"/>
                    <a:pt x="15120" y="19601"/>
                  </a:cubicBezTo>
                  <a:cubicBezTo>
                    <a:pt x="12960" y="20891"/>
                    <a:pt x="11109" y="21278"/>
                    <a:pt x="9257" y="21439"/>
                  </a:cubicBezTo>
                  <a:cubicBezTo>
                    <a:pt x="7406" y="21600"/>
                    <a:pt x="5554" y="21536"/>
                    <a:pt x="370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603456" y="5019804"/>
              <a:ext cx="184151" cy="18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3488"/>
                  </a:moveTo>
                  <a:cubicBezTo>
                    <a:pt x="2234" y="2275"/>
                    <a:pt x="4469" y="1061"/>
                    <a:pt x="6207" y="455"/>
                  </a:cubicBezTo>
                  <a:cubicBezTo>
                    <a:pt x="7945" y="-152"/>
                    <a:pt x="9186" y="-152"/>
                    <a:pt x="10055" y="455"/>
                  </a:cubicBezTo>
                  <a:cubicBezTo>
                    <a:pt x="10924" y="1061"/>
                    <a:pt x="11421" y="2275"/>
                    <a:pt x="10800" y="4217"/>
                  </a:cubicBezTo>
                  <a:cubicBezTo>
                    <a:pt x="10179" y="6158"/>
                    <a:pt x="8441" y="8828"/>
                    <a:pt x="7076" y="10769"/>
                  </a:cubicBezTo>
                  <a:cubicBezTo>
                    <a:pt x="5710" y="12711"/>
                    <a:pt x="4717" y="13924"/>
                    <a:pt x="3476" y="15502"/>
                  </a:cubicBezTo>
                  <a:cubicBezTo>
                    <a:pt x="2234" y="17079"/>
                    <a:pt x="745" y="19021"/>
                    <a:pt x="745" y="20113"/>
                  </a:cubicBezTo>
                  <a:cubicBezTo>
                    <a:pt x="745" y="21205"/>
                    <a:pt x="2234" y="21448"/>
                    <a:pt x="5959" y="21448"/>
                  </a:cubicBezTo>
                  <a:cubicBezTo>
                    <a:pt x="9683" y="21448"/>
                    <a:pt x="15641" y="21205"/>
                    <a:pt x="21600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594411" y="6205931"/>
              <a:ext cx="1678846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5" y="2672"/>
                  </a:moveTo>
                  <a:cubicBezTo>
                    <a:pt x="86" y="1336"/>
                    <a:pt x="-23" y="0"/>
                    <a:pt x="4" y="0"/>
                  </a:cubicBezTo>
                  <a:cubicBezTo>
                    <a:pt x="31" y="0"/>
                    <a:pt x="195" y="1336"/>
                    <a:pt x="589" y="3786"/>
                  </a:cubicBezTo>
                  <a:cubicBezTo>
                    <a:pt x="984" y="6235"/>
                    <a:pt x="1609" y="9798"/>
                    <a:pt x="2303" y="11691"/>
                  </a:cubicBezTo>
                  <a:cubicBezTo>
                    <a:pt x="2997" y="13584"/>
                    <a:pt x="3758" y="13806"/>
                    <a:pt x="4547" y="13472"/>
                  </a:cubicBezTo>
                  <a:cubicBezTo>
                    <a:pt x="5336" y="13138"/>
                    <a:pt x="6152" y="12247"/>
                    <a:pt x="6696" y="12470"/>
                  </a:cubicBezTo>
                  <a:cubicBezTo>
                    <a:pt x="7240" y="12693"/>
                    <a:pt x="7513" y="14029"/>
                    <a:pt x="8070" y="15365"/>
                  </a:cubicBezTo>
                  <a:cubicBezTo>
                    <a:pt x="8628" y="16701"/>
                    <a:pt x="9471" y="18037"/>
                    <a:pt x="10396" y="19262"/>
                  </a:cubicBezTo>
                  <a:cubicBezTo>
                    <a:pt x="11321" y="20487"/>
                    <a:pt x="12328" y="21600"/>
                    <a:pt x="13348" y="21600"/>
                  </a:cubicBezTo>
                  <a:cubicBezTo>
                    <a:pt x="14368" y="21600"/>
                    <a:pt x="15402" y="20487"/>
                    <a:pt x="16354" y="19262"/>
                  </a:cubicBezTo>
                  <a:cubicBezTo>
                    <a:pt x="17306" y="18037"/>
                    <a:pt x="18176" y="16701"/>
                    <a:pt x="19033" y="16367"/>
                  </a:cubicBezTo>
                  <a:cubicBezTo>
                    <a:pt x="19890" y="16033"/>
                    <a:pt x="20734" y="16701"/>
                    <a:pt x="21577" y="17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499315" y="6579449"/>
              <a:ext cx="221242" cy="24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23" fill="norm" stroke="1" extrusionOk="0">
                  <a:moveTo>
                    <a:pt x="4839" y="1775"/>
                  </a:moveTo>
                  <a:cubicBezTo>
                    <a:pt x="4633" y="844"/>
                    <a:pt x="4428" y="-87"/>
                    <a:pt x="4119" y="6"/>
                  </a:cubicBezTo>
                  <a:cubicBezTo>
                    <a:pt x="3811" y="99"/>
                    <a:pt x="3399" y="1216"/>
                    <a:pt x="2679" y="4103"/>
                  </a:cubicBezTo>
                  <a:cubicBezTo>
                    <a:pt x="1959" y="6989"/>
                    <a:pt x="931" y="11644"/>
                    <a:pt x="416" y="14530"/>
                  </a:cubicBezTo>
                  <a:cubicBezTo>
                    <a:pt x="-98" y="17416"/>
                    <a:pt x="-98" y="18534"/>
                    <a:pt x="211" y="19558"/>
                  </a:cubicBezTo>
                  <a:cubicBezTo>
                    <a:pt x="519" y="20582"/>
                    <a:pt x="1136" y="21513"/>
                    <a:pt x="2576" y="20954"/>
                  </a:cubicBezTo>
                  <a:cubicBezTo>
                    <a:pt x="4016" y="20396"/>
                    <a:pt x="6279" y="18347"/>
                    <a:pt x="7925" y="16392"/>
                  </a:cubicBezTo>
                  <a:cubicBezTo>
                    <a:pt x="9571" y="14437"/>
                    <a:pt x="10599" y="12575"/>
                    <a:pt x="11422" y="11179"/>
                  </a:cubicBezTo>
                  <a:cubicBezTo>
                    <a:pt x="12245" y="9782"/>
                    <a:pt x="12862" y="8851"/>
                    <a:pt x="13273" y="8944"/>
                  </a:cubicBezTo>
                  <a:cubicBezTo>
                    <a:pt x="13685" y="9037"/>
                    <a:pt x="13891" y="10154"/>
                    <a:pt x="14302" y="11923"/>
                  </a:cubicBezTo>
                  <a:cubicBezTo>
                    <a:pt x="14713" y="13692"/>
                    <a:pt x="15331" y="16113"/>
                    <a:pt x="16565" y="17696"/>
                  </a:cubicBezTo>
                  <a:cubicBezTo>
                    <a:pt x="17799" y="19279"/>
                    <a:pt x="19651" y="20023"/>
                    <a:pt x="21502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758656" y="6655548"/>
              <a:ext cx="127001" cy="16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587"/>
                  </a:moveTo>
                  <a:cubicBezTo>
                    <a:pt x="360" y="6097"/>
                    <a:pt x="720" y="9607"/>
                    <a:pt x="1080" y="9877"/>
                  </a:cubicBezTo>
                  <a:cubicBezTo>
                    <a:pt x="1440" y="10147"/>
                    <a:pt x="1800" y="7177"/>
                    <a:pt x="2700" y="4882"/>
                  </a:cubicBezTo>
                  <a:cubicBezTo>
                    <a:pt x="3600" y="2587"/>
                    <a:pt x="5040" y="967"/>
                    <a:pt x="6660" y="292"/>
                  </a:cubicBezTo>
                  <a:cubicBezTo>
                    <a:pt x="8280" y="-383"/>
                    <a:pt x="10080" y="-113"/>
                    <a:pt x="12600" y="3532"/>
                  </a:cubicBezTo>
                  <a:cubicBezTo>
                    <a:pt x="15120" y="7177"/>
                    <a:pt x="18360" y="14197"/>
                    <a:pt x="21600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953349" y="6622585"/>
              <a:ext cx="122809" cy="16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52" fill="norm" stroke="1" extrusionOk="0">
                  <a:moveTo>
                    <a:pt x="14651" y="1956"/>
                  </a:moveTo>
                  <a:cubicBezTo>
                    <a:pt x="13553" y="863"/>
                    <a:pt x="12455" y="-231"/>
                    <a:pt x="11173" y="42"/>
                  </a:cubicBezTo>
                  <a:cubicBezTo>
                    <a:pt x="9892" y="316"/>
                    <a:pt x="8427" y="1956"/>
                    <a:pt x="6597" y="4554"/>
                  </a:cubicBezTo>
                  <a:cubicBezTo>
                    <a:pt x="4766" y="7151"/>
                    <a:pt x="2570" y="10706"/>
                    <a:pt x="1288" y="13577"/>
                  </a:cubicBezTo>
                  <a:cubicBezTo>
                    <a:pt x="7" y="16447"/>
                    <a:pt x="-359" y="18635"/>
                    <a:pt x="373" y="19865"/>
                  </a:cubicBezTo>
                  <a:cubicBezTo>
                    <a:pt x="1105" y="21096"/>
                    <a:pt x="2936" y="21369"/>
                    <a:pt x="6597" y="20685"/>
                  </a:cubicBezTo>
                  <a:cubicBezTo>
                    <a:pt x="10258" y="20002"/>
                    <a:pt x="15749" y="18361"/>
                    <a:pt x="21241" y="16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090410" y="6632560"/>
              <a:ext cx="94912" cy="14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41" fill="norm" stroke="1" extrusionOk="0">
                  <a:moveTo>
                    <a:pt x="17968" y="4393"/>
                  </a:moveTo>
                  <a:cubicBezTo>
                    <a:pt x="17498" y="2872"/>
                    <a:pt x="17029" y="1351"/>
                    <a:pt x="15620" y="1047"/>
                  </a:cubicBezTo>
                  <a:cubicBezTo>
                    <a:pt x="14212" y="743"/>
                    <a:pt x="11864" y="1655"/>
                    <a:pt x="9046" y="4393"/>
                  </a:cubicBezTo>
                  <a:cubicBezTo>
                    <a:pt x="6229" y="7131"/>
                    <a:pt x="2942" y="11695"/>
                    <a:pt x="1298" y="14737"/>
                  </a:cubicBezTo>
                  <a:cubicBezTo>
                    <a:pt x="-345" y="17779"/>
                    <a:pt x="-345" y="19300"/>
                    <a:pt x="829" y="20213"/>
                  </a:cubicBezTo>
                  <a:cubicBezTo>
                    <a:pt x="2003" y="21126"/>
                    <a:pt x="4351" y="21430"/>
                    <a:pt x="7638" y="20365"/>
                  </a:cubicBezTo>
                  <a:cubicBezTo>
                    <a:pt x="10925" y="19300"/>
                    <a:pt x="15151" y="16867"/>
                    <a:pt x="17733" y="13824"/>
                  </a:cubicBezTo>
                  <a:cubicBezTo>
                    <a:pt x="20316" y="10782"/>
                    <a:pt x="21255" y="7131"/>
                    <a:pt x="21020" y="4698"/>
                  </a:cubicBezTo>
                  <a:cubicBezTo>
                    <a:pt x="20785" y="2264"/>
                    <a:pt x="19377" y="1047"/>
                    <a:pt x="17264" y="438"/>
                  </a:cubicBezTo>
                  <a:cubicBezTo>
                    <a:pt x="15151" y="-170"/>
                    <a:pt x="12333" y="-170"/>
                    <a:pt x="10925" y="591"/>
                  </a:cubicBezTo>
                  <a:cubicBezTo>
                    <a:pt x="9516" y="1351"/>
                    <a:pt x="9516" y="2872"/>
                    <a:pt x="9516" y="4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219761" y="6621543"/>
              <a:ext cx="123096" cy="17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68" fill="norm" stroke="1" extrusionOk="0">
                  <a:moveTo>
                    <a:pt x="2620" y="1181"/>
                  </a:moveTo>
                  <a:cubicBezTo>
                    <a:pt x="1155" y="418"/>
                    <a:pt x="-309" y="-344"/>
                    <a:pt x="57" y="164"/>
                  </a:cubicBezTo>
                  <a:cubicBezTo>
                    <a:pt x="423" y="672"/>
                    <a:pt x="2620" y="2451"/>
                    <a:pt x="4633" y="5374"/>
                  </a:cubicBezTo>
                  <a:cubicBezTo>
                    <a:pt x="6647" y="8296"/>
                    <a:pt x="8477" y="12362"/>
                    <a:pt x="9393" y="15030"/>
                  </a:cubicBezTo>
                  <a:cubicBezTo>
                    <a:pt x="10308" y="17698"/>
                    <a:pt x="10308" y="18969"/>
                    <a:pt x="9393" y="19858"/>
                  </a:cubicBezTo>
                  <a:cubicBezTo>
                    <a:pt x="8477" y="20748"/>
                    <a:pt x="6647" y="21256"/>
                    <a:pt x="5183" y="21002"/>
                  </a:cubicBezTo>
                  <a:cubicBezTo>
                    <a:pt x="3718" y="20748"/>
                    <a:pt x="2620" y="19731"/>
                    <a:pt x="3169" y="16936"/>
                  </a:cubicBezTo>
                  <a:cubicBezTo>
                    <a:pt x="3718" y="14141"/>
                    <a:pt x="5915" y="9567"/>
                    <a:pt x="9210" y="6771"/>
                  </a:cubicBezTo>
                  <a:cubicBezTo>
                    <a:pt x="12505" y="3976"/>
                    <a:pt x="16898" y="2960"/>
                    <a:pt x="21291" y="1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355556" y="6599631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2979" y="7200"/>
                    <a:pt x="5959" y="9771"/>
                    <a:pt x="7448" y="12343"/>
                  </a:cubicBezTo>
                  <a:cubicBezTo>
                    <a:pt x="8938" y="14914"/>
                    <a:pt x="8938" y="17486"/>
                    <a:pt x="8441" y="19157"/>
                  </a:cubicBezTo>
                  <a:cubicBezTo>
                    <a:pt x="7945" y="20829"/>
                    <a:pt x="6952" y="21600"/>
                    <a:pt x="5959" y="21600"/>
                  </a:cubicBezTo>
                  <a:cubicBezTo>
                    <a:pt x="4966" y="21600"/>
                    <a:pt x="3972" y="20829"/>
                    <a:pt x="3848" y="19157"/>
                  </a:cubicBezTo>
                  <a:cubicBezTo>
                    <a:pt x="3724" y="17486"/>
                    <a:pt x="4469" y="14914"/>
                    <a:pt x="6703" y="11829"/>
                  </a:cubicBezTo>
                  <a:cubicBezTo>
                    <a:pt x="8938" y="8743"/>
                    <a:pt x="12662" y="5143"/>
                    <a:pt x="15393" y="3086"/>
                  </a:cubicBezTo>
                  <a:cubicBezTo>
                    <a:pt x="18124" y="1029"/>
                    <a:pt x="19862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527006" y="6606048"/>
              <a:ext cx="114835" cy="13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67" fill="norm" stroke="1" extrusionOk="0">
                  <a:moveTo>
                    <a:pt x="0" y="9661"/>
                  </a:moveTo>
                  <a:cubicBezTo>
                    <a:pt x="1571" y="10628"/>
                    <a:pt x="3142" y="11595"/>
                    <a:pt x="6087" y="11273"/>
                  </a:cubicBezTo>
                  <a:cubicBezTo>
                    <a:pt x="9033" y="10951"/>
                    <a:pt x="13353" y="9339"/>
                    <a:pt x="16298" y="7888"/>
                  </a:cubicBezTo>
                  <a:cubicBezTo>
                    <a:pt x="19244" y="6437"/>
                    <a:pt x="20815" y="5148"/>
                    <a:pt x="21207" y="3697"/>
                  </a:cubicBezTo>
                  <a:cubicBezTo>
                    <a:pt x="21600" y="2246"/>
                    <a:pt x="20815" y="634"/>
                    <a:pt x="19047" y="151"/>
                  </a:cubicBezTo>
                  <a:cubicBezTo>
                    <a:pt x="17280" y="-333"/>
                    <a:pt x="14531" y="312"/>
                    <a:pt x="11585" y="2568"/>
                  </a:cubicBezTo>
                  <a:cubicBezTo>
                    <a:pt x="8640" y="4825"/>
                    <a:pt x="5498" y="8694"/>
                    <a:pt x="3927" y="11595"/>
                  </a:cubicBezTo>
                  <a:cubicBezTo>
                    <a:pt x="2356" y="14497"/>
                    <a:pt x="2356" y="16431"/>
                    <a:pt x="5105" y="17882"/>
                  </a:cubicBezTo>
                  <a:cubicBezTo>
                    <a:pt x="7855" y="19333"/>
                    <a:pt x="13353" y="20300"/>
                    <a:pt x="18851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722126" y="6580581"/>
              <a:ext cx="160481" cy="1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57" fill="norm" stroke="1" extrusionOk="0">
                  <a:moveTo>
                    <a:pt x="12011" y="6300"/>
                  </a:moveTo>
                  <a:cubicBezTo>
                    <a:pt x="10608" y="6000"/>
                    <a:pt x="9206" y="5700"/>
                    <a:pt x="7242" y="6450"/>
                  </a:cubicBezTo>
                  <a:cubicBezTo>
                    <a:pt x="5278" y="7200"/>
                    <a:pt x="2754" y="9000"/>
                    <a:pt x="1351" y="11400"/>
                  </a:cubicBezTo>
                  <a:cubicBezTo>
                    <a:pt x="-51" y="13800"/>
                    <a:pt x="-332" y="16800"/>
                    <a:pt x="369" y="18750"/>
                  </a:cubicBezTo>
                  <a:cubicBezTo>
                    <a:pt x="1071" y="20700"/>
                    <a:pt x="2754" y="21600"/>
                    <a:pt x="4858" y="21300"/>
                  </a:cubicBezTo>
                  <a:cubicBezTo>
                    <a:pt x="6962" y="21000"/>
                    <a:pt x="9486" y="19500"/>
                    <a:pt x="12291" y="15750"/>
                  </a:cubicBezTo>
                  <a:cubicBezTo>
                    <a:pt x="15097" y="12000"/>
                    <a:pt x="18182" y="6000"/>
                    <a:pt x="212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886090" y="6420701"/>
              <a:ext cx="79067" cy="26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6" fill="norm" stroke="1" extrusionOk="0">
                  <a:moveTo>
                    <a:pt x="9296" y="4757"/>
                  </a:moveTo>
                  <a:cubicBezTo>
                    <a:pt x="9865" y="3893"/>
                    <a:pt x="10433" y="3029"/>
                    <a:pt x="10433" y="2079"/>
                  </a:cubicBezTo>
                  <a:cubicBezTo>
                    <a:pt x="10433" y="1129"/>
                    <a:pt x="9865" y="92"/>
                    <a:pt x="8728" y="5"/>
                  </a:cubicBezTo>
                  <a:cubicBezTo>
                    <a:pt x="7591" y="-81"/>
                    <a:pt x="5886" y="783"/>
                    <a:pt x="4180" y="3461"/>
                  </a:cubicBezTo>
                  <a:cubicBezTo>
                    <a:pt x="2475" y="6140"/>
                    <a:pt x="770" y="10633"/>
                    <a:pt x="201" y="13829"/>
                  </a:cubicBezTo>
                  <a:cubicBezTo>
                    <a:pt x="-367" y="17026"/>
                    <a:pt x="201" y="18927"/>
                    <a:pt x="2759" y="20050"/>
                  </a:cubicBezTo>
                  <a:cubicBezTo>
                    <a:pt x="5317" y="21173"/>
                    <a:pt x="9865" y="21519"/>
                    <a:pt x="13275" y="21433"/>
                  </a:cubicBezTo>
                  <a:cubicBezTo>
                    <a:pt x="16686" y="21346"/>
                    <a:pt x="18959" y="20828"/>
                    <a:pt x="21233" y="20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857206" y="6592718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32" y="11375"/>
                    <a:pt x="8064" y="2735"/>
                    <a:pt x="11664" y="575"/>
                  </a:cubicBezTo>
                  <a:cubicBezTo>
                    <a:pt x="15264" y="-1585"/>
                    <a:pt x="1843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027221" y="6378614"/>
              <a:ext cx="268136" cy="3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41" fill="norm" stroke="1" extrusionOk="0">
                  <a:moveTo>
                    <a:pt x="2646" y="16429"/>
                  </a:moveTo>
                  <a:cubicBezTo>
                    <a:pt x="1802" y="16567"/>
                    <a:pt x="958" y="16704"/>
                    <a:pt x="705" y="16429"/>
                  </a:cubicBezTo>
                  <a:cubicBezTo>
                    <a:pt x="452" y="16154"/>
                    <a:pt x="789" y="15466"/>
                    <a:pt x="1380" y="14916"/>
                  </a:cubicBezTo>
                  <a:cubicBezTo>
                    <a:pt x="1971" y="14365"/>
                    <a:pt x="2814" y="13953"/>
                    <a:pt x="3574" y="13540"/>
                  </a:cubicBezTo>
                  <a:cubicBezTo>
                    <a:pt x="4333" y="13127"/>
                    <a:pt x="5008" y="12714"/>
                    <a:pt x="4924" y="12577"/>
                  </a:cubicBezTo>
                  <a:cubicBezTo>
                    <a:pt x="4839" y="12439"/>
                    <a:pt x="3996" y="12577"/>
                    <a:pt x="3068" y="13196"/>
                  </a:cubicBezTo>
                  <a:cubicBezTo>
                    <a:pt x="2139" y="13815"/>
                    <a:pt x="1127" y="14916"/>
                    <a:pt x="536" y="15810"/>
                  </a:cubicBezTo>
                  <a:cubicBezTo>
                    <a:pt x="-54" y="16704"/>
                    <a:pt x="-223" y="17392"/>
                    <a:pt x="368" y="18218"/>
                  </a:cubicBezTo>
                  <a:cubicBezTo>
                    <a:pt x="958" y="19043"/>
                    <a:pt x="2308" y="20006"/>
                    <a:pt x="4755" y="20075"/>
                  </a:cubicBezTo>
                  <a:cubicBezTo>
                    <a:pt x="7202" y="20144"/>
                    <a:pt x="10746" y="19318"/>
                    <a:pt x="12771" y="18630"/>
                  </a:cubicBezTo>
                  <a:cubicBezTo>
                    <a:pt x="14796" y="17943"/>
                    <a:pt x="15302" y="17392"/>
                    <a:pt x="15724" y="16704"/>
                  </a:cubicBezTo>
                  <a:cubicBezTo>
                    <a:pt x="16146" y="16016"/>
                    <a:pt x="16483" y="15191"/>
                    <a:pt x="16230" y="14916"/>
                  </a:cubicBezTo>
                  <a:cubicBezTo>
                    <a:pt x="15977" y="14641"/>
                    <a:pt x="15133" y="14916"/>
                    <a:pt x="13615" y="15741"/>
                  </a:cubicBezTo>
                  <a:cubicBezTo>
                    <a:pt x="12096" y="16567"/>
                    <a:pt x="9902" y="17943"/>
                    <a:pt x="8721" y="18974"/>
                  </a:cubicBezTo>
                  <a:cubicBezTo>
                    <a:pt x="7539" y="20006"/>
                    <a:pt x="7371" y="20694"/>
                    <a:pt x="7793" y="21038"/>
                  </a:cubicBezTo>
                  <a:cubicBezTo>
                    <a:pt x="8214" y="21382"/>
                    <a:pt x="9227" y="21382"/>
                    <a:pt x="10830" y="20281"/>
                  </a:cubicBezTo>
                  <a:cubicBezTo>
                    <a:pt x="12433" y="19181"/>
                    <a:pt x="14627" y="16979"/>
                    <a:pt x="16483" y="13884"/>
                  </a:cubicBezTo>
                  <a:cubicBezTo>
                    <a:pt x="18340" y="10788"/>
                    <a:pt x="19858" y="6799"/>
                    <a:pt x="20618" y="4185"/>
                  </a:cubicBezTo>
                  <a:cubicBezTo>
                    <a:pt x="21377" y="1571"/>
                    <a:pt x="21377" y="332"/>
                    <a:pt x="21039" y="57"/>
                  </a:cubicBezTo>
                  <a:cubicBezTo>
                    <a:pt x="20702" y="-218"/>
                    <a:pt x="20027" y="470"/>
                    <a:pt x="19436" y="2671"/>
                  </a:cubicBezTo>
                  <a:cubicBezTo>
                    <a:pt x="18846" y="4872"/>
                    <a:pt x="18340" y="8587"/>
                    <a:pt x="18677" y="11476"/>
                  </a:cubicBezTo>
                  <a:cubicBezTo>
                    <a:pt x="19014" y="14365"/>
                    <a:pt x="20196" y="16429"/>
                    <a:pt x="21377" y="18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460456" y="6579058"/>
              <a:ext cx="158751" cy="19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1600" y="4938"/>
                  </a:moveTo>
                  <a:cubicBezTo>
                    <a:pt x="17280" y="3120"/>
                    <a:pt x="12960" y="1301"/>
                    <a:pt x="10080" y="505"/>
                  </a:cubicBezTo>
                  <a:cubicBezTo>
                    <a:pt x="7200" y="-291"/>
                    <a:pt x="5760" y="-64"/>
                    <a:pt x="4896" y="618"/>
                  </a:cubicBezTo>
                  <a:cubicBezTo>
                    <a:pt x="4032" y="1301"/>
                    <a:pt x="3744" y="2437"/>
                    <a:pt x="4320" y="4029"/>
                  </a:cubicBezTo>
                  <a:cubicBezTo>
                    <a:pt x="4896" y="5621"/>
                    <a:pt x="6336" y="7667"/>
                    <a:pt x="7920" y="9145"/>
                  </a:cubicBezTo>
                  <a:cubicBezTo>
                    <a:pt x="9504" y="10623"/>
                    <a:pt x="11232" y="11532"/>
                    <a:pt x="12240" y="13124"/>
                  </a:cubicBezTo>
                  <a:cubicBezTo>
                    <a:pt x="13248" y="14715"/>
                    <a:pt x="13536" y="16989"/>
                    <a:pt x="12240" y="18467"/>
                  </a:cubicBezTo>
                  <a:cubicBezTo>
                    <a:pt x="10944" y="19945"/>
                    <a:pt x="8064" y="20627"/>
                    <a:pt x="5904" y="20968"/>
                  </a:cubicBezTo>
                  <a:cubicBezTo>
                    <a:pt x="3744" y="21309"/>
                    <a:pt x="2304" y="21309"/>
                    <a:pt x="1440" y="20741"/>
                  </a:cubicBezTo>
                  <a:cubicBezTo>
                    <a:pt x="576" y="20172"/>
                    <a:pt x="288" y="19035"/>
                    <a:pt x="0" y="17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570056" y="6614213"/>
              <a:ext cx="119001" cy="13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95" fill="norm" stroke="1" extrusionOk="0">
                  <a:moveTo>
                    <a:pt x="19031" y="3809"/>
                  </a:moveTo>
                  <a:cubicBezTo>
                    <a:pt x="17516" y="2438"/>
                    <a:pt x="16000" y="1066"/>
                    <a:pt x="14294" y="381"/>
                  </a:cubicBezTo>
                  <a:cubicBezTo>
                    <a:pt x="12589" y="-305"/>
                    <a:pt x="10694" y="-305"/>
                    <a:pt x="8231" y="2438"/>
                  </a:cubicBezTo>
                  <a:cubicBezTo>
                    <a:pt x="5768" y="5181"/>
                    <a:pt x="2737" y="10666"/>
                    <a:pt x="1221" y="14266"/>
                  </a:cubicBezTo>
                  <a:cubicBezTo>
                    <a:pt x="-295" y="17866"/>
                    <a:pt x="-295" y="19581"/>
                    <a:pt x="652" y="20266"/>
                  </a:cubicBezTo>
                  <a:cubicBezTo>
                    <a:pt x="1600" y="20952"/>
                    <a:pt x="3494" y="20609"/>
                    <a:pt x="5200" y="19752"/>
                  </a:cubicBezTo>
                  <a:cubicBezTo>
                    <a:pt x="6905" y="18895"/>
                    <a:pt x="8421" y="17524"/>
                    <a:pt x="9368" y="15809"/>
                  </a:cubicBezTo>
                  <a:cubicBezTo>
                    <a:pt x="10316" y="14095"/>
                    <a:pt x="10694" y="12038"/>
                    <a:pt x="10884" y="12209"/>
                  </a:cubicBezTo>
                  <a:cubicBezTo>
                    <a:pt x="11073" y="12381"/>
                    <a:pt x="11073" y="14781"/>
                    <a:pt x="11831" y="16666"/>
                  </a:cubicBezTo>
                  <a:cubicBezTo>
                    <a:pt x="12589" y="18552"/>
                    <a:pt x="14105" y="19924"/>
                    <a:pt x="15810" y="20609"/>
                  </a:cubicBezTo>
                  <a:cubicBezTo>
                    <a:pt x="17516" y="21295"/>
                    <a:pt x="19410" y="21295"/>
                    <a:pt x="21305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0721336" y="6637731"/>
              <a:ext cx="14552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59" fill="norm" stroke="1" extrusionOk="0">
                  <a:moveTo>
                    <a:pt x="1800" y="0"/>
                  </a:moveTo>
                  <a:cubicBezTo>
                    <a:pt x="1800" y="4408"/>
                    <a:pt x="1800" y="8816"/>
                    <a:pt x="1487" y="12784"/>
                  </a:cubicBezTo>
                  <a:cubicBezTo>
                    <a:pt x="1174" y="16751"/>
                    <a:pt x="548" y="20278"/>
                    <a:pt x="235" y="20939"/>
                  </a:cubicBezTo>
                  <a:cubicBezTo>
                    <a:pt x="-78" y="21600"/>
                    <a:pt x="-78" y="19396"/>
                    <a:pt x="235" y="16751"/>
                  </a:cubicBezTo>
                  <a:cubicBezTo>
                    <a:pt x="548" y="14106"/>
                    <a:pt x="1174" y="11020"/>
                    <a:pt x="2113" y="8376"/>
                  </a:cubicBezTo>
                  <a:cubicBezTo>
                    <a:pt x="3052" y="5731"/>
                    <a:pt x="4305" y="3527"/>
                    <a:pt x="5400" y="3306"/>
                  </a:cubicBezTo>
                  <a:cubicBezTo>
                    <a:pt x="6496" y="3086"/>
                    <a:pt x="7435" y="4849"/>
                    <a:pt x="7905" y="6833"/>
                  </a:cubicBezTo>
                  <a:cubicBezTo>
                    <a:pt x="8374" y="8816"/>
                    <a:pt x="8374" y="11020"/>
                    <a:pt x="9000" y="11461"/>
                  </a:cubicBezTo>
                  <a:cubicBezTo>
                    <a:pt x="9626" y="11902"/>
                    <a:pt x="10879" y="10580"/>
                    <a:pt x="12287" y="9918"/>
                  </a:cubicBezTo>
                  <a:cubicBezTo>
                    <a:pt x="13696" y="9257"/>
                    <a:pt x="15261" y="9257"/>
                    <a:pt x="16200" y="10580"/>
                  </a:cubicBezTo>
                  <a:cubicBezTo>
                    <a:pt x="17139" y="11902"/>
                    <a:pt x="17452" y="14547"/>
                    <a:pt x="18235" y="16531"/>
                  </a:cubicBezTo>
                  <a:cubicBezTo>
                    <a:pt x="19018" y="18514"/>
                    <a:pt x="20270" y="19837"/>
                    <a:pt x="21522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0857956" y="6556907"/>
              <a:ext cx="127434" cy="40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12" fill="norm" stroke="1" extrusionOk="0">
                  <a:moveTo>
                    <a:pt x="15298" y="5336"/>
                  </a:moveTo>
                  <a:cubicBezTo>
                    <a:pt x="13528" y="6580"/>
                    <a:pt x="11757" y="7824"/>
                    <a:pt x="10341" y="9916"/>
                  </a:cubicBezTo>
                  <a:cubicBezTo>
                    <a:pt x="8925" y="12009"/>
                    <a:pt x="7862" y="14949"/>
                    <a:pt x="6977" y="16871"/>
                  </a:cubicBezTo>
                  <a:cubicBezTo>
                    <a:pt x="6092" y="18794"/>
                    <a:pt x="5384" y="19699"/>
                    <a:pt x="4321" y="20377"/>
                  </a:cubicBezTo>
                  <a:cubicBezTo>
                    <a:pt x="3259" y="21056"/>
                    <a:pt x="1843" y="21508"/>
                    <a:pt x="957" y="21395"/>
                  </a:cubicBezTo>
                  <a:cubicBezTo>
                    <a:pt x="72" y="21282"/>
                    <a:pt x="-282" y="20603"/>
                    <a:pt x="249" y="18455"/>
                  </a:cubicBezTo>
                  <a:cubicBezTo>
                    <a:pt x="780" y="16306"/>
                    <a:pt x="2197" y="12687"/>
                    <a:pt x="4144" y="9577"/>
                  </a:cubicBezTo>
                  <a:cubicBezTo>
                    <a:pt x="6092" y="6467"/>
                    <a:pt x="8570" y="3866"/>
                    <a:pt x="10341" y="2283"/>
                  </a:cubicBezTo>
                  <a:cubicBezTo>
                    <a:pt x="12111" y="700"/>
                    <a:pt x="13174" y="134"/>
                    <a:pt x="14413" y="21"/>
                  </a:cubicBezTo>
                  <a:cubicBezTo>
                    <a:pt x="15652" y="-92"/>
                    <a:pt x="17069" y="247"/>
                    <a:pt x="18485" y="1209"/>
                  </a:cubicBezTo>
                  <a:cubicBezTo>
                    <a:pt x="19902" y="2170"/>
                    <a:pt x="21318" y="3753"/>
                    <a:pt x="21318" y="5110"/>
                  </a:cubicBezTo>
                  <a:cubicBezTo>
                    <a:pt x="21318" y="6467"/>
                    <a:pt x="19902" y="7598"/>
                    <a:pt x="16715" y="8390"/>
                  </a:cubicBezTo>
                  <a:cubicBezTo>
                    <a:pt x="13528" y="9181"/>
                    <a:pt x="8570" y="9634"/>
                    <a:pt x="3613" y="1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1127206" y="6701231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1273256" y="6586931"/>
              <a:ext cx="11430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88"/>
                  </a:moveTo>
                  <a:cubicBezTo>
                    <a:pt x="1600" y="4752"/>
                    <a:pt x="3200" y="5616"/>
                    <a:pt x="4000" y="8208"/>
                  </a:cubicBezTo>
                  <a:cubicBezTo>
                    <a:pt x="4800" y="10800"/>
                    <a:pt x="4800" y="15120"/>
                    <a:pt x="4800" y="17820"/>
                  </a:cubicBezTo>
                  <a:cubicBezTo>
                    <a:pt x="4800" y="20520"/>
                    <a:pt x="4800" y="21600"/>
                    <a:pt x="5200" y="21600"/>
                  </a:cubicBezTo>
                  <a:cubicBezTo>
                    <a:pt x="5600" y="21600"/>
                    <a:pt x="6400" y="20520"/>
                    <a:pt x="8200" y="17172"/>
                  </a:cubicBezTo>
                  <a:cubicBezTo>
                    <a:pt x="10000" y="13824"/>
                    <a:pt x="12800" y="8208"/>
                    <a:pt x="15200" y="4968"/>
                  </a:cubicBezTo>
                  <a:cubicBezTo>
                    <a:pt x="17600" y="1728"/>
                    <a:pt x="19600" y="8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1368511" y="6620399"/>
              <a:ext cx="114297" cy="1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08" fill="norm" stroke="1" extrusionOk="0">
                  <a:moveTo>
                    <a:pt x="15315" y="9428"/>
                  </a:moveTo>
                  <a:cubicBezTo>
                    <a:pt x="15315" y="7628"/>
                    <a:pt x="15315" y="5828"/>
                    <a:pt x="15315" y="4028"/>
                  </a:cubicBezTo>
                  <a:cubicBezTo>
                    <a:pt x="15315" y="2228"/>
                    <a:pt x="15315" y="428"/>
                    <a:pt x="14137" y="68"/>
                  </a:cubicBezTo>
                  <a:cubicBezTo>
                    <a:pt x="12959" y="-292"/>
                    <a:pt x="10602" y="788"/>
                    <a:pt x="8246" y="3128"/>
                  </a:cubicBezTo>
                  <a:cubicBezTo>
                    <a:pt x="5890" y="5468"/>
                    <a:pt x="3533" y="9068"/>
                    <a:pt x="1962" y="11768"/>
                  </a:cubicBezTo>
                  <a:cubicBezTo>
                    <a:pt x="391" y="14468"/>
                    <a:pt x="-394" y="16268"/>
                    <a:pt x="195" y="17348"/>
                  </a:cubicBezTo>
                  <a:cubicBezTo>
                    <a:pt x="784" y="18428"/>
                    <a:pt x="2748" y="18788"/>
                    <a:pt x="4319" y="18248"/>
                  </a:cubicBezTo>
                  <a:cubicBezTo>
                    <a:pt x="5890" y="17708"/>
                    <a:pt x="7068" y="16268"/>
                    <a:pt x="8442" y="14828"/>
                  </a:cubicBezTo>
                  <a:cubicBezTo>
                    <a:pt x="9817" y="13388"/>
                    <a:pt x="11388" y="11948"/>
                    <a:pt x="12566" y="12488"/>
                  </a:cubicBezTo>
                  <a:cubicBezTo>
                    <a:pt x="13744" y="13028"/>
                    <a:pt x="14530" y="15548"/>
                    <a:pt x="15904" y="17348"/>
                  </a:cubicBezTo>
                  <a:cubicBezTo>
                    <a:pt x="17279" y="19148"/>
                    <a:pt x="19242" y="20228"/>
                    <a:pt x="21206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1520906" y="6631381"/>
              <a:ext cx="139701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675"/>
                  </a:moveTo>
                  <a:cubicBezTo>
                    <a:pt x="2291" y="4050"/>
                    <a:pt x="4582" y="7425"/>
                    <a:pt x="5727" y="10125"/>
                  </a:cubicBezTo>
                  <a:cubicBezTo>
                    <a:pt x="6873" y="12825"/>
                    <a:pt x="6873" y="14850"/>
                    <a:pt x="6873" y="16425"/>
                  </a:cubicBezTo>
                  <a:cubicBezTo>
                    <a:pt x="6873" y="18000"/>
                    <a:pt x="6873" y="19125"/>
                    <a:pt x="6218" y="20025"/>
                  </a:cubicBezTo>
                  <a:cubicBezTo>
                    <a:pt x="5564" y="20925"/>
                    <a:pt x="4255" y="21600"/>
                    <a:pt x="3600" y="21375"/>
                  </a:cubicBezTo>
                  <a:cubicBezTo>
                    <a:pt x="2945" y="21150"/>
                    <a:pt x="2945" y="20025"/>
                    <a:pt x="4255" y="16875"/>
                  </a:cubicBezTo>
                  <a:cubicBezTo>
                    <a:pt x="5564" y="13725"/>
                    <a:pt x="8182" y="8550"/>
                    <a:pt x="11291" y="5400"/>
                  </a:cubicBezTo>
                  <a:cubicBezTo>
                    <a:pt x="14400" y="2250"/>
                    <a:pt x="18000" y="11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1755856" y="677743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0" name="Drawing"/>
          <p:cNvGrpSpPr/>
          <p:nvPr/>
        </p:nvGrpSpPr>
        <p:grpSpPr>
          <a:xfrm>
            <a:off x="463550" y="1930400"/>
            <a:ext cx="12001267" cy="7378700"/>
            <a:chOff x="0" y="0"/>
            <a:chExt cx="12001266" cy="7378700"/>
          </a:xfrm>
        </p:grpSpPr>
        <p:sp>
          <p:nvSpPr>
            <p:cNvPr id="2351" name="Line"/>
            <p:cNvSpPr/>
            <p:nvPr/>
          </p:nvSpPr>
          <p:spPr>
            <a:xfrm>
              <a:off x="492468" y="462317"/>
              <a:ext cx="250483" cy="38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40" fill="norm" stroke="1" extrusionOk="0">
                  <a:moveTo>
                    <a:pt x="2421" y="1819"/>
                  </a:moveTo>
                  <a:cubicBezTo>
                    <a:pt x="4236" y="2169"/>
                    <a:pt x="6051" y="2519"/>
                    <a:pt x="8230" y="2344"/>
                  </a:cubicBezTo>
                  <a:cubicBezTo>
                    <a:pt x="10408" y="2169"/>
                    <a:pt x="12949" y="1469"/>
                    <a:pt x="14673" y="1002"/>
                  </a:cubicBezTo>
                  <a:cubicBezTo>
                    <a:pt x="16398" y="535"/>
                    <a:pt x="17305" y="301"/>
                    <a:pt x="17305" y="126"/>
                  </a:cubicBezTo>
                  <a:cubicBezTo>
                    <a:pt x="17305" y="-49"/>
                    <a:pt x="16398" y="-166"/>
                    <a:pt x="14038" y="651"/>
                  </a:cubicBezTo>
                  <a:cubicBezTo>
                    <a:pt x="11678" y="1469"/>
                    <a:pt x="7867" y="3220"/>
                    <a:pt x="5688" y="4329"/>
                  </a:cubicBezTo>
                  <a:cubicBezTo>
                    <a:pt x="3510" y="5438"/>
                    <a:pt x="2966" y="5905"/>
                    <a:pt x="2603" y="6431"/>
                  </a:cubicBezTo>
                  <a:cubicBezTo>
                    <a:pt x="2240" y="6956"/>
                    <a:pt x="2058" y="7540"/>
                    <a:pt x="2330" y="8007"/>
                  </a:cubicBezTo>
                  <a:cubicBezTo>
                    <a:pt x="2603" y="8474"/>
                    <a:pt x="3329" y="8824"/>
                    <a:pt x="4055" y="9175"/>
                  </a:cubicBezTo>
                  <a:cubicBezTo>
                    <a:pt x="4781" y="9525"/>
                    <a:pt x="5507" y="9875"/>
                    <a:pt x="5870" y="10400"/>
                  </a:cubicBezTo>
                  <a:cubicBezTo>
                    <a:pt x="6233" y="10926"/>
                    <a:pt x="6233" y="11626"/>
                    <a:pt x="5235" y="12911"/>
                  </a:cubicBezTo>
                  <a:cubicBezTo>
                    <a:pt x="4236" y="14195"/>
                    <a:pt x="2240" y="16063"/>
                    <a:pt x="1151" y="17348"/>
                  </a:cubicBezTo>
                  <a:cubicBezTo>
                    <a:pt x="62" y="18632"/>
                    <a:pt x="-120" y="19332"/>
                    <a:pt x="62" y="19975"/>
                  </a:cubicBezTo>
                  <a:cubicBezTo>
                    <a:pt x="243" y="20617"/>
                    <a:pt x="788" y="21200"/>
                    <a:pt x="2784" y="21317"/>
                  </a:cubicBezTo>
                  <a:cubicBezTo>
                    <a:pt x="4781" y="21434"/>
                    <a:pt x="8230" y="21084"/>
                    <a:pt x="11588" y="20442"/>
                  </a:cubicBezTo>
                  <a:cubicBezTo>
                    <a:pt x="14946" y="19799"/>
                    <a:pt x="18213" y="18865"/>
                    <a:pt x="21480" y="17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28047" y="571319"/>
              <a:ext cx="300654" cy="21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69" fill="norm" stroke="1" extrusionOk="0">
                  <a:moveTo>
                    <a:pt x="1970" y="5572"/>
                  </a:moveTo>
                  <a:cubicBezTo>
                    <a:pt x="1214" y="5161"/>
                    <a:pt x="459" y="4749"/>
                    <a:pt x="157" y="4029"/>
                  </a:cubicBezTo>
                  <a:cubicBezTo>
                    <a:pt x="-145" y="3309"/>
                    <a:pt x="6" y="2281"/>
                    <a:pt x="459" y="1766"/>
                  </a:cubicBezTo>
                  <a:cubicBezTo>
                    <a:pt x="912" y="1252"/>
                    <a:pt x="1668" y="1252"/>
                    <a:pt x="3103" y="2075"/>
                  </a:cubicBezTo>
                  <a:cubicBezTo>
                    <a:pt x="4538" y="2898"/>
                    <a:pt x="6652" y="4543"/>
                    <a:pt x="7936" y="7115"/>
                  </a:cubicBezTo>
                  <a:cubicBezTo>
                    <a:pt x="9220" y="9686"/>
                    <a:pt x="9673" y="13183"/>
                    <a:pt x="9673" y="15446"/>
                  </a:cubicBezTo>
                  <a:cubicBezTo>
                    <a:pt x="9673" y="17709"/>
                    <a:pt x="9220" y="18738"/>
                    <a:pt x="8616" y="19663"/>
                  </a:cubicBezTo>
                  <a:cubicBezTo>
                    <a:pt x="8012" y="20589"/>
                    <a:pt x="7256" y="21412"/>
                    <a:pt x="6803" y="21103"/>
                  </a:cubicBezTo>
                  <a:cubicBezTo>
                    <a:pt x="6350" y="20795"/>
                    <a:pt x="6199" y="19355"/>
                    <a:pt x="6728" y="16578"/>
                  </a:cubicBezTo>
                  <a:cubicBezTo>
                    <a:pt x="7256" y="13801"/>
                    <a:pt x="8465" y="9686"/>
                    <a:pt x="9296" y="7218"/>
                  </a:cubicBezTo>
                  <a:cubicBezTo>
                    <a:pt x="10126" y="4749"/>
                    <a:pt x="10579" y="3926"/>
                    <a:pt x="11184" y="2692"/>
                  </a:cubicBezTo>
                  <a:cubicBezTo>
                    <a:pt x="11788" y="1458"/>
                    <a:pt x="12543" y="-188"/>
                    <a:pt x="12619" y="18"/>
                  </a:cubicBezTo>
                  <a:cubicBezTo>
                    <a:pt x="12694" y="223"/>
                    <a:pt x="12090" y="2281"/>
                    <a:pt x="11637" y="4852"/>
                  </a:cubicBezTo>
                  <a:cubicBezTo>
                    <a:pt x="11184" y="7423"/>
                    <a:pt x="10882" y="10509"/>
                    <a:pt x="11410" y="12566"/>
                  </a:cubicBezTo>
                  <a:cubicBezTo>
                    <a:pt x="11939" y="14623"/>
                    <a:pt x="13298" y="15652"/>
                    <a:pt x="15111" y="15652"/>
                  </a:cubicBezTo>
                  <a:cubicBezTo>
                    <a:pt x="16924" y="15652"/>
                    <a:pt x="19189" y="14623"/>
                    <a:pt x="21455" y="13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266560" y="366183"/>
              <a:ext cx="162191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02" fill="norm" stroke="1" extrusionOk="0">
                  <a:moveTo>
                    <a:pt x="8030" y="97"/>
                  </a:moveTo>
                  <a:cubicBezTo>
                    <a:pt x="6627" y="0"/>
                    <a:pt x="5225" y="-98"/>
                    <a:pt x="4103" y="195"/>
                  </a:cubicBezTo>
                  <a:cubicBezTo>
                    <a:pt x="2981" y="488"/>
                    <a:pt x="2139" y="1173"/>
                    <a:pt x="1438" y="2688"/>
                  </a:cubicBezTo>
                  <a:cubicBezTo>
                    <a:pt x="737" y="4202"/>
                    <a:pt x="176" y="6548"/>
                    <a:pt x="35" y="8210"/>
                  </a:cubicBezTo>
                  <a:cubicBezTo>
                    <a:pt x="-105" y="9871"/>
                    <a:pt x="176" y="10849"/>
                    <a:pt x="877" y="11484"/>
                  </a:cubicBezTo>
                  <a:cubicBezTo>
                    <a:pt x="1578" y="12119"/>
                    <a:pt x="2700" y="12412"/>
                    <a:pt x="4804" y="12364"/>
                  </a:cubicBezTo>
                  <a:cubicBezTo>
                    <a:pt x="6908" y="12315"/>
                    <a:pt x="9994" y="11924"/>
                    <a:pt x="12518" y="11435"/>
                  </a:cubicBezTo>
                  <a:cubicBezTo>
                    <a:pt x="15043" y="10946"/>
                    <a:pt x="17007" y="10360"/>
                    <a:pt x="18409" y="9871"/>
                  </a:cubicBezTo>
                  <a:cubicBezTo>
                    <a:pt x="19812" y="9383"/>
                    <a:pt x="20653" y="8992"/>
                    <a:pt x="20794" y="9285"/>
                  </a:cubicBezTo>
                  <a:cubicBezTo>
                    <a:pt x="20934" y="9578"/>
                    <a:pt x="20373" y="10555"/>
                    <a:pt x="20373" y="12706"/>
                  </a:cubicBezTo>
                  <a:cubicBezTo>
                    <a:pt x="20373" y="14856"/>
                    <a:pt x="20934" y="18179"/>
                    <a:pt x="21495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50412" y="857250"/>
              <a:ext cx="924389" cy="18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2" fill="norm" stroke="1" extrusionOk="0">
                  <a:moveTo>
                    <a:pt x="973" y="20160"/>
                  </a:moveTo>
                  <a:cubicBezTo>
                    <a:pt x="529" y="20640"/>
                    <a:pt x="85" y="21120"/>
                    <a:pt x="11" y="21360"/>
                  </a:cubicBezTo>
                  <a:cubicBezTo>
                    <a:pt x="-63" y="21600"/>
                    <a:pt x="233" y="21600"/>
                    <a:pt x="1244" y="20280"/>
                  </a:cubicBezTo>
                  <a:cubicBezTo>
                    <a:pt x="2255" y="18960"/>
                    <a:pt x="3981" y="16320"/>
                    <a:pt x="5855" y="13680"/>
                  </a:cubicBezTo>
                  <a:cubicBezTo>
                    <a:pt x="7729" y="11040"/>
                    <a:pt x="9751" y="8400"/>
                    <a:pt x="11674" y="6240"/>
                  </a:cubicBezTo>
                  <a:cubicBezTo>
                    <a:pt x="13597" y="4080"/>
                    <a:pt x="15422" y="2400"/>
                    <a:pt x="17049" y="1440"/>
                  </a:cubicBezTo>
                  <a:cubicBezTo>
                    <a:pt x="18677" y="480"/>
                    <a:pt x="20107" y="240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09769" y="920750"/>
              <a:ext cx="671381" cy="19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41" fill="norm" stroke="1" extrusionOk="0">
                  <a:moveTo>
                    <a:pt x="2594" y="15329"/>
                  </a:moveTo>
                  <a:cubicBezTo>
                    <a:pt x="1847" y="16490"/>
                    <a:pt x="1100" y="17652"/>
                    <a:pt x="624" y="18697"/>
                  </a:cubicBezTo>
                  <a:cubicBezTo>
                    <a:pt x="149" y="19742"/>
                    <a:pt x="-55" y="20671"/>
                    <a:pt x="13" y="21135"/>
                  </a:cubicBezTo>
                  <a:cubicBezTo>
                    <a:pt x="81" y="21600"/>
                    <a:pt x="420" y="21600"/>
                    <a:pt x="1813" y="20671"/>
                  </a:cubicBezTo>
                  <a:cubicBezTo>
                    <a:pt x="3205" y="19742"/>
                    <a:pt x="5651" y="17884"/>
                    <a:pt x="8164" y="15677"/>
                  </a:cubicBezTo>
                  <a:cubicBezTo>
                    <a:pt x="10677" y="13471"/>
                    <a:pt x="13258" y="10916"/>
                    <a:pt x="15500" y="8245"/>
                  </a:cubicBezTo>
                  <a:cubicBezTo>
                    <a:pt x="17741" y="5574"/>
                    <a:pt x="19643" y="2787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663700" y="5969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701800" y="7874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628900" y="533400"/>
              <a:ext cx="412751" cy="53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0"/>
                  </a:moveTo>
                  <a:cubicBezTo>
                    <a:pt x="2658" y="2381"/>
                    <a:pt x="5317" y="4762"/>
                    <a:pt x="7865" y="7441"/>
                  </a:cubicBezTo>
                  <a:cubicBezTo>
                    <a:pt x="10412" y="10120"/>
                    <a:pt x="12849" y="13096"/>
                    <a:pt x="14677" y="15350"/>
                  </a:cubicBezTo>
                  <a:cubicBezTo>
                    <a:pt x="16505" y="17603"/>
                    <a:pt x="17723" y="19134"/>
                    <a:pt x="18609" y="20112"/>
                  </a:cubicBezTo>
                  <a:cubicBezTo>
                    <a:pt x="19495" y="21090"/>
                    <a:pt x="20049" y="21515"/>
                    <a:pt x="20492" y="21557"/>
                  </a:cubicBezTo>
                  <a:cubicBezTo>
                    <a:pt x="20935" y="21600"/>
                    <a:pt x="21268" y="21260"/>
                    <a:pt x="21600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665869" y="463693"/>
              <a:ext cx="471032" cy="69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48" fill="norm" stroke="1" extrusionOk="0">
                  <a:moveTo>
                    <a:pt x="21555" y="778"/>
                  </a:moveTo>
                  <a:cubicBezTo>
                    <a:pt x="21264" y="452"/>
                    <a:pt x="20974" y="126"/>
                    <a:pt x="20586" y="28"/>
                  </a:cubicBezTo>
                  <a:cubicBezTo>
                    <a:pt x="20199" y="-70"/>
                    <a:pt x="19715" y="61"/>
                    <a:pt x="18746" y="844"/>
                  </a:cubicBezTo>
                  <a:cubicBezTo>
                    <a:pt x="17777" y="1627"/>
                    <a:pt x="16325" y="3062"/>
                    <a:pt x="14872" y="4661"/>
                  </a:cubicBezTo>
                  <a:cubicBezTo>
                    <a:pt x="13419" y="6260"/>
                    <a:pt x="11966" y="8022"/>
                    <a:pt x="10271" y="10012"/>
                  </a:cubicBezTo>
                  <a:cubicBezTo>
                    <a:pt x="8576" y="12003"/>
                    <a:pt x="6638" y="14221"/>
                    <a:pt x="5040" y="15951"/>
                  </a:cubicBezTo>
                  <a:cubicBezTo>
                    <a:pt x="3442" y="17680"/>
                    <a:pt x="2183" y="18920"/>
                    <a:pt x="1311" y="19833"/>
                  </a:cubicBezTo>
                  <a:cubicBezTo>
                    <a:pt x="439" y="20747"/>
                    <a:pt x="-45" y="21334"/>
                    <a:pt x="3" y="21432"/>
                  </a:cubicBezTo>
                  <a:cubicBezTo>
                    <a:pt x="52" y="21530"/>
                    <a:pt x="633" y="21138"/>
                    <a:pt x="1214" y="20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219450" y="77470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4400"/>
                    <a:pt x="7920" y="7200"/>
                    <a:pt x="11520" y="3600"/>
                  </a:cubicBezTo>
                  <a:cubicBezTo>
                    <a:pt x="15120" y="0"/>
                    <a:pt x="183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282950" y="1022350"/>
              <a:ext cx="349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5" y="17280"/>
                    <a:pt x="7069" y="12960"/>
                    <a:pt x="10669" y="9360"/>
                  </a:cubicBezTo>
                  <a:cubicBezTo>
                    <a:pt x="14269" y="5760"/>
                    <a:pt x="1793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034266" y="262063"/>
              <a:ext cx="290085" cy="108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32" fill="norm" stroke="1" extrusionOk="0">
                  <a:moveTo>
                    <a:pt x="21451" y="1229"/>
                  </a:moveTo>
                  <a:cubicBezTo>
                    <a:pt x="20512" y="892"/>
                    <a:pt x="19573" y="555"/>
                    <a:pt x="17538" y="324"/>
                  </a:cubicBezTo>
                  <a:cubicBezTo>
                    <a:pt x="15503" y="92"/>
                    <a:pt x="12373" y="-34"/>
                    <a:pt x="9634" y="8"/>
                  </a:cubicBezTo>
                  <a:cubicBezTo>
                    <a:pt x="6894" y="50"/>
                    <a:pt x="4547" y="261"/>
                    <a:pt x="2981" y="492"/>
                  </a:cubicBezTo>
                  <a:cubicBezTo>
                    <a:pt x="1416" y="724"/>
                    <a:pt x="634" y="977"/>
                    <a:pt x="242" y="1208"/>
                  </a:cubicBezTo>
                  <a:cubicBezTo>
                    <a:pt x="-149" y="1440"/>
                    <a:pt x="-149" y="1650"/>
                    <a:pt x="868" y="1987"/>
                  </a:cubicBezTo>
                  <a:cubicBezTo>
                    <a:pt x="1886" y="2324"/>
                    <a:pt x="3921" y="2787"/>
                    <a:pt x="5955" y="3355"/>
                  </a:cubicBezTo>
                  <a:cubicBezTo>
                    <a:pt x="7990" y="3924"/>
                    <a:pt x="10025" y="4598"/>
                    <a:pt x="11121" y="5419"/>
                  </a:cubicBezTo>
                  <a:cubicBezTo>
                    <a:pt x="12216" y="6240"/>
                    <a:pt x="12373" y="7208"/>
                    <a:pt x="11121" y="8155"/>
                  </a:cubicBezTo>
                  <a:cubicBezTo>
                    <a:pt x="9868" y="9103"/>
                    <a:pt x="7208" y="10029"/>
                    <a:pt x="5486" y="10555"/>
                  </a:cubicBezTo>
                  <a:cubicBezTo>
                    <a:pt x="3764" y="11082"/>
                    <a:pt x="2981" y="11208"/>
                    <a:pt x="2981" y="11208"/>
                  </a:cubicBezTo>
                  <a:cubicBezTo>
                    <a:pt x="2981" y="11208"/>
                    <a:pt x="3764" y="11082"/>
                    <a:pt x="5094" y="10998"/>
                  </a:cubicBezTo>
                  <a:cubicBezTo>
                    <a:pt x="6425" y="10913"/>
                    <a:pt x="8303" y="10871"/>
                    <a:pt x="9868" y="10998"/>
                  </a:cubicBezTo>
                  <a:cubicBezTo>
                    <a:pt x="11434" y="11124"/>
                    <a:pt x="12686" y="11419"/>
                    <a:pt x="12921" y="12071"/>
                  </a:cubicBezTo>
                  <a:cubicBezTo>
                    <a:pt x="13155" y="12724"/>
                    <a:pt x="12373" y="13734"/>
                    <a:pt x="11121" y="14829"/>
                  </a:cubicBezTo>
                  <a:cubicBezTo>
                    <a:pt x="9868" y="15924"/>
                    <a:pt x="8147" y="17103"/>
                    <a:pt x="7051" y="18155"/>
                  </a:cubicBezTo>
                  <a:cubicBezTo>
                    <a:pt x="5955" y="19208"/>
                    <a:pt x="5486" y="20134"/>
                    <a:pt x="5486" y="20682"/>
                  </a:cubicBezTo>
                  <a:cubicBezTo>
                    <a:pt x="5486" y="21229"/>
                    <a:pt x="5955" y="21398"/>
                    <a:pt x="7051" y="21482"/>
                  </a:cubicBezTo>
                  <a:cubicBezTo>
                    <a:pt x="8147" y="21566"/>
                    <a:pt x="9868" y="21566"/>
                    <a:pt x="12294" y="21313"/>
                  </a:cubicBezTo>
                  <a:cubicBezTo>
                    <a:pt x="14721" y="21061"/>
                    <a:pt x="17851" y="20555"/>
                    <a:pt x="20981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629149" y="120650"/>
              <a:ext cx="317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98"/>
                    <a:pt x="11520" y="10596"/>
                    <a:pt x="15120" y="14196"/>
                  </a:cubicBezTo>
                  <a:cubicBezTo>
                    <a:pt x="18720" y="17796"/>
                    <a:pt x="20160" y="1969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539118" y="1096032"/>
              <a:ext cx="305932" cy="41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1" fill="norm" stroke="1" extrusionOk="0">
                  <a:moveTo>
                    <a:pt x="4102" y="2734"/>
                  </a:moveTo>
                  <a:cubicBezTo>
                    <a:pt x="3506" y="2408"/>
                    <a:pt x="2910" y="2083"/>
                    <a:pt x="2836" y="1649"/>
                  </a:cubicBezTo>
                  <a:cubicBezTo>
                    <a:pt x="2761" y="1215"/>
                    <a:pt x="3208" y="672"/>
                    <a:pt x="3804" y="346"/>
                  </a:cubicBezTo>
                  <a:cubicBezTo>
                    <a:pt x="4400" y="21"/>
                    <a:pt x="5145" y="-88"/>
                    <a:pt x="6485" y="75"/>
                  </a:cubicBezTo>
                  <a:cubicBezTo>
                    <a:pt x="7826" y="238"/>
                    <a:pt x="9763" y="672"/>
                    <a:pt x="10880" y="1594"/>
                  </a:cubicBezTo>
                  <a:cubicBezTo>
                    <a:pt x="11997" y="2517"/>
                    <a:pt x="12295" y="3928"/>
                    <a:pt x="11401" y="6099"/>
                  </a:cubicBezTo>
                  <a:cubicBezTo>
                    <a:pt x="10508" y="8270"/>
                    <a:pt x="8422" y="11200"/>
                    <a:pt x="6560" y="13426"/>
                  </a:cubicBezTo>
                  <a:cubicBezTo>
                    <a:pt x="4698" y="15651"/>
                    <a:pt x="3059" y="17170"/>
                    <a:pt x="1868" y="18364"/>
                  </a:cubicBezTo>
                  <a:cubicBezTo>
                    <a:pt x="676" y="19558"/>
                    <a:pt x="-69" y="20427"/>
                    <a:pt x="5" y="20915"/>
                  </a:cubicBezTo>
                  <a:cubicBezTo>
                    <a:pt x="80" y="21403"/>
                    <a:pt x="974" y="21512"/>
                    <a:pt x="4251" y="21132"/>
                  </a:cubicBezTo>
                  <a:cubicBezTo>
                    <a:pt x="7528" y="20752"/>
                    <a:pt x="13189" y="19884"/>
                    <a:pt x="16466" y="19395"/>
                  </a:cubicBezTo>
                  <a:cubicBezTo>
                    <a:pt x="19743" y="18907"/>
                    <a:pt x="20637" y="18798"/>
                    <a:pt x="21531" y="18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706204" y="234950"/>
              <a:ext cx="198117" cy="20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80" fill="norm" stroke="1" extrusionOk="0">
                  <a:moveTo>
                    <a:pt x="2991" y="0"/>
                  </a:moveTo>
                  <a:cubicBezTo>
                    <a:pt x="1627" y="2836"/>
                    <a:pt x="263" y="5673"/>
                    <a:pt x="35" y="9055"/>
                  </a:cubicBezTo>
                  <a:cubicBezTo>
                    <a:pt x="-192" y="12436"/>
                    <a:pt x="717" y="16364"/>
                    <a:pt x="1627" y="18655"/>
                  </a:cubicBezTo>
                  <a:cubicBezTo>
                    <a:pt x="2536" y="20945"/>
                    <a:pt x="3446" y="21600"/>
                    <a:pt x="4355" y="21382"/>
                  </a:cubicBezTo>
                  <a:cubicBezTo>
                    <a:pt x="5265" y="21164"/>
                    <a:pt x="6174" y="20073"/>
                    <a:pt x="6856" y="18982"/>
                  </a:cubicBezTo>
                  <a:cubicBezTo>
                    <a:pt x="7539" y="17891"/>
                    <a:pt x="7993" y="16800"/>
                    <a:pt x="8448" y="15709"/>
                  </a:cubicBezTo>
                  <a:cubicBezTo>
                    <a:pt x="8903" y="14618"/>
                    <a:pt x="9357" y="13527"/>
                    <a:pt x="9699" y="13527"/>
                  </a:cubicBezTo>
                  <a:cubicBezTo>
                    <a:pt x="10040" y="13527"/>
                    <a:pt x="10267" y="14618"/>
                    <a:pt x="10722" y="15818"/>
                  </a:cubicBezTo>
                  <a:cubicBezTo>
                    <a:pt x="11176" y="17018"/>
                    <a:pt x="11859" y="18327"/>
                    <a:pt x="12654" y="19309"/>
                  </a:cubicBezTo>
                  <a:cubicBezTo>
                    <a:pt x="13450" y="20291"/>
                    <a:pt x="14360" y="20945"/>
                    <a:pt x="15383" y="21273"/>
                  </a:cubicBezTo>
                  <a:cubicBezTo>
                    <a:pt x="16406" y="21600"/>
                    <a:pt x="17543" y="21600"/>
                    <a:pt x="18566" y="20836"/>
                  </a:cubicBezTo>
                  <a:cubicBezTo>
                    <a:pt x="19589" y="20073"/>
                    <a:pt x="20499" y="18545"/>
                    <a:pt x="20953" y="16036"/>
                  </a:cubicBezTo>
                  <a:cubicBezTo>
                    <a:pt x="21408" y="13527"/>
                    <a:pt x="21408" y="10036"/>
                    <a:pt x="20840" y="7964"/>
                  </a:cubicBezTo>
                  <a:cubicBezTo>
                    <a:pt x="20271" y="5891"/>
                    <a:pt x="19134" y="5236"/>
                    <a:pt x="17997" y="4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019799" y="2921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026149" y="1968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120269" y="36968"/>
              <a:ext cx="286881" cy="39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46" fill="norm" stroke="1" extrusionOk="0">
                  <a:moveTo>
                    <a:pt x="2467" y="63"/>
                  </a:moveTo>
                  <a:cubicBezTo>
                    <a:pt x="2626" y="4032"/>
                    <a:pt x="2785" y="8002"/>
                    <a:pt x="2864" y="11388"/>
                  </a:cubicBezTo>
                  <a:cubicBezTo>
                    <a:pt x="2944" y="14774"/>
                    <a:pt x="2944" y="17576"/>
                    <a:pt x="3023" y="19269"/>
                  </a:cubicBezTo>
                  <a:cubicBezTo>
                    <a:pt x="3102" y="20962"/>
                    <a:pt x="3261" y="21546"/>
                    <a:pt x="3500" y="21546"/>
                  </a:cubicBezTo>
                  <a:cubicBezTo>
                    <a:pt x="3738" y="21546"/>
                    <a:pt x="4055" y="20962"/>
                    <a:pt x="4055" y="19736"/>
                  </a:cubicBezTo>
                  <a:cubicBezTo>
                    <a:pt x="4055" y="18510"/>
                    <a:pt x="3738" y="16642"/>
                    <a:pt x="3341" y="15416"/>
                  </a:cubicBezTo>
                  <a:cubicBezTo>
                    <a:pt x="2944" y="14190"/>
                    <a:pt x="2467" y="13607"/>
                    <a:pt x="1752" y="13081"/>
                  </a:cubicBezTo>
                  <a:cubicBezTo>
                    <a:pt x="1038" y="12556"/>
                    <a:pt x="85" y="12089"/>
                    <a:pt x="5" y="11680"/>
                  </a:cubicBezTo>
                  <a:cubicBezTo>
                    <a:pt x="-74" y="11271"/>
                    <a:pt x="720" y="10921"/>
                    <a:pt x="2547" y="9462"/>
                  </a:cubicBezTo>
                  <a:cubicBezTo>
                    <a:pt x="4373" y="8002"/>
                    <a:pt x="7232" y="5434"/>
                    <a:pt x="8820" y="3857"/>
                  </a:cubicBezTo>
                  <a:cubicBezTo>
                    <a:pt x="10408" y="2281"/>
                    <a:pt x="10726" y="1697"/>
                    <a:pt x="11202" y="1114"/>
                  </a:cubicBezTo>
                  <a:cubicBezTo>
                    <a:pt x="11679" y="530"/>
                    <a:pt x="12314" y="-54"/>
                    <a:pt x="12632" y="4"/>
                  </a:cubicBezTo>
                  <a:cubicBezTo>
                    <a:pt x="12950" y="63"/>
                    <a:pt x="12950" y="763"/>
                    <a:pt x="12791" y="3215"/>
                  </a:cubicBezTo>
                  <a:cubicBezTo>
                    <a:pt x="12632" y="5667"/>
                    <a:pt x="12314" y="9870"/>
                    <a:pt x="12155" y="12322"/>
                  </a:cubicBezTo>
                  <a:cubicBezTo>
                    <a:pt x="11997" y="14774"/>
                    <a:pt x="11997" y="15475"/>
                    <a:pt x="11838" y="16350"/>
                  </a:cubicBezTo>
                  <a:cubicBezTo>
                    <a:pt x="11679" y="17226"/>
                    <a:pt x="11361" y="18277"/>
                    <a:pt x="11361" y="18335"/>
                  </a:cubicBezTo>
                  <a:cubicBezTo>
                    <a:pt x="11361" y="18394"/>
                    <a:pt x="11679" y="17460"/>
                    <a:pt x="12552" y="16525"/>
                  </a:cubicBezTo>
                  <a:cubicBezTo>
                    <a:pt x="13426" y="15591"/>
                    <a:pt x="14855" y="14657"/>
                    <a:pt x="15967" y="14190"/>
                  </a:cubicBezTo>
                  <a:cubicBezTo>
                    <a:pt x="17079" y="13723"/>
                    <a:pt x="17873" y="13723"/>
                    <a:pt x="18747" y="14716"/>
                  </a:cubicBezTo>
                  <a:cubicBezTo>
                    <a:pt x="19620" y="15708"/>
                    <a:pt x="20573" y="17693"/>
                    <a:pt x="21526" y="19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965949" y="130043"/>
              <a:ext cx="134441" cy="59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95" fill="norm" stroke="1" extrusionOk="0">
                  <a:moveTo>
                    <a:pt x="0" y="9965"/>
                  </a:moveTo>
                  <a:cubicBezTo>
                    <a:pt x="1329" y="11873"/>
                    <a:pt x="2658" y="13781"/>
                    <a:pt x="3655" y="15460"/>
                  </a:cubicBezTo>
                  <a:cubicBezTo>
                    <a:pt x="4652" y="17139"/>
                    <a:pt x="5317" y="18590"/>
                    <a:pt x="5649" y="19620"/>
                  </a:cubicBezTo>
                  <a:cubicBezTo>
                    <a:pt x="5982" y="20650"/>
                    <a:pt x="5982" y="21261"/>
                    <a:pt x="5649" y="21376"/>
                  </a:cubicBezTo>
                  <a:cubicBezTo>
                    <a:pt x="5317" y="21490"/>
                    <a:pt x="4652" y="21108"/>
                    <a:pt x="3988" y="19735"/>
                  </a:cubicBezTo>
                  <a:cubicBezTo>
                    <a:pt x="3323" y="18361"/>
                    <a:pt x="2658" y="15995"/>
                    <a:pt x="2160" y="13400"/>
                  </a:cubicBezTo>
                  <a:cubicBezTo>
                    <a:pt x="1662" y="10804"/>
                    <a:pt x="1329" y="7980"/>
                    <a:pt x="1495" y="5920"/>
                  </a:cubicBezTo>
                  <a:cubicBezTo>
                    <a:pt x="1662" y="3859"/>
                    <a:pt x="2326" y="2561"/>
                    <a:pt x="3489" y="1645"/>
                  </a:cubicBezTo>
                  <a:cubicBezTo>
                    <a:pt x="4652" y="730"/>
                    <a:pt x="6314" y="195"/>
                    <a:pt x="8308" y="43"/>
                  </a:cubicBezTo>
                  <a:cubicBezTo>
                    <a:pt x="10302" y="-110"/>
                    <a:pt x="12628" y="119"/>
                    <a:pt x="15120" y="1149"/>
                  </a:cubicBezTo>
                  <a:cubicBezTo>
                    <a:pt x="17612" y="2180"/>
                    <a:pt x="20271" y="4012"/>
                    <a:pt x="20935" y="5576"/>
                  </a:cubicBezTo>
                  <a:cubicBezTo>
                    <a:pt x="21600" y="7141"/>
                    <a:pt x="20271" y="8438"/>
                    <a:pt x="17945" y="9316"/>
                  </a:cubicBezTo>
                  <a:cubicBezTo>
                    <a:pt x="15618" y="10194"/>
                    <a:pt x="12295" y="10652"/>
                    <a:pt x="9803" y="10385"/>
                  </a:cubicBezTo>
                  <a:cubicBezTo>
                    <a:pt x="7311" y="10118"/>
                    <a:pt x="5649" y="9125"/>
                    <a:pt x="3988" y="8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156449" y="142562"/>
              <a:ext cx="196851" cy="1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1068"/>
                  </a:moveTo>
                  <a:cubicBezTo>
                    <a:pt x="1858" y="3595"/>
                    <a:pt x="3716" y="6123"/>
                    <a:pt x="4877" y="9110"/>
                  </a:cubicBezTo>
                  <a:cubicBezTo>
                    <a:pt x="6039" y="12098"/>
                    <a:pt x="6503" y="15544"/>
                    <a:pt x="6619" y="17842"/>
                  </a:cubicBezTo>
                  <a:cubicBezTo>
                    <a:pt x="6735" y="20140"/>
                    <a:pt x="6503" y="21289"/>
                    <a:pt x="6155" y="21059"/>
                  </a:cubicBezTo>
                  <a:cubicBezTo>
                    <a:pt x="5806" y="20829"/>
                    <a:pt x="5342" y="19221"/>
                    <a:pt x="5226" y="16119"/>
                  </a:cubicBezTo>
                  <a:cubicBezTo>
                    <a:pt x="5110" y="13017"/>
                    <a:pt x="5342" y="8421"/>
                    <a:pt x="7084" y="5319"/>
                  </a:cubicBezTo>
                  <a:cubicBezTo>
                    <a:pt x="8826" y="2217"/>
                    <a:pt x="12077" y="608"/>
                    <a:pt x="14748" y="149"/>
                  </a:cubicBezTo>
                  <a:cubicBezTo>
                    <a:pt x="17419" y="-311"/>
                    <a:pt x="19510" y="378"/>
                    <a:pt x="21600" y="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303029" y="127000"/>
              <a:ext cx="107422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9835" y="4239"/>
                  </a:moveTo>
                  <a:cubicBezTo>
                    <a:pt x="17758" y="3836"/>
                    <a:pt x="15681" y="3432"/>
                    <a:pt x="12566" y="4441"/>
                  </a:cubicBezTo>
                  <a:cubicBezTo>
                    <a:pt x="9450" y="5450"/>
                    <a:pt x="5296" y="7873"/>
                    <a:pt x="2804" y="10497"/>
                  </a:cubicBezTo>
                  <a:cubicBezTo>
                    <a:pt x="312" y="13121"/>
                    <a:pt x="-519" y="15948"/>
                    <a:pt x="312" y="18067"/>
                  </a:cubicBezTo>
                  <a:cubicBezTo>
                    <a:pt x="1143" y="20187"/>
                    <a:pt x="3635" y="21600"/>
                    <a:pt x="6958" y="21600"/>
                  </a:cubicBezTo>
                  <a:cubicBezTo>
                    <a:pt x="10281" y="21600"/>
                    <a:pt x="14435" y="20187"/>
                    <a:pt x="16719" y="16856"/>
                  </a:cubicBezTo>
                  <a:cubicBezTo>
                    <a:pt x="19004" y="13525"/>
                    <a:pt x="19419" y="8277"/>
                    <a:pt x="19835" y="5148"/>
                  </a:cubicBezTo>
                  <a:cubicBezTo>
                    <a:pt x="20250" y="2019"/>
                    <a:pt x="20666" y="1009"/>
                    <a:pt x="210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468540" y="0"/>
              <a:ext cx="120420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3132" y="0"/>
                  </a:moveTo>
                  <a:cubicBezTo>
                    <a:pt x="3498" y="2887"/>
                    <a:pt x="3864" y="5774"/>
                    <a:pt x="3681" y="9196"/>
                  </a:cubicBezTo>
                  <a:cubicBezTo>
                    <a:pt x="3498" y="12618"/>
                    <a:pt x="2766" y="16574"/>
                    <a:pt x="2034" y="18820"/>
                  </a:cubicBezTo>
                  <a:cubicBezTo>
                    <a:pt x="1301" y="21065"/>
                    <a:pt x="569" y="21600"/>
                    <a:pt x="203" y="21600"/>
                  </a:cubicBezTo>
                  <a:cubicBezTo>
                    <a:pt x="-163" y="21600"/>
                    <a:pt x="-163" y="21065"/>
                    <a:pt x="1301" y="19301"/>
                  </a:cubicBezTo>
                  <a:cubicBezTo>
                    <a:pt x="2766" y="17537"/>
                    <a:pt x="5695" y="14543"/>
                    <a:pt x="8257" y="12618"/>
                  </a:cubicBezTo>
                  <a:cubicBezTo>
                    <a:pt x="10820" y="10693"/>
                    <a:pt x="13017" y="9838"/>
                    <a:pt x="15030" y="9463"/>
                  </a:cubicBezTo>
                  <a:cubicBezTo>
                    <a:pt x="17044" y="9089"/>
                    <a:pt x="18874" y="9196"/>
                    <a:pt x="19973" y="10212"/>
                  </a:cubicBezTo>
                  <a:cubicBezTo>
                    <a:pt x="21071" y="11228"/>
                    <a:pt x="21437" y="13152"/>
                    <a:pt x="19057" y="14970"/>
                  </a:cubicBezTo>
                  <a:cubicBezTo>
                    <a:pt x="16678" y="16788"/>
                    <a:pt x="11552" y="18499"/>
                    <a:pt x="8074" y="19408"/>
                  </a:cubicBezTo>
                  <a:cubicBezTo>
                    <a:pt x="4596" y="20317"/>
                    <a:pt x="2766" y="20424"/>
                    <a:pt x="935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664449" y="3302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167548" y="52493"/>
              <a:ext cx="303352" cy="39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7" fill="norm" stroke="1" extrusionOk="0">
                  <a:moveTo>
                    <a:pt x="12047" y="1976"/>
                  </a:moveTo>
                  <a:cubicBezTo>
                    <a:pt x="11297" y="1861"/>
                    <a:pt x="10547" y="1746"/>
                    <a:pt x="9497" y="2091"/>
                  </a:cubicBezTo>
                  <a:cubicBezTo>
                    <a:pt x="8447" y="2436"/>
                    <a:pt x="7097" y="3240"/>
                    <a:pt x="5447" y="5653"/>
                  </a:cubicBezTo>
                  <a:cubicBezTo>
                    <a:pt x="3797" y="8065"/>
                    <a:pt x="1847" y="12087"/>
                    <a:pt x="872" y="14787"/>
                  </a:cubicBezTo>
                  <a:cubicBezTo>
                    <a:pt x="-103" y="17487"/>
                    <a:pt x="-103" y="18865"/>
                    <a:pt x="122" y="19785"/>
                  </a:cubicBezTo>
                  <a:cubicBezTo>
                    <a:pt x="347" y="20704"/>
                    <a:pt x="797" y="21163"/>
                    <a:pt x="1397" y="21336"/>
                  </a:cubicBezTo>
                  <a:cubicBezTo>
                    <a:pt x="1997" y="21508"/>
                    <a:pt x="2747" y="21393"/>
                    <a:pt x="4322" y="20014"/>
                  </a:cubicBezTo>
                  <a:cubicBezTo>
                    <a:pt x="5897" y="18636"/>
                    <a:pt x="8297" y="15993"/>
                    <a:pt x="9872" y="12948"/>
                  </a:cubicBezTo>
                  <a:cubicBezTo>
                    <a:pt x="11447" y="9904"/>
                    <a:pt x="12197" y="6457"/>
                    <a:pt x="12422" y="4389"/>
                  </a:cubicBezTo>
                  <a:cubicBezTo>
                    <a:pt x="12647" y="2321"/>
                    <a:pt x="12347" y="1631"/>
                    <a:pt x="11897" y="1114"/>
                  </a:cubicBezTo>
                  <a:cubicBezTo>
                    <a:pt x="11447" y="597"/>
                    <a:pt x="10847" y="253"/>
                    <a:pt x="10172" y="80"/>
                  </a:cubicBezTo>
                  <a:cubicBezTo>
                    <a:pt x="9497" y="-92"/>
                    <a:pt x="8747" y="-92"/>
                    <a:pt x="7397" y="1172"/>
                  </a:cubicBezTo>
                  <a:cubicBezTo>
                    <a:pt x="6047" y="2436"/>
                    <a:pt x="4097" y="4963"/>
                    <a:pt x="3122" y="6572"/>
                  </a:cubicBezTo>
                  <a:cubicBezTo>
                    <a:pt x="2147" y="8180"/>
                    <a:pt x="2147" y="8870"/>
                    <a:pt x="2897" y="9559"/>
                  </a:cubicBezTo>
                  <a:cubicBezTo>
                    <a:pt x="3647" y="10248"/>
                    <a:pt x="5147" y="10938"/>
                    <a:pt x="8372" y="11053"/>
                  </a:cubicBezTo>
                  <a:cubicBezTo>
                    <a:pt x="11597" y="11168"/>
                    <a:pt x="16547" y="10708"/>
                    <a:pt x="21497" y="10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853480" y="1295400"/>
              <a:ext cx="197063" cy="15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53" fill="norm" stroke="1" extrusionOk="0">
                  <a:moveTo>
                    <a:pt x="1512" y="0"/>
                  </a:moveTo>
                  <a:cubicBezTo>
                    <a:pt x="822" y="3211"/>
                    <a:pt x="133" y="6422"/>
                    <a:pt x="18" y="9632"/>
                  </a:cubicBezTo>
                  <a:cubicBezTo>
                    <a:pt x="-97" y="12843"/>
                    <a:pt x="363" y="16054"/>
                    <a:pt x="1167" y="18243"/>
                  </a:cubicBezTo>
                  <a:cubicBezTo>
                    <a:pt x="1971" y="20432"/>
                    <a:pt x="3120" y="21600"/>
                    <a:pt x="4614" y="21162"/>
                  </a:cubicBezTo>
                  <a:cubicBezTo>
                    <a:pt x="6107" y="20724"/>
                    <a:pt x="7946" y="18681"/>
                    <a:pt x="8980" y="16930"/>
                  </a:cubicBezTo>
                  <a:cubicBezTo>
                    <a:pt x="10014" y="15178"/>
                    <a:pt x="10243" y="13719"/>
                    <a:pt x="10473" y="13719"/>
                  </a:cubicBezTo>
                  <a:cubicBezTo>
                    <a:pt x="10703" y="13719"/>
                    <a:pt x="10933" y="15178"/>
                    <a:pt x="11392" y="16492"/>
                  </a:cubicBezTo>
                  <a:cubicBezTo>
                    <a:pt x="11852" y="17805"/>
                    <a:pt x="12541" y="18973"/>
                    <a:pt x="13920" y="19265"/>
                  </a:cubicBezTo>
                  <a:cubicBezTo>
                    <a:pt x="15299" y="19557"/>
                    <a:pt x="17367" y="18973"/>
                    <a:pt x="18746" y="16930"/>
                  </a:cubicBezTo>
                  <a:cubicBezTo>
                    <a:pt x="20124" y="14886"/>
                    <a:pt x="20814" y="11384"/>
                    <a:pt x="21158" y="8903"/>
                  </a:cubicBezTo>
                  <a:cubicBezTo>
                    <a:pt x="21503" y="6422"/>
                    <a:pt x="21503" y="4962"/>
                    <a:pt x="20929" y="4086"/>
                  </a:cubicBezTo>
                  <a:cubicBezTo>
                    <a:pt x="20354" y="3211"/>
                    <a:pt x="19205" y="2919"/>
                    <a:pt x="18056" y="2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115049" y="131445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115049" y="12128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158369" y="1098290"/>
              <a:ext cx="286881" cy="38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02" fill="norm" stroke="1" extrusionOk="0">
                  <a:moveTo>
                    <a:pt x="4850" y="14"/>
                  </a:moveTo>
                  <a:cubicBezTo>
                    <a:pt x="4373" y="1188"/>
                    <a:pt x="3897" y="2362"/>
                    <a:pt x="3658" y="5414"/>
                  </a:cubicBezTo>
                  <a:cubicBezTo>
                    <a:pt x="3420" y="8467"/>
                    <a:pt x="3420" y="13397"/>
                    <a:pt x="3500" y="16273"/>
                  </a:cubicBezTo>
                  <a:cubicBezTo>
                    <a:pt x="3579" y="19149"/>
                    <a:pt x="3738" y="19971"/>
                    <a:pt x="4135" y="20558"/>
                  </a:cubicBezTo>
                  <a:cubicBezTo>
                    <a:pt x="4532" y="21145"/>
                    <a:pt x="5167" y="21497"/>
                    <a:pt x="5644" y="21380"/>
                  </a:cubicBezTo>
                  <a:cubicBezTo>
                    <a:pt x="6120" y="21262"/>
                    <a:pt x="6438" y="20675"/>
                    <a:pt x="6120" y="19149"/>
                  </a:cubicBezTo>
                  <a:cubicBezTo>
                    <a:pt x="5802" y="17623"/>
                    <a:pt x="4850" y="15158"/>
                    <a:pt x="4055" y="13749"/>
                  </a:cubicBezTo>
                  <a:cubicBezTo>
                    <a:pt x="3261" y="12340"/>
                    <a:pt x="2626" y="11988"/>
                    <a:pt x="1832" y="11754"/>
                  </a:cubicBezTo>
                  <a:cubicBezTo>
                    <a:pt x="1038" y="11519"/>
                    <a:pt x="85" y="11401"/>
                    <a:pt x="5" y="11167"/>
                  </a:cubicBezTo>
                  <a:cubicBezTo>
                    <a:pt x="-74" y="10932"/>
                    <a:pt x="720" y="10580"/>
                    <a:pt x="2547" y="8877"/>
                  </a:cubicBezTo>
                  <a:cubicBezTo>
                    <a:pt x="4373" y="7175"/>
                    <a:pt x="7232" y="4123"/>
                    <a:pt x="8900" y="2304"/>
                  </a:cubicBezTo>
                  <a:cubicBezTo>
                    <a:pt x="10567" y="484"/>
                    <a:pt x="11044" y="-103"/>
                    <a:pt x="11282" y="14"/>
                  </a:cubicBezTo>
                  <a:cubicBezTo>
                    <a:pt x="11520" y="132"/>
                    <a:pt x="11520" y="954"/>
                    <a:pt x="11520" y="3888"/>
                  </a:cubicBezTo>
                  <a:cubicBezTo>
                    <a:pt x="11520" y="6823"/>
                    <a:pt x="11520" y="11871"/>
                    <a:pt x="11520" y="14688"/>
                  </a:cubicBezTo>
                  <a:cubicBezTo>
                    <a:pt x="11520" y="17506"/>
                    <a:pt x="11520" y="18093"/>
                    <a:pt x="11679" y="17623"/>
                  </a:cubicBezTo>
                  <a:cubicBezTo>
                    <a:pt x="11838" y="17154"/>
                    <a:pt x="12155" y="15627"/>
                    <a:pt x="13347" y="14571"/>
                  </a:cubicBezTo>
                  <a:cubicBezTo>
                    <a:pt x="14538" y="13514"/>
                    <a:pt x="16602" y="12927"/>
                    <a:pt x="18032" y="12693"/>
                  </a:cubicBezTo>
                  <a:cubicBezTo>
                    <a:pt x="19461" y="12458"/>
                    <a:pt x="20255" y="12575"/>
                    <a:pt x="20732" y="13690"/>
                  </a:cubicBezTo>
                  <a:cubicBezTo>
                    <a:pt x="21208" y="14806"/>
                    <a:pt x="21367" y="16919"/>
                    <a:pt x="21526" y="1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048499" y="1159766"/>
              <a:ext cx="113359" cy="6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36" fill="norm" stroke="1" extrusionOk="0">
                  <a:moveTo>
                    <a:pt x="0" y="12053"/>
                  </a:moveTo>
                  <a:cubicBezTo>
                    <a:pt x="400" y="14477"/>
                    <a:pt x="800" y="16900"/>
                    <a:pt x="1000" y="18362"/>
                  </a:cubicBezTo>
                  <a:cubicBezTo>
                    <a:pt x="1200" y="19823"/>
                    <a:pt x="1200" y="20322"/>
                    <a:pt x="1200" y="20750"/>
                  </a:cubicBezTo>
                  <a:cubicBezTo>
                    <a:pt x="1200" y="21178"/>
                    <a:pt x="1200" y="21534"/>
                    <a:pt x="1400" y="20180"/>
                  </a:cubicBezTo>
                  <a:cubicBezTo>
                    <a:pt x="1600" y="18825"/>
                    <a:pt x="2000" y="15760"/>
                    <a:pt x="2600" y="12980"/>
                  </a:cubicBezTo>
                  <a:cubicBezTo>
                    <a:pt x="3200" y="10199"/>
                    <a:pt x="4000" y="7704"/>
                    <a:pt x="5000" y="5708"/>
                  </a:cubicBezTo>
                  <a:cubicBezTo>
                    <a:pt x="6000" y="3712"/>
                    <a:pt x="7200" y="2215"/>
                    <a:pt x="8400" y="1324"/>
                  </a:cubicBezTo>
                  <a:cubicBezTo>
                    <a:pt x="9600" y="433"/>
                    <a:pt x="10800" y="148"/>
                    <a:pt x="12400" y="41"/>
                  </a:cubicBezTo>
                  <a:cubicBezTo>
                    <a:pt x="14000" y="-66"/>
                    <a:pt x="16000" y="5"/>
                    <a:pt x="17800" y="611"/>
                  </a:cubicBezTo>
                  <a:cubicBezTo>
                    <a:pt x="19600" y="1217"/>
                    <a:pt x="21200" y="2358"/>
                    <a:pt x="21400" y="3570"/>
                  </a:cubicBezTo>
                  <a:cubicBezTo>
                    <a:pt x="21600" y="4782"/>
                    <a:pt x="20400" y="6065"/>
                    <a:pt x="19200" y="6920"/>
                  </a:cubicBezTo>
                  <a:cubicBezTo>
                    <a:pt x="18000" y="7776"/>
                    <a:pt x="16800" y="8203"/>
                    <a:pt x="15200" y="8488"/>
                  </a:cubicBezTo>
                  <a:cubicBezTo>
                    <a:pt x="13600" y="8774"/>
                    <a:pt x="11600" y="8916"/>
                    <a:pt x="10000" y="8738"/>
                  </a:cubicBezTo>
                  <a:cubicBezTo>
                    <a:pt x="8400" y="8560"/>
                    <a:pt x="7200" y="8061"/>
                    <a:pt x="6400" y="7419"/>
                  </a:cubicBezTo>
                  <a:cubicBezTo>
                    <a:pt x="5600" y="6778"/>
                    <a:pt x="5200" y="5993"/>
                    <a:pt x="4800" y="5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118349" y="1160449"/>
              <a:ext cx="184151" cy="23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143"/>
                  </a:moveTo>
                  <a:cubicBezTo>
                    <a:pt x="1241" y="-47"/>
                    <a:pt x="2483" y="-236"/>
                    <a:pt x="4469" y="901"/>
                  </a:cubicBezTo>
                  <a:cubicBezTo>
                    <a:pt x="6455" y="2038"/>
                    <a:pt x="9186" y="4501"/>
                    <a:pt x="11048" y="7343"/>
                  </a:cubicBezTo>
                  <a:cubicBezTo>
                    <a:pt x="12910" y="10185"/>
                    <a:pt x="13903" y="13406"/>
                    <a:pt x="14400" y="15680"/>
                  </a:cubicBezTo>
                  <a:cubicBezTo>
                    <a:pt x="14897" y="17953"/>
                    <a:pt x="14897" y="19280"/>
                    <a:pt x="14276" y="20132"/>
                  </a:cubicBezTo>
                  <a:cubicBezTo>
                    <a:pt x="13655" y="20985"/>
                    <a:pt x="12414" y="21364"/>
                    <a:pt x="11421" y="21080"/>
                  </a:cubicBezTo>
                  <a:cubicBezTo>
                    <a:pt x="10428" y="20796"/>
                    <a:pt x="9683" y="19848"/>
                    <a:pt x="9310" y="17575"/>
                  </a:cubicBezTo>
                  <a:cubicBezTo>
                    <a:pt x="8938" y="15301"/>
                    <a:pt x="8938" y="11701"/>
                    <a:pt x="11048" y="8764"/>
                  </a:cubicBezTo>
                  <a:cubicBezTo>
                    <a:pt x="13159" y="5827"/>
                    <a:pt x="17379" y="3553"/>
                    <a:pt x="21600" y="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300782" y="1136650"/>
              <a:ext cx="109669" cy="19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970" fill="norm" stroke="1" extrusionOk="0">
                  <a:moveTo>
                    <a:pt x="21116" y="4050"/>
                  </a:moveTo>
                  <a:cubicBezTo>
                    <a:pt x="16633" y="4725"/>
                    <a:pt x="12150" y="5400"/>
                    <a:pt x="8482" y="7538"/>
                  </a:cubicBezTo>
                  <a:cubicBezTo>
                    <a:pt x="4814" y="9675"/>
                    <a:pt x="1961" y="13275"/>
                    <a:pt x="739" y="15637"/>
                  </a:cubicBezTo>
                  <a:cubicBezTo>
                    <a:pt x="-484" y="18000"/>
                    <a:pt x="-76" y="19125"/>
                    <a:pt x="1146" y="20025"/>
                  </a:cubicBezTo>
                  <a:cubicBezTo>
                    <a:pt x="2369" y="20925"/>
                    <a:pt x="4407" y="21600"/>
                    <a:pt x="7667" y="20025"/>
                  </a:cubicBezTo>
                  <a:cubicBezTo>
                    <a:pt x="10927" y="18450"/>
                    <a:pt x="15410" y="14625"/>
                    <a:pt x="17244" y="11587"/>
                  </a:cubicBezTo>
                  <a:cubicBezTo>
                    <a:pt x="19078" y="8550"/>
                    <a:pt x="18263" y="6300"/>
                    <a:pt x="17652" y="4613"/>
                  </a:cubicBezTo>
                  <a:cubicBezTo>
                    <a:pt x="17041" y="2925"/>
                    <a:pt x="16633" y="1800"/>
                    <a:pt x="16633" y="1125"/>
                  </a:cubicBezTo>
                  <a:cubicBezTo>
                    <a:pt x="16633" y="450"/>
                    <a:pt x="17041" y="225"/>
                    <a:pt x="17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473949" y="984250"/>
              <a:ext cx="1397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1964" y="3716"/>
                    <a:pt x="2945" y="7432"/>
                    <a:pt x="3436" y="10626"/>
                  </a:cubicBezTo>
                  <a:cubicBezTo>
                    <a:pt x="3927" y="13819"/>
                    <a:pt x="3927" y="16490"/>
                    <a:pt x="3764" y="18290"/>
                  </a:cubicBezTo>
                  <a:cubicBezTo>
                    <a:pt x="3600" y="20090"/>
                    <a:pt x="3273" y="21019"/>
                    <a:pt x="2945" y="21135"/>
                  </a:cubicBezTo>
                  <a:cubicBezTo>
                    <a:pt x="2618" y="21252"/>
                    <a:pt x="2291" y="20555"/>
                    <a:pt x="3109" y="19045"/>
                  </a:cubicBezTo>
                  <a:cubicBezTo>
                    <a:pt x="3927" y="17535"/>
                    <a:pt x="5891" y="15213"/>
                    <a:pt x="7527" y="13819"/>
                  </a:cubicBezTo>
                  <a:cubicBezTo>
                    <a:pt x="9164" y="12426"/>
                    <a:pt x="10473" y="11961"/>
                    <a:pt x="12436" y="11729"/>
                  </a:cubicBezTo>
                  <a:cubicBezTo>
                    <a:pt x="14400" y="11497"/>
                    <a:pt x="17018" y="11497"/>
                    <a:pt x="18818" y="11845"/>
                  </a:cubicBezTo>
                  <a:cubicBezTo>
                    <a:pt x="20618" y="12194"/>
                    <a:pt x="21600" y="12890"/>
                    <a:pt x="21600" y="13819"/>
                  </a:cubicBezTo>
                  <a:cubicBezTo>
                    <a:pt x="21600" y="14748"/>
                    <a:pt x="20618" y="15910"/>
                    <a:pt x="17509" y="17071"/>
                  </a:cubicBezTo>
                  <a:cubicBezTo>
                    <a:pt x="14400" y="18232"/>
                    <a:pt x="9164" y="19394"/>
                    <a:pt x="5891" y="20148"/>
                  </a:cubicBezTo>
                  <a:cubicBezTo>
                    <a:pt x="2618" y="20903"/>
                    <a:pt x="1309" y="21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683499" y="12827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204220" y="973222"/>
              <a:ext cx="158730" cy="39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93" fill="norm" stroke="1" extrusionOk="0">
                  <a:moveTo>
                    <a:pt x="21036" y="2625"/>
                  </a:moveTo>
                  <a:cubicBezTo>
                    <a:pt x="20755" y="2060"/>
                    <a:pt x="20475" y="1494"/>
                    <a:pt x="19774" y="1042"/>
                  </a:cubicBezTo>
                  <a:cubicBezTo>
                    <a:pt x="19072" y="590"/>
                    <a:pt x="17950" y="250"/>
                    <a:pt x="16688" y="81"/>
                  </a:cubicBezTo>
                  <a:cubicBezTo>
                    <a:pt x="15426" y="-89"/>
                    <a:pt x="14023" y="-89"/>
                    <a:pt x="11498" y="1098"/>
                  </a:cubicBezTo>
                  <a:cubicBezTo>
                    <a:pt x="8974" y="2286"/>
                    <a:pt x="5327" y="4661"/>
                    <a:pt x="2942" y="7488"/>
                  </a:cubicBezTo>
                  <a:cubicBezTo>
                    <a:pt x="558" y="10315"/>
                    <a:pt x="-564" y="13595"/>
                    <a:pt x="278" y="16083"/>
                  </a:cubicBezTo>
                  <a:cubicBezTo>
                    <a:pt x="1119" y="18571"/>
                    <a:pt x="3924" y="20267"/>
                    <a:pt x="7291" y="20889"/>
                  </a:cubicBezTo>
                  <a:cubicBezTo>
                    <a:pt x="10657" y="21511"/>
                    <a:pt x="14584" y="21059"/>
                    <a:pt x="18511" y="20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464549" y="1079500"/>
              <a:ext cx="19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585199" y="118745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4400"/>
                    <a:pt x="3892" y="7200"/>
                    <a:pt x="7492" y="3600"/>
                  </a:cubicBezTo>
                  <a:cubicBezTo>
                    <a:pt x="11092" y="0"/>
                    <a:pt x="163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909776" y="1053168"/>
              <a:ext cx="316774" cy="34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95" fill="norm" stroke="1" extrusionOk="0">
                  <a:moveTo>
                    <a:pt x="13775" y="2429"/>
                  </a:moveTo>
                  <a:cubicBezTo>
                    <a:pt x="13487" y="1639"/>
                    <a:pt x="13199" y="849"/>
                    <a:pt x="12695" y="388"/>
                  </a:cubicBezTo>
                  <a:cubicBezTo>
                    <a:pt x="12191" y="-73"/>
                    <a:pt x="11471" y="-205"/>
                    <a:pt x="10247" y="454"/>
                  </a:cubicBezTo>
                  <a:cubicBezTo>
                    <a:pt x="9023" y="1112"/>
                    <a:pt x="7295" y="2561"/>
                    <a:pt x="5639" y="4734"/>
                  </a:cubicBezTo>
                  <a:cubicBezTo>
                    <a:pt x="3983" y="6907"/>
                    <a:pt x="2399" y="9805"/>
                    <a:pt x="1463" y="12175"/>
                  </a:cubicBezTo>
                  <a:cubicBezTo>
                    <a:pt x="527" y="14546"/>
                    <a:pt x="239" y="16390"/>
                    <a:pt x="95" y="17707"/>
                  </a:cubicBezTo>
                  <a:cubicBezTo>
                    <a:pt x="-49" y="19024"/>
                    <a:pt x="-49" y="19815"/>
                    <a:pt x="239" y="20407"/>
                  </a:cubicBezTo>
                  <a:cubicBezTo>
                    <a:pt x="527" y="21000"/>
                    <a:pt x="1103" y="21395"/>
                    <a:pt x="2183" y="21395"/>
                  </a:cubicBezTo>
                  <a:cubicBezTo>
                    <a:pt x="3263" y="21395"/>
                    <a:pt x="4847" y="21000"/>
                    <a:pt x="6647" y="19683"/>
                  </a:cubicBezTo>
                  <a:cubicBezTo>
                    <a:pt x="8447" y="18366"/>
                    <a:pt x="10463" y="16127"/>
                    <a:pt x="11615" y="13493"/>
                  </a:cubicBezTo>
                  <a:cubicBezTo>
                    <a:pt x="12767" y="10858"/>
                    <a:pt x="13055" y="7829"/>
                    <a:pt x="12911" y="5722"/>
                  </a:cubicBezTo>
                  <a:cubicBezTo>
                    <a:pt x="12767" y="3615"/>
                    <a:pt x="12191" y="2429"/>
                    <a:pt x="11039" y="1705"/>
                  </a:cubicBezTo>
                  <a:cubicBezTo>
                    <a:pt x="9887" y="980"/>
                    <a:pt x="8159" y="717"/>
                    <a:pt x="6575" y="1310"/>
                  </a:cubicBezTo>
                  <a:cubicBezTo>
                    <a:pt x="4991" y="1902"/>
                    <a:pt x="3551" y="3351"/>
                    <a:pt x="2831" y="4602"/>
                  </a:cubicBezTo>
                  <a:cubicBezTo>
                    <a:pt x="2111" y="5854"/>
                    <a:pt x="2111" y="6907"/>
                    <a:pt x="2327" y="7697"/>
                  </a:cubicBezTo>
                  <a:cubicBezTo>
                    <a:pt x="2543" y="8488"/>
                    <a:pt x="2975" y="9015"/>
                    <a:pt x="4127" y="9344"/>
                  </a:cubicBezTo>
                  <a:cubicBezTo>
                    <a:pt x="5279" y="9673"/>
                    <a:pt x="7151" y="9805"/>
                    <a:pt x="10175" y="9015"/>
                  </a:cubicBezTo>
                  <a:cubicBezTo>
                    <a:pt x="13199" y="8224"/>
                    <a:pt x="17375" y="6512"/>
                    <a:pt x="21551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220199" y="895350"/>
              <a:ext cx="114447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5684" y="0"/>
                  </a:moveTo>
                  <a:cubicBezTo>
                    <a:pt x="10232" y="1948"/>
                    <a:pt x="14779" y="3896"/>
                    <a:pt x="17621" y="6184"/>
                  </a:cubicBezTo>
                  <a:cubicBezTo>
                    <a:pt x="20463" y="8471"/>
                    <a:pt x="21600" y="11096"/>
                    <a:pt x="19137" y="13595"/>
                  </a:cubicBezTo>
                  <a:cubicBezTo>
                    <a:pt x="16674" y="16094"/>
                    <a:pt x="10611" y="18466"/>
                    <a:pt x="6821" y="19779"/>
                  </a:cubicBezTo>
                  <a:cubicBezTo>
                    <a:pt x="3032" y="21092"/>
                    <a:pt x="1516" y="213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404349" y="13462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454150" y="1962150"/>
              <a:ext cx="2349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3086"/>
                    <a:pt x="8951" y="6171"/>
                    <a:pt x="12551" y="9771"/>
                  </a:cubicBezTo>
                  <a:cubicBezTo>
                    <a:pt x="16151" y="13371"/>
                    <a:pt x="18876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555750" y="1926731"/>
              <a:ext cx="114301" cy="38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1266"/>
                  </a:moveTo>
                  <a:cubicBezTo>
                    <a:pt x="21600" y="558"/>
                    <a:pt x="21600" y="-150"/>
                    <a:pt x="21000" y="27"/>
                  </a:cubicBezTo>
                  <a:cubicBezTo>
                    <a:pt x="20400" y="204"/>
                    <a:pt x="19200" y="1266"/>
                    <a:pt x="17400" y="3627"/>
                  </a:cubicBezTo>
                  <a:cubicBezTo>
                    <a:pt x="15600" y="5988"/>
                    <a:pt x="13200" y="9647"/>
                    <a:pt x="10200" y="12834"/>
                  </a:cubicBezTo>
                  <a:cubicBezTo>
                    <a:pt x="7200" y="16020"/>
                    <a:pt x="3600" y="18735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746250" y="219710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875023" y="2317750"/>
              <a:ext cx="55378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20182" y="0"/>
                  </a:moveTo>
                  <a:cubicBezTo>
                    <a:pt x="15553" y="5400"/>
                    <a:pt x="10925" y="10800"/>
                    <a:pt x="6682" y="14850"/>
                  </a:cubicBezTo>
                  <a:cubicBezTo>
                    <a:pt x="2439" y="18900"/>
                    <a:pt x="-1418" y="21600"/>
                    <a:pt x="511" y="21600"/>
                  </a:cubicBezTo>
                  <a:cubicBezTo>
                    <a:pt x="2439" y="21600"/>
                    <a:pt x="10153" y="18900"/>
                    <a:pt x="1786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044700" y="23177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317750" y="231140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614977" y="1980942"/>
              <a:ext cx="185374" cy="38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7" fill="norm" stroke="1" extrusionOk="0">
                  <a:moveTo>
                    <a:pt x="878" y="1775"/>
                  </a:moveTo>
                  <a:cubicBezTo>
                    <a:pt x="387" y="954"/>
                    <a:pt x="-104" y="132"/>
                    <a:pt x="19" y="14"/>
                  </a:cubicBezTo>
                  <a:cubicBezTo>
                    <a:pt x="141" y="-103"/>
                    <a:pt x="878" y="484"/>
                    <a:pt x="3455" y="2480"/>
                  </a:cubicBezTo>
                  <a:cubicBezTo>
                    <a:pt x="6032" y="4475"/>
                    <a:pt x="10451" y="7880"/>
                    <a:pt x="13764" y="11284"/>
                  </a:cubicBezTo>
                  <a:cubicBezTo>
                    <a:pt x="17078" y="14688"/>
                    <a:pt x="19287" y="18093"/>
                    <a:pt x="21496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692400" y="1993900"/>
              <a:ext cx="1587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84" y="929"/>
                    <a:pt x="17568" y="1858"/>
                    <a:pt x="15120" y="3832"/>
                  </a:cubicBezTo>
                  <a:cubicBezTo>
                    <a:pt x="12672" y="5806"/>
                    <a:pt x="9792" y="8826"/>
                    <a:pt x="7200" y="11961"/>
                  </a:cubicBezTo>
                  <a:cubicBezTo>
                    <a:pt x="4608" y="15097"/>
                    <a:pt x="2304" y="18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908300" y="2260600"/>
              <a:ext cx="139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4114"/>
                    <a:pt x="655" y="8229"/>
                    <a:pt x="655" y="11143"/>
                  </a:cubicBezTo>
                  <a:cubicBezTo>
                    <a:pt x="655" y="14057"/>
                    <a:pt x="327" y="15771"/>
                    <a:pt x="164" y="15771"/>
                  </a:cubicBezTo>
                  <a:cubicBezTo>
                    <a:pt x="0" y="15771"/>
                    <a:pt x="0" y="14057"/>
                    <a:pt x="818" y="11657"/>
                  </a:cubicBezTo>
                  <a:cubicBezTo>
                    <a:pt x="1636" y="9257"/>
                    <a:pt x="3273" y="6171"/>
                    <a:pt x="5564" y="4114"/>
                  </a:cubicBezTo>
                  <a:cubicBezTo>
                    <a:pt x="7855" y="2057"/>
                    <a:pt x="10800" y="1029"/>
                    <a:pt x="13091" y="2229"/>
                  </a:cubicBezTo>
                  <a:cubicBezTo>
                    <a:pt x="15382" y="3429"/>
                    <a:pt x="17018" y="6857"/>
                    <a:pt x="18327" y="10457"/>
                  </a:cubicBezTo>
                  <a:cubicBezTo>
                    <a:pt x="19636" y="14057"/>
                    <a:pt x="20618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111500" y="1900604"/>
              <a:ext cx="99246" cy="56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25" fill="norm" stroke="1" extrusionOk="0">
                  <a:moveTo>
                    <a:pt x="0" y="1138"/>
                  </a:moveTo>
                  <a:cubicBezTo>
                    <a:pt x="900" y="734"/>
                    <a:pt x="1800" y="329"/>
                    <a:pt x="3375" y="127"/>
                  </a:cubicBezTo>
                  <a:cubicBezTo>
                    <a:pt x="4950" y="-75"/>
                    <a:pt x="7200" y="-75"/>
                    <a:pt x="9675" y="410"/>
                  </a:cubicBezTo>
                  <a:cubicBezTo>
                    <a:pt x="12150" y="896"/>
                    <a:pt x="14850" y="1867"/>
                    <a:pt x="15750" y="3040"/>
                  </a:cubicBezTo>
                  <a:cubicBezTo>
                    <a:pt x="16650" y="4213"/>
                    <a:pt x="15750" y="5588"/>
                    <a:pt x="14400" y="6761"/>
                  </a:cubicBezTo>
                  <a:cubicBezTo>
                    <a:pt x="13050" y="7934"/>
                    <a:pt x="11250" y="8905"/>
                    <a:pt x="10350" y="9633"/>
                  </a:cubicBezTo>
                  <a:cubicBezTo>
                    <a:pt x="9450" y="10361"/>
                    <a:pt x="9450" y="10846"/>
                    <a:pt x="11025" y="11453"/>
                  </a:cubicBezTo>
                  <a:cubicBezTo>
                    <a:pt x="12600" y="12060"/>
                    <a:pt x="15750" y="12788"/>
                    <a:pt x="18000" y="13961"/>
                  </a:cubicBezTo>
                  <a:cubicBezTo>
                    <a:pt x="20250" y="15134"/>
                    <a:pt x="21600" y="16752"/>
                    <a:pt x="20925" y="18006"/>
                  </a:cubicBezTo>
                  <a:cubicBezTo>
                    <a:pt x="20250" y="19260"/>
                    <a:pt x="17550" y="20150"/>
                    <a:pt x="14850" y="20676"/>
                  </a:cubicBezTo>
                  <a:cubicBezTo>
                    <a:pt x="12150" y="21201"/>
                    <a:pt x="9450" y="21363"/>
                    <a:pt x="675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241079" y="1891751"/>
              <a:ext cx="213072" cy="59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06" fill="norm" stroke="1" extrusionOk="0">
                  <a:moveTo>
                    <a:pt x="10415" y="1845"/>
                  </a:moveTo>
                  <a:cubicBezTo>
                    <a:pt x="8737" y="1237"/>
                    <a:pt x="7060" y="629"/>
                    <a:pt x="5592" y="286"/>
                  </a:cubicBezTo>
                  <a:cubicBezTo>
                    <a:pt x="4124" y="-56"/>
                    <a:pt x="2865" y="-132"/>
                    <a:pt x="1712" y="286"/>
                  </a:cubicBezTo>
                  <a:cubicBezTo>
                    <a:pt x="559" y="705"/>
                    <a:pt x="-490" y="1617"/>
                    <a:pt x="244" y="3024"/>
                  </a:cubicBezTo>
                  <a:cubicBezTo>
                    <a:pt x="978" y="4431"/>
                    <a:pt x="3494" y="6333"/>
                    <a:pt x="5592" y="7854"/>
                  </a:cubicBezTo>
                  <a:cubicBezTo>
                    <a:pt x="7689" y="9375"/>
                    <a:pt x="9366" y="10516"/>
                    <a:pt x="9891" y="11467"/>
                  </a:cubicBezTo>
                  <a:cubicBezTo>
                    <a:pt x="10415" y="12417"/>
                    <a:pt x="9786" y="13178"/>
                    <a:pt x="9576" y="13938"/>
                  </a:cubicBezTo>
                  <a:cubicBezTo>
                    <a:pt x="9366" y="14699"/>
                    <a:pt x="9576" y="15460"/>
                    <a:pt x="9366" y="16334"/>
                  </a:cubicBezTo>
                  <a:cubicBezTo>
                    <a:pt x="9157" y="17209"/>
                    <a:pt x="8527" y="18198"/>
                    <a:pt x="8213" y="18920"/>
                  </a:cubicBezTo>
                  <a:cubicBezTo>
                    <a:pt x="7898" y="19643"/>
                    <a:pt x="7898" y="20099"/>
                    <a:pt x="8108" y="20517"/>
                  </a:cubicBezTo>
                  <a:cubicBezTo>
                    <a:pt x="8318" y="20936"/>
                    <a:pt x="8737" y="21316"/>
                    <a:pt x="10939" y="21392"/>
                  </a:cubicBezTo>
                  <a:cubicBezTo>
                    <a:pt x="13141" y="21468"/>
                    <a:pt x="17126" y="21240"/>
                    <a:pt x="21110" y="2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605059" y="2220118"/>
              <a:ext cx="357342" cy="13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417" fill="norm" stroke="1" extrusionOk="0">
                  <a:moveTo>
                    <a:pt x="866" y="17256"/>
                  </a:moveTo>
                  <a:cubicBezTo>
                    <a:pt x="358" y="16004"/>
                    <a:pt x="-150" y="14752"/>
                    <a:pt x="41" y="11778"/>
                  </a:cubicBezTo>
                  <a:cubicBezTo>
                    <a:pt x="231" y="8804"/>
                    <a:pt x="1121" y="4109"/>
                    <a:pt x="1946" y="1761"/>
                  </a:cubicBezTo>
                  <a:cubicBezTo>
                    <a:pt x="2772" y="-587"/>
                    <a:pt x="3535" y="-587"/>
                    <a:pt x="4678" y="1761"/>
                  </a:cubicBezTo>
                  <a:cubicBezTo>
                    <a:pt x="5822" y="4109"/>
                    <a:pt x="7346" y="8804"/>
                    <a:pt x="8681" y="12561"/>
                  </a:cubicBezTo>
                  <a:cubicBezTo>
                    <a:pt x="10015" y="16317"/>
                    <a:pt x="11158" y="19135"/>
                    <a:pt x="12492" y="20074"/>
                  </a:cubicBezTo>
                  <a:cubicBezTo>
                    <a:pt x="13826" y="21013"/>
                    <a:pt x="15351" y="20074"/>
                    <a:pt x="16876" y="16630"/>
                  </a:cubicBezTo>
                  <a:cubicBezTo>
                    <a:pt x="18401" y="13187"/>
                    <a:pt x="19925" y="7239"/>
                    <a:pt x="21450" y="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683000" y="20447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683000" y="19240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784599" y="19431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21600"/>
                    <a:pt x="7200" y="21600"/>
                    <a:pt x="3600" y="18000"/>
                  </a:cubicBezTo>
                  <a:cubicBezTo>
                    <a:pt x="0" y="14400"/>
                    <a:pt x="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855243" y="1740898"/>
              <a:ext cx="94457" cy="37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6" fill="norm" stroke="1" extrusionOk="0">
                  <a:moveTo>
                    <a:pt x="18540" y="16503"/>
                  </a:moveTo>
                  <a:cubicBezTo>
                    <a:pt x="17100" y="16023"/>
                    <a:pt x="15660" y="15543"/>
                    <a:pt x="13260" y="15063"/>
                  </a:cubicBezTo>
                  <a:cubicBezTo>
                    <a:pt x="10860" y="14583"/>
                    <a:pt x="7500" y="14103"/>
                    <a:pt x="5100" y="14103"/>
                  </a:cubicBezTo>
                  <a:cubicBezTo>
                    <a:pt x="2700" y="14103"/>
                    <a:pt x="1260" y="14583"/>
                    <a:pt x="540" y="15603"/>
                  </a:cubicBezTo>
                  <a:cubicBezTo>
                    <a:pt x="-180" y="16623"/>
                    <a:pt x="-180" y="18183"/>
                    <a:pt x="540" y="19263"/>
                  </a:cubicBezTo>
                  <a:cubicBezTo>
                    <a:pt x="1260" y="20343"/>
                    <a:pt x="2700" y="20943"/>
                    <a:pt x="4620" y="21243"/>
                  </a:cubicBezTo>
                  <a:cubicBezTo>
                    <a:pt x="6540" y="21543"/>
                    <a:pt x="8940" y="21543"/>
                    <a:pt x="11100" y="20703"/>
                  </a:cubicBezTo>
                  <a:cubicBezTo>
                    <a:pt x="13260" y="19863"/>
                    <a:pt x="15180" y="18183"/>
                    <a:pt x="16380" y="14823"/>
                  </a:cubicBezTo>
                  <a:cubicBezTo>
                    <a:pt x="17580" y="11463"/>
                    <a:pt x="18060" y="6423"/>
                    <a:pt x="18300" y="3543"/>
                  </a:cubicBezTo>
                  <a:cubicBezTo>
                    <a:pt x="18540" y="663"/>
                    <a:pt x="18540" y="-57"/>
                    <a:pt x="18300" y="3"/>
                  </a:cubicBezTo>
                  <a:cubicBezTo>
                    <a:pt x="18060" y="63"/>
                    <a:pt x="17580" y="903"/>
                    <a:pt x="17340" y="3363"/>
                  </a:cubicBezTo>
                  <a:cubicBezTo>
                    <a:pt x="17100" y="5823"/>
                    <a:pt x="17100" y="9903"/>
                    <a:pt x="17820" y="12903"/>
                  </a:cubicBezTo>
                  <a:cubicBezTo>
                    <a:pt x="18540" y="15903"/>
                    <a:pt x="19980" y="17823"/>
                    <a:pt x="21420" y="1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812893" y="2044700"/>
              <a:ext cx="980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495799" y="2089150"/>
              <a:ext cx="2476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2787"/>
                    <a:pt x="6277" y="5574"/>
                    <a:pt x="9600" y="8884"/>
                  </a:cubicBezTo>
                  <a:cubicBezTo>
                    <a:pt x="12923" y="12194"/>
                    <a:pt x="16431" y="16026"/>
                    <a:pt x="18462" y="18232"/>
                  </a:cubicBezTo>
                  <a:cubicBezTo>
                    <a:pt x="20492" y="20439"/>
                    <a:pt x="21046" y="210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552949" y="2063750"/>
              <a:ext cx="2413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0"/>
                    <a:pt x="19705" y="0"/>
                    <a:pt x="17905" y="1369"/>
                  </a:cubicBezTo>
                  <a:cubicBezTo>
                    <a:pt x="16105" y="2738"/>
                    <a:pt x="13453" y="5476"/>
                    <a:pt x="10421" y="8569"/>
                  </a:cubicBezTo>
                  <a:cubicBezTo>
                    <a:pt x="7389" y="11662"/>
                    <a:pt x="3979" y="15110"/>
                    <a:pt x="2179" y="17341"/>
                  </a:cubicBezTo>
                  <a:cubicBezTo>
                    <a:pt x="379" y="19572"/>
                    <a:pt x="189" y="205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891345" y="2097153"/>
              <a:ext cx="188655" cy="40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01" fill="norm" stroke="1" extrusionOk="0">
                  <a:moveTo>
                    <a:pt x="21156" y="249"/>
                  </a:moveTo>
                  <a:cubicBezTo>
                    <a:pt x="18782" y="25"/>
                    <a:pt x="16409" y="-199"/>
                    <a:pt x="13916" y="305"/>
                  </a:cubicBezTo>
                  <a:cubicBezTo>
                    <a:pt x="11424" y="808"/>
                    <a:pt x="8813" y="2039"/>
                    <a:pt x="6321" y="4613"/>
                  </a:cubicBezTo>
                  <a:cubicBezTo>
                    <a:pt x="3829" y="7188"/>
                    <a:pt x="1455" y="11105"/>
                    <a:pt x="505" y="14014"/>
                  </a:cubicBezTo>
                  <a:cubicBezTo>
                    <a:pt x="-444" y="16924"/>
                    <a:pt x="31" y="18827"/>
                    <a:pt x="1218" y="19890"/>
                  </a:cubicBezTo>
                  <a:cubicBezTo>
                    <a:pt x="2404" y="20953"/>
                    <a:pt x="4303" y="21177"/>
                    <a:pt x="6202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115983" y="2177550"/>
              <a:ext cx="275167" cy="3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11631" y="2070"/>
                  </a:moveTo>
                  <a:cubicBezTo>
                    <a:pt x="11465" y="1390"/>
                    <a:pt x="11298" y="711"/>
                    <a:pt x="10634" y="371"/>
                  </a:cubicBezTo>
                  <a:cubicBezTo>
                    <a:pt x="9969" y="32"/>
                    <a:pt x="8806" y="32"/>
                    <a:pt x="7228" y="1051"/>
                  </a:cubicBezTo>
                  <a:cubicBezTo>
                    <a:pt x="5649" y="2070"/>
                    <a:pt x="3655" y="4107"/>
                    <a:pt x="2243" y="6960"/>
                  </a:cubicBezTo>
                  <a:cubicBezTo>
                    <a:pt x="831" y="9813"/>
                    <a:pt x="0" y="13481"/>
                    <a:pt x="0" y="15994"/>
                  </a:cubicBezTo>
                  <a:cubicBezTo>
                    <a:pt x="0" y="18507"/>
                    <a:pt x="831" y="19866"/>
                    <a:pt x="1662" y="20613"/>
                  </a:cubicBezTo>
                  <a:cubicBezTo>
                    <a:pt x="2492" y="21360"/>
                    <a:pt x="3323" y="21496"/>
                    <a:pt x="4818" y="20545"/>
                  </a:cubicBezTo>
                  <a:cubicBezTo>
                    <a:pt x="6314" y="19594"/>
                    <a:pt x="8474" y="17556"/>
                    <a:pt x="10135" y="14907"/>
                  </a:cubicBezTo>
                  <a:cubicBezTo>
                    <a:pt x="11797" y="12258"/>
                    <a:pt x="12960" y="8998"/>
                    <a:pt x="13458" y="6621"/>
                  </a:cubicBezTo>
                  <a:cubicBezTo>
                    <a:pt x="13957" y="4243"/>
                    <a:pt x="13791" y="2749"/>
                    <a:pt x="13458" y="1730"/>
                  </a:cubicBezTo>
                  <a:cubicBezTo>
                    <a:pt x="13126" y="711"/>
                    <a:pt x="12628" y="168"/>
                    <a:pt x="11132" y="32"/>
                  </a:cubicBezTo>
                  <a:cubicBezTo>
                    <a:pt x="9637" y="-104"/>
                    <a:pt x="7145" y="168"/>
                    <a:pt x="5317" y="1322"/>
                  </a:cubicBezTo>
                  <a:cubicBezTo>
                    <a:pt x="3489" y="2477"/>
                    <a:pt x="2326" y="4515"/>
                    <a:pt x="1828" y="5873"/>
                  </a:cubicBezTo>
                  <a:cubicBezTo>
                    <a:pt x="1329" y="7232"/>
                    <a:pt x="1495" y="7911"/>
                    <a:pt x="1911" y="8454"/>
                  </a:cubicBezTo>
                  <a:cubicBezTo>
                    <a:pt x="2326" y="8998"/>
                    <a:pt x="2991" y="9405"/>
                    <a:pt x="6314" y="8862"/>
                  </a:cubicBezTo>
                  <a:cubicBezTo>
                    <a:pt x="9637" y="8319"/>
                    <a:pt x="15618" y="6824"/>
                    <a:pt x="21600" y="5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389154" y="2051050"/>
              <a:ext cx="109998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600" fill="norm" stroke="1" extrusionOk="0">
                  <a:moveTo>
                    <a:pt x="370" y="0"/>
                  </a:moveTo>
                  <a:cubicBezTo>
                    <a:pt x="-22" y="547"/>
                    <a:pt x="-415" y="1094"/>
                    <a:pt x="960" y="1914"/>
                  </a:cubicBezTo>
                  <a:cubicBezTo>
                    <a:pt x="2334" y="2734"/>
                    <a:pt x="5476" y="3828"/>
                    <a:pt x="9207" y="5286"/>
                  </a:cubicBezTo>
                  <a:cubicBezTo>
                    <a:pt x="12938" y="6744"/>
                    <a:pt x="17258" y="8567"/>
                    <a:pt x="19221" y="10663"/>
                  </a:cubicBezTo>
                  <a:cubicBezTo>
                    <a:pt x="21185" y="12759"/>
                    <a:pt x="20792" y="15129"/>
                    <a:pt x="17454" y="16997"/>
                  </a:cubicBezTo>
                  <a:cubicBezTo>
                    <a:pt x="14116" y="18866"/>
                    <a:pt x="7832" y="20233"/>
                    <a:pt x="15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613399" y="245110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875334" y="2153600"/>
              <a:ext cx="325567" cy="60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66" fill="norm" stroke="1" extrusionOk="0">
                  <a:moveTo>
                    <a:pt x="15999" y="1330"/>
                  </a:moveTo>
                  <a:cubicBezTo>
                    <a:pt x="15581" y="1027"/>
                    <a:pt x="15163" y="724"/>
                    <a:pt x="14606" y="534"/>
                  </a:cubicBezTo>
                  <a:cubicBezTo>
                    <a:pt x="14048" y="345"/>
                    <a:pt x="13351" y="269"/>
                    <a:pt x="11888" y="534"/>
                  </a:cubicBezTo>
                  <a:cubicBezTo>
                    <a:pt x="10425" y="800"/>
                    <a:pt x="8195" y="1406"/>
                    <a:pt x="6244" y="2619"/>
                  </a:cubicBezTo>
                  <a:cubicBezTo>
                    <a:pt x="4293" y="3831"/>
                    <a:pt x="2621" y="5650"/>
                    <a:pt x="1506" y="7697"/>
                  </a:cubicBezTo>
                  <a:cubicBezTo>
                    <a:pt x="391" y="9743"/>
                    <a:pt x="-166" y="12017"/>
                    <a:pt x="43" y="13798"/>
                  </a:cubicBezTo>
                  <a:cubicBezTo>
                    <a:pt x="252" y="15579"/>
                    <a:pt x="1228" y="16867"/>
                    <a:pt x="2900" y="17511"/>
                  </a:cubicBezTo>
                  <a:cubicBezTo>
                    <a:pt x="4572" y="18155"/>
                    <a:pt x="6941" y="18155"/>
                    <a:pt x="9589" y="17398"/>
                  </a:cubicBezTo>
                  <a:cubicBezTo>
                    <a:pt x="12237" y="16640"/>
                    <a:pt x="15163" y="15124"/>
                    <a:pt x="17184" y="13115"/>
                  </a:cubicBezTo>
                  <a:cubicBezTo>
                    <a:pt x="19204" y="11107"/>
                    <a:pt x="20319" y="8606"/>
                    <a:pt x="20389" y="6408"/>
                  </a:cubicBezTo>
                  <a:cubicBezTo>
                    <a:pt x="20459" y="4210"/>
                    <a:pt x="19483" y="2315"/>
                    <a:pt x="18717" y="1254"/>
                  </a:cubicBezTo>
                  <a:cubicBezTo>
                    <a:pt x="17950" y="193"/>
                    <a:pt x="17393" y="-34"/>
                    <a:pt x="16069" y="4"/>
                  </a:cubicBezTo>
                  <a:cubicBezTo>
                    <a:pt x="14745" y="42"/>
                    <a:pt x="12655" y="345"/>
                    <a:pt x="11122" y="1254"/>
                  </a:cubicBezTo>
                  <a:cubicBezTo>
                    <a:pt x="9589" y="2164"/>
                    <a:pt x="8613" y="3680"/>
                    <a:pt x="8683" y="5423"/>
                  </a:cubicBezTo>
                  <a:cubicBezTo>
                    <a:pt x="8753" y="7166"/>
                    <a:pt x="9868" y="9137"/>
                    <a:pt x="11540" y="10880"/>
                  </a:cubicBezTo>
                  <a:cubicBezTo>
                    <a:pt x="13212" y="12623"/>
                    <a:pt x="15442" y="14139"/>
                    <a:pt x="16975" y="15541"/>
                  </a:cubicBezTo>
                  <a:cubicBezTo>
                    <a:pt x="18508" y="16943"/>
                    <a:pt x="19344" y="18231"/>
                    <a:pt x="19971" y="19217"/>
                  </a:cubicBezTo>
                  <a:cubicBezTo>
                    <a:pt x="20598" y="20202"/>
                    <a:pt x="21016" y="20884"/>
                    <a:pt x="21434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378699" y="23368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391399" y="25908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659096" y="2270986"/>
              <a:ext cx="380004" cy="48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024" fill="norm" stroke="1" extrusionOk="0">
                  <a:moveTo>
                    <a:pt x="14703" y="3654"/>
                  </a:moveTo>
                  <a:cubicBezTo>
                    <a:pt x="14463" y="3107"/>
                    <a:pt x="14223" y="2560"/>
                    <a:pt x="13803" y="2241"/>
                  </a:cubicBezTo>
                  <a:cubicBezTo>
                    <a:pt x="13383" y="1922"/>
                    <a:pt x="12783" y="1831"/>
                    <a:pt x="11763" y="1877"/>
                  </a:cubicBezTo>
                  <a:cubicBezTo>
                    <a:pt x="10743" y="1922"/>
                    <a:pt x="9303" y="2105"/>
                    <a:pt x="7563" y="3289"/>
                  </a:cubicBezTo>
                  <a:cubicBezTo>
                    <a:pt x="5823" y="4474"/>
                    <a:pt x="3783" y="6662"/>
                    <a:pt x="2343" y="9122"/>
                  </a:cubicBezTo>
                  <a:cubicBezTo>
                    <a:pt x="903" y="11583"/>
                    <a:pt x="63" y="14317"/>
                    <a:pt x="3" y="16277"/>
                  </a:cubicBezTo>
                  <a:cubicBezTo>
                    <a:pt x="-57" y="18236"/>
                    <a:pt x="663" y="19421"/>
                    <a:pt x="1923" y="20196"/>
                  </a:cubicBezTo>
                  <a:cubicBezTo>
                    <a:pt x="3183" y="20970"/>
                    <a:pt x="4983" y="21335"/>
                    <a:pt x="7263" y="20697"/>
                  </a:cubicBezTo>
                  <a:cubicBezTo>
                    <a:pt x="9543" y="20059"/>
                    <a:pt x="12303" y="18419"/>
                    <a:pt x="14463" y="16596"/>
                  </a:cubicBezTo>
                  <a:cubicBezTo>
                    <a:pt x="16623" y="14773"/>
                    <a:pt x="18183" y="12768"/>
                    <a:pt x="19023" y="10626"/>
                  </a:cubicBezTo>
                  <a:cubicBezTo>
                    <a:pt x="19863" y="8484"/>
                    <a:pt x="19983" y="6206"/>
                    <a:pt x="19503" y="4429"/>
                  </a:cubicBezTo>
                  <a:cubicBezTo>
                    <a:pt x="19023" y="2651"/>
                    <a:pt x="17943" y="1376"/>
                    <a:pt x="16563" y="646"/>
                  </a:cubicBezTo>
                  <a:cubicBezTo>
                    <a:pt x="15183" y="-83"/>
                    <a:pt x="13503" y="-265"/>
                    <a:pt x="11703" y="464"/>
                  </a:cubicBezTo>
                  <a:cubicBezTo>
                    <a:pt x="9903" y="1193"/>
                    <a:pt x="7983" y="2834"/>
                    <a:pt x="6843" y="4657"/>
                  </a:cubicBezTo>
                  <a:cubicBezTo>
                    <a:pt x="5703" y="6479"/>
                    <a:pt x="5343" y="8484"/>
                    <a:pt x="5643" y="9806"/>
                  </a:cubicBezTo>
                  <a:cubicBezTo>
                    <a:pt x="5943" y="11127"/>
                    <a:pt x="6903" y="11765"/>
                    <a:pt x="8463" y="11857"/>
                  </a:cubicBezTo>
                  <a:cubicBezTo>
                    <a:pt x="10023" y="11948"/>
                    <a:pt x="12183" y="11492"/>
                    <a:pt x="14463" y="10717"/>
                  </a:cubicBezTo>
                  <a:cubicBezTo>
                    <a:pt x="16743" y="9943"/>
                    <a:pt x="19143" y="8849"/>
                    <a:pt x="21543" y="7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864755" y="1993904"/>
              <a:ext cx="174346" cy="21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0" fill="norm" stroke="1" extrusionOk="0">
                  <a:moveTo>
                    <a:pt x="5040" y="5662"/>
                  </a:moveTo>
                  <a:cubicBezTo>
                    <a:pt x="3478" y="9437"/>
                    <a:pt x="1917" y="13211"/>
                    <a:pt x="1006" y="15728"/>
                  </a:cubicBezTo>
                  <a:cubicBezTo>
                    <a:pt x="95" y="18244"/>
                    <a:pt x="-165" y="19503"/>
                    <a:pt x="95" y="19293"/>
                  </a:cubicBezTo>
                  <a:cubicBezTo>
                    <a:pt x="355" y="19083"/>
                    <a:pt x="1136" y="17406"/>
                    <a:pt x="2307" y="14679"/>
                  </a:cubicBezTo>
                  <a:cubicBezTo>
                    <a:pt x="3478" y="11953"/>
                    <a:pt x="5040" y="8178"/>
                    <a:pt x="6341" y="5662"/>
                  </a:cubicBezTo>
                  <a:cubicBezTo>
                    <a:pt x="7642" y="3145"/>
                    <a:pt x="8683" y="1887"/>
                    <a:pt x="9854" y="1048"/>
                  </a:cubicBezTo>
                  <a:cubicBezTo>
                    <a:pt x="11025" y="209"/>
                    <a:pt x="12327" y="-210"/>
                    <a:pt x="13237" y="105"/>
                  </a:cubicBezTo>
                  <a:cubicBezTo>
                    <a:pt x="14148" y="419"/>
                    <a:pt x="14669" y="1468"/>
                    <a:pt x="15580" y="4613"/>
                  </a:cubicBezTo>
                  <a:cubicBezTo>
                    <a:pt x="16490" y="7759"/>
                    <a:pt x="17792" y="13002"/>
                    <a:pt x="18833" y="16147"/>
                  </a:cubicBezTo>
                  <a:cubicBezTo>
                    <a:pt x="19874" y="19293"/>
                    <a:pt x="20654" y="20341"/>
                    <a:pt x="21435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8032699" y="2736850"/>
              <a:ext cx="2096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653" y="21600"/>
                  </a:moveTo>
                  <a:cubicBezTo>
                    <a:pt x="221" y="20957"/>
                    <a:pt x="-211" y="20314"/>
                    <a:pt x="113" y="19157"/>
                  </a:cubicBezTo>
                  <a:cubicBezTo>
                    <a:pt x="437" y="18000"/>
                    <a:pt x="1517" y="16329"/>
                    <a:pt x="2489" y="13757"/>
                  </a:cubicBezTo>
                  <a:cubicBezTo>
                    <a:pt x="3461" y="11186"/>
                    <a:pt x="4325" y="7714"/>
                    <a:pt x="4973" y="5529"/>
                  </a:cubicBezTo>
                  <a:cubicBezTo>
                    <a:pt x="5621" y="3343"/>
                    <a:pt x="6053" y="2443"/>
                    <a:pt x="6593" y="1607"/>
                  </a:cubicBezTo>
                  <a:cubicBezTo>
                    <a:pt x="7133" y="771"/>
                    <a:pt x="7781" y="0"/>
                    <a:pt x="8213" y="0"/>
                  </a:cubicBezTo>
                  <a:cubicBezTo>
                    <a:pt x="8645" y="0"/>
                    <a:pt x="8861" y="771"/>
                    <a:pt x="9185" y="1864"/>
                  </a:cubicBezTo>
                  <a:cubicBezTo>
                    <a:pt x="9509" y="2957"/>
                    <a:pt x="9941" y="4371"/>
                    <a:pt x="10481" y="5336"/>
                  </a:cubicBezTo>
                  <a:cubicBezTo>
                    <a:pt x="11021" y="6300"/>
                    <a:pt x="11669" y="6814"/>
                    <a:pt x="12425" y="6814"/>
                  </a:cubicBezTo>
                  <a:cubicBezTo>
                    <a:pt x="13181" y="6814"/>
                    <a:pt x="14045" y="6300"/>
                    <a:pt x="14801" y="5657"/>
                  </a:cubicBezTo>
                  <a:cubicBezTo>
                    <a:pt x="15557" y="5014"/>
                    <a:pt x="16205" y="4243"/>
                    <a:pt x="16961" y="3600"/>
                  </a:cubicBezTo>
                  <a:cubicBezTo>
                    <a:pt x="17717" y="2957"/>
                    <a:pt x="18581" y="2443"/>
                    <a:pt x="19229" y="2636"/>
                  </a:cubicBezTo>
                  <a:cubicBezTo>
                    <a:pt x="19877" y="2829"/>
                    <a:pt x="20309" y="3729"/>
                    <a:pt x="20633" y="5657"/>
                  </a:cubicBezTo>
                  <a:cubicBezTo>
                    <a:pt x="20957" y="7586"/>
                    <a:pt x="21173" y="10543"/>
                    <a:pt x="21389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8318499" y="2798343"/>
              <a:ext cx="211668" cy="25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293"/>
                  </a:moveTo>
                  <a:cubicBezTo>
                    <a:pt x="216" y="7604"/>
                    <a:pt x="432" y="12916"/>
                    <a:pt x="540" y="16014"/>
                  </a:cubicBezTo>
                  <a:cubicBezTo>
                    <a:pt x="648" y="19112"/>
                    <a:pt x="648" y="19998"/>
                    <a:pt x="864" y="19998"/>
                  </a:cubicBezTo>
                  <a:cubicBezTo>
                    <a:pt x="1080" y="19998"/>
                    <a:pt x="1512" y="19112"/>
                    <a:pt x="2376" y="16103"/>
                  </a:cubicBezTo>
                  <a:cubicBezTo>
                    <a:pt x="3240" y="13093"/>
                    <a:pt x="4536" y="7958"/>
                    <a:pt x="5400" y="4860"/>
                  </a:cubicBezTo>
                  <a:cubicBezTo>
                    <a:pt x="6264" y="1762"/>
                    <a:pt x="6696" y="699"/>
                    <a:pt x="6912" y="611"/>
                  </a:cubicBezTo>
                  <a:cubicBezTo>
                    <a:pt x="7128" y="522"/>
                    <a:pt x="7128" y="1407"/>
                    <a:pt x="7236" y="2293"/>
                  </a:cubicBezTo>
                  <a:cubicBezTo>
                    <a:pt x="7344" y="3178"/>
                    <a:pt x="7560" y="4063"/>
                    <a:pt x="8208" y="4683"/>
                  </a:cubicBezTo>
                  <a:cubicBezTo>
                    <a:pt x="8856" y="5303"/>
                    <a:pt x="9936" y="5657"/>
                    <a:pt x="11232" y="5214"/>
                  </a:cubicBezTo>
                  <a:cubicBezTo>
                    <a:pt x="12528" y="4771"/>
                    <a:pt x="14040" y="3532"/>
                    <a:pt x="15120" y="2558"/>
                  </a:cubicBezTo>
                  <a:cubicBezTo>
                    <a:pt x="16200" y="1584"/>
                    <a:pt x="16848" y="876"/>
                    <a:pt x="17712" y="434"/>
                  </a:cubicBezTo>
                  <a:cubicBezTo>
                    <a:pt x="18576" y="-9"/>
                    <a:pt x="19656" y="-186"/>
                    <a:pt x="20412" y="257"/>
                  </a:cubicBezTo>
                  <a:cubicBezTo>
                    <a:pt x="21168" y="699"/>
                    <a:pt x="21600" y="1762"/>
                    <a:pt x="21600" y="5391"/>
                  </a:cubicBezTo>
                  <a:cubicBezTo>
                    <a:pt x="21600" y="9021"/>
                    <a:pt x="21168" y="15217"/>
                    <a:pt x="20736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8649982" y="2787154"/>
              <a:ext cx="182868" cy="26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9" fill="norm" stroke="1" extrusionOk="0">
                  <a:moveTo>
                    <a:pt x="21450" y="1546"/>
                  </a:moveTo>
                  <a:cubicBezTo>
                    <a:pt x="20705" y="877"/>
                    <a:pt x="19960" y="207"/>
                    <a:pt x="18967" y="39"/>
                  </a:cubicBezTo>
                  <a:cubicBezTo>
                    <a:pt x="17974" y="-128"/>
                    <a:pt x="16733" y="207"/>
                    <a:pt x="14250" y="1714"/>
                  </a:cubicBezTo>
                  <a:cubicBezTo>
                    <a:pt x="11767" y="3221"/>
                    <a:pt x="8043" y="5900"/>
                    <a:pt x="5436" y="8579"/>
                  </a:cubicBezTo>
                  <a:cubicBezTo>
                    <a:pt x="2829" y="11258"/>
                    <a:pt x="1340" y="13937"/>
                    <a:pt x="595" y="15695"/>
                  </a:cubicBezTo>
                  <a:cubicBezTo>
                    <a:pt x="-150" y="17453"/>
                    <a:pt x="-150" y="18291"/>
                    <a:pt x="347" y="19044"/>
                  </a:cubicBezTo>
                  <a:cubicBezTo>
                    <a:pt x="843" y="19798"/>
                    <a:pt x="1836" y="20467"/>
                    <a:pt x="3822" y="20886"/>
                  </a:cubicBezTo>
                  <a:cubicBezTo>
                    <a:pt x="5809" y="21305"/>
                    <a:pt x="8788" y="21472"/>
                    <a:pt x="11395" y="21221"/>
                  </a:cubicBezTo>
                  <a:cubicBezTo>
                    <a:pt x="14002" y="20970"/>
                    <a:pt x="16236" y="20300"/>
                    <a:pt x="18471" y="19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705849" y="288290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150349" y="2520950"/>
              <a:ext cx="158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194799" y="262255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9200"/>
                    <a:pt x="11077" y="16800"/>
                    <a:pt x="14677" y="13200"/>
                  </a:cubicBezTo>
                  <a:cubicBezTo>
                    <a:pt x="18277" y="9600"/>
                    <a:pt x="1993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9620249" y="2186129"/>
              <a:ext cx="227731" cy="46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19" fill="norm" stroke="1" extrusionOk="0">
                  <a:moveTo>
                    <a:pt x="0" y="2582"/>
                  </a:moveTo>
                  <a:cubicBezTo>
                    <a:pt x="196" y="2089"/>
                    <a:pt x="393" y="1596"/>
                    <a:pt x="2749" y="1103"/>
                  </a:cubicBezTo>
                  <a:cubicBezTo>
                    <a:pt x="5105" y="609"/>
                    <a:pt x="9622" y="116"/>
                    <a:pt x="12862" y="18"/>
                  </a:cubicBezTo>
                  <a:cubicBezTo>
                    <a:pt x="16102" y="-81"/>
                    <a:pt x="18065" y="215"/>
                    <a:pt x="19440" y="1152"/>
                  </a:cubicBezTo>
                  <a:cubicBezTo>
                    <a:pt x="20815" y="2089"/>
                    <a:pt x="21600" y="3667"/>
                    <a:pt x="20815" y="5640"/>
                  </a:cubicBezTo>
                  <a:cubicBezTo>
                    <a:pt x="20029" y="7612"/>
                    <a:pt x="17673" y="9979"/>
                    <a:pt x="15218" y="12198"/>
                  </a:cubicBezTo>
                  <a:cubicBezTo>
                    <a:pt x="12764" y="14418"/>
                    <a:pt x="10211" y="16489"/>
                    <a:pt x="8935" y="18018"/>
                  </a:cubicBezTo>
                  <a:cubicBezTo>
                    <a:pt x="7658" y="19546"/>
                    <a:pt x="7658" y="20533"/>
                    <a:pt x="7658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9714865" y="276225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0" y="3308350"/>
              <a:ext cx="102552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3" y="3000"/>
                    <a:pt x="285" y="6000"/>
                    <a:pt x="437" y="8400"/>
                  </a:cubicBezTo>
                  <a:cubicBezTo>
                    <a:pt x="588" y="10800"/>
                    <a:pt x="749" y="12600"/>
                    <a:pt x="903" y="13800"/>
                  </a:cubicBezTo>
                  <a:cubicBezTo>
                    <a:pt x="1057" y="15000"/>
                    <a:pt x="1204" y="15600"/>
                    <a:pt x="1342" y="15900"/>
                  </a:cubicBezTo>
                  <a:cubicBezTo>
                    <a:pt x="1480" y="16200"/>
                    <a:pt x="1609" y="16200"/>
                    <a:pt x="1748" y="16050"/>
                  </a:cubicBezTo>
                  <a:cubicBezTo>
                    <a:pt x="1886" y="15900"/>
                    <a:pt x="2033" y="15600"/>
                    <a:pt x="2196" y="15150"/>
                  </a:cubicBezTo>
                  <a:cubicBezTo>
                    <a:pt x="2358" y="14700"/>
                    <a:pt x="2537" y="14100"/>
                    <a:pt x="2717" y="13500"/>
                  </a:cubicBezTo>
                  <a:cubicBezTo>
                    <a:pt x="2898" y="12900"/>
                    <a:pt x="3081" y="12300"/>
                    <a:pt x="3230" y="11850"/>
                  </a:cubicBezTo>
                  <a:cubicBezTo>
                    <a:pt x="3379" y="11400"/>
                    <a:pt x="3495" y="11100"/>
                    <a:pt x="3600" y="10800"/>
                  </a:cubicBezTo>
                  <a:cubicBezTo>
                    <a:pt x="3705" y="10500"/>
                    <a:pt x="3798" y="10200"/>
                    <a:pt x="3901" y="9750"/>
                  </a:cubicBezTo>
                  <a:cubicBezTo>
                    <a:pt x="4003" y="9300"/>
                    <a:pt x="4115" y="8700"/>
                    <a:pt x="4229" y="8250"/>
                  </a:cubicBezTo>
                  <a:cubicBezTo>
                    <a:pt x="4342" y="7800"/>
                    <a:pt x="4458" y="7500"/>
                    <a:pt x="4574" y="7200"/>
                  </a:cubicBezTo>
                  <a:cubicBezTo>
                    <a:pt x="4690" y="6900"/>
                    <a:pt x="4806" y="6600"/>
                    <a:pt x="4931" y="6450"/>
                  </a:cubicBezTo>
                  <a:cubicBezTo>
                    <a:pt x="5056" y="6300"/>
                    <a:pt x="5189" y="6300"/>
                    <a:pt x="5323" y="6150"/>
                  </a:cubicBezTo>
                  <a:cubicBezTo>
                    <a:pt x="5457" y="6000"/>
                    <a:pt x="5591" y="5700"/>
                    <a:pt x="5720" y="5550"/>
                  </a:cubicBezTo>
                  <a:cubicBezTo>
                    <a:pt x="5849" y="5400"/>
                    <a:pt x="5974" y="5400"/>
                    <a:pt x="6110" y="5250"/>
                  </a:cubicBezTo>
                  <a:cubicBezTo>
                    <a:pt x="6246" y="5100"/>
                    <a:pt x="6393" y="4800"/>
                    <a:pt x="6538" y="4650"/>
                  </a:cubicBezTo>
                  <a:cubicBezTo>
                    <a:pt x="6683" y="4500"/>
                    <a:pt x="6826" y="4500"/>
                    <a:pt x="6973" y="4500"/>
                  </a:cubicBezTo>
                  <a:cubicBezTo>
                    <a:pt x="7120" y="4500"/>
                    <a:pt x="7271" y="4500"/>
                    <a:pt x="7418" y="4500"/>
                  </a:cubicBezTo>
                  <a:cubicBezTo>
                    <a:pt x="7566" y="4500"/>
                    <a:pt x="7708" y="4500"/>
                    <a:pt x="7864" y="4350"/>
                  </a:cubicBezTo>
                  <a:cubicBezTo>
                    <a:pt x="8020" y="4200"/>
                    <a:pt x="8190" y="3900"/>
                    <a:pt x="8357" y="3750"/>
                  </a:cubicBezTo>
                  <a:cubicBezTo>
                    <a:pt x="8524" y="3600"/>
                    <a:pt x="8689" y="3600"/>
                    <a:pt x="8856" y="3600"/>
                  </a:cubicBezTo>
                  <a:cubicBezTo>
                    <a:pt x="9023" y="3600"/>
                    <a:pt x="9193" y="3600"/>
                    <a:pt x="9356" y="3600"/>
                  </a:cubicBezTo>
                  <a:cubicBezTo>
                    <a:pt x="9518" y="3600"/>
                    <a:pt x="9674" y="3600"/>
                    <a:pt x="9844" y="3600"/>
                  </a:cubicBezTo>
                  <a:cubicBezTo>
                    <a:pt x="10013" y="3600"/>
                    <a:pt x="10196" y="3600"/>
                    <a:pt x="10374" y="3600"/>
                  </a:cubicBezTo>
                  <a:cubicBezTo>
                    <a:pt x="10553" y="3600"/>
                    <a:pt x="10726" y="3600"/>
                    <a:pt x="10900" y="3600"/>
                  </a:cubicBezTo>
                  <a:cubicBezTo>
                    <a:pt x="11074" y="3600"/>
                    <a:pt x="11248" y="3600"/>
                    <a:pt x="11417" y="3750"/>
                  </a:cubicBezTo>
                  <a:cubicBezTo>
                    <a:pt x="11587" y="3900"/>
                    <a:pt x="11752" y="4200"/>
                    <a:pt x="11926" y="4500"/>
                  </a:cubicBezTo>
                  <a:cubicBezTo>
                    <a:pt x="12100" y="4800"/>
                    <a:pt x="12282" y="5100"/>
                    <a:pt x="12461" y="5400"/>
                  </a:cubicBezTo>
                  <a:cubicBezTo>
                    <a:pt x="12639" y="5700"/>
                    <a:pt x="12813" y="6000"/>
                    <a:pt x="12989" y="6300"/>
                  </a:cubicBezTo>
                  <a:cubicBezTo>
                    <a:pt x="13165" y="6600"/>
                    <a:pt x="13343" y="6900"/>
                    <a:pt x="13515" y="7200"/>
                  </a:cubicBezTo>
                  <a:cubicBezTo>
                    <a:pt x="13687" y="7500"/>
                    <a:pt x="13852" y="7800"/>
                    <a:pt x="14028" y="8100"/>
                  </a:cubicBezTo>
                  <a:cubicBezTo>
                    <a:pt x="14204" y="8400"/>
                    <a:pt x="14391" y="8700"/>
                    <a:pt x="14572" y="9150"/>
                  </a:cubicBezTo>
                  <a:cubicBezTo>
                    <a:pt x="14752" y="9600"/>
                    <a:pt x="14926" y="10200"/>
                    <a:pt x="15102" y="10650"/>
                  </a:cubicBezTo>
                  <a:cubicBezTo>
                    <a:pt x="15278" y="11100"/>
                    <a:pt x="15457" y="11400"/>
                    <a:pt x="15626" y="11700"/>
                  </a:cubicBezTo>
                  <a:cubicBezTo>
                    <a:pt x="15795" y="12000"/>
                    <a:pt x="15956" y="12300"/>
                    <a:pt x="16125" y="12600"/>
                  </a:cubicBezTo>
                  <a:cubicBezTo>
                    <a:pt x="16295" y="12900"/>
                    <a:pt x="16473" y="13200"/>
                    <a:pt x="16645" y="13500"/>
                  </a:cubicBezTo>
                  <a:cubicBezTo>
                    <a:pt x="16816" y="13800"/>
                    <a:pt x="16981" y="14100"/>
                    <a:pt x="17144" y="14400"/>
                  </a:cubicBezTo>
                  <a:cubicBezTo>
                    <a:pt x="17307" y="14700"/>
                    <a:pt x="17467" y="15000"/>
                    <a:pt x="17621" y="15300"/>
                  </a:cubicBezTo>
                  <a:cubicBezTo>
                    <a:pt x="17775" y="15600"/>
                    <a:pt x="17922" y="15900"/>
                    <a:pt x="18074" y="16200"/>
                  </a:cubicBezTo>
                  <a:cubicBezTo>
                    <a:pt x="18225" y="16500"/>
                    <a:pt x="18381" y="16800"/>
                    <a:pt x="18528" y="17100"/>
                  </a:cubicBezTo>
                  <a:cubicBezTo>
                    <a:pt x="18675" y="17400"/>
                    <a:pt x="18814" y="17700"/>
                    <a:pt x="19001" y="18000"/>
                  </a:cubicBezTo>
                  <a:cubicBezTo>
                    <a:pt x="19188" y="18300"/>
                    <a:pt x="19424" y="18600"/>
                    <a:pt x="19656" y="18900"/>
                  </a:cubicBezTo>
                  <a:cubicBezTo>
                    <a:pt x="19888" y="19200"/>
                    <a:pt x="20115" y="19500"/>
                    <a:pt x="20318" y="19650"/>
                  </a:cubicBezTo>
                  <a:cubicBezTo>
                    <a:pt x="20521" y="19800"/>
                    <a:pt x="20699" y="19800"/>
                    <a:pt x="20909" y="20100"/>
                  </a:cubicBezTo>
                  <a:cubicBezTo>
                    <a:pt x="21119" y="20400"/>
                    <a:pt x="21359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79778" y="3701870"/>
              <a:ext cx="52023" cy="38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1" fill="norm" stroke="1" extrusionOk="0">
                  <a:moveTo>
                    <a:pt x="5683" y="1800"/>
                  </a:moveTo>
                  <a:cubicBezTo>
                    <a:pt x="3091" y="846"/>
                    <a:pt x="499" y="-109"/>
                    <a:pt x="67" y="10"/>
                  </a:cubicBezTo>
                  <a:cubicBezTo>
                    <a:pt x="-365" y="130"/>
                    <a:pt x="1363" y="1323"/>
                    <a:pt x="3523" y="3769"/>
                  </a:cubicBezTo>
                  <a:cubicBezTo>
                    <a:pt x="5683" y="6216"/>
                    <a:pt x="8275" y="9915"/>
                    <a:pt x="9571" y="12839"/>
                  </a:cubicBezTo>
                  <a:cubicBezTo>
                    <a:pt x="10867" y="15763"/>
                    <a:pt x="10867" y="17911"/>
                    <a:pt x="12595" y="19224"/>
                  </a:cubicBezTo>
                  <a:cubicBezTo>
                    <a:pt x="14323" y="20536"/>
                    <a:pt x="17779" y="21014"/>
                    <a:pt x="21235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68300" y="3717166"/>
              <a:ext cx="260351" cy="27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8439" y="2321"/>
                  </a:moveTo>
                  <a:cubicBezTo>
                    <a:pt x="18966" y="1316"/>
                    <a:pt x="19493" y="311"/>
                    <a:pt x="19317" y="60"/>
                  </a:cubicBezTo>
                  <a:cubicBezTo>
                    <a:pt x="19141" y="-191"/>
                    <a:pt x="18263" y="311"/>
                    <a:pt x="16068" y="2237"/>
                  </a:cubicBezTo>
                  <a:cubicBezTo>
                    <a:pt x="13873" y="4162"/>
                    <a:pt x="10361" y="7511"/>
                    <a:pt x="7815" y="9688"/>
                  </a:cubicBezTo>
                  <a:cubicBezTo>
                    <a:pt x="5268" y="11865"/>
                    <a:pt x="3688" y="12869"/>
                    <a:pt x="2371" y="13958"/>
                  </a:cubicBezTo>
                  <a:cubicBezTo>
                    <a:pt x="1054" y="15046"/>
                    <a:pt x="0" y="16218"/>
                    <a:pt x="0" y="17056"/>
                  </a:cubicBezTo>
                  <a:cubicBezTo>
                    <a:pt x="0" y="17893"/>
                    <a:pt x="1054" y="18395"/>
                    <a:pt x="4302" y="18981"/>
                  </a:cubicBezTo>
                  <a:cubicBezTo>
                    <a:pt x="7551" y="19567"/>
                    <a:pt x="12995" y="20237"/>
                    <a:pt x="16244" y="20656"/>
                  </a:cubicBezTo>
                  <a:cubicBezTo>
                    <a:pt x="19493" y="21074"/>
                    <a:pt x="20546" y="21242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39233" y="3876386"/>
              <a:ext cx="160868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2842" y="7069"/>
                  </a:moveTo>
                  <a:cubicBezTo>
                    <a:pt x="1421" y="7069"/>
                    <a:pt x="0" y="7069"/>
                    <a:pt x="0" y="4909"/>
                  </a:cubicBezTo>
                  <a:cubicBezTo>
                    <a:pt x="0" y="2749"/>
                    <a:pt x="1421" y="-1571"/>
                    <a:pt x="5258" y="589"/>
                  </a:cubicBezTo>
                  <a:cubicBezTo>
                    <a:pt x="9095" y="2749"/>
                    <a:pt x="15347" y="11389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28650" y="3962400"/>
              <a:ext cx="254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9543"/>
                    <a:pt x="6480" y="17486"/>
                    <a:pt x="10080" y="13886"/>
                  </a:cubicBezTo>
                  <a:cubicBezTo>
                    <a:pt x="13680" y="10286"/>
                    <a:pt x="17640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40837" y="3714750"/>
              <a:ext cx="1961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125"/>
                    <a:pt x="-1585" y="6249"/>
                    <a:pt x="575" y="9849"/>
                  </a:cubicBezTo>
                  <a:cubicBezTo>
                    <a:pt x="2735" y="13449"/>
                    <a:pt x="11375" y="1752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206500" y="3994150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402008" y="4067980"/>
              <a:ext cx="449143" cy="41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0" fill="norm" stroke="1" extrusionOk="0">
                  <a:moveTo>
                    <a:pt x="18476" y="2400"/>
                  </a:moveTo>
                  <a:cubicBezTo>
                    <a:pt x="18881" y="1966"/>
                    <a:pt x="19287" y="1532"/>
                    <a:pt x="19693" y="1098"/>
                  </a:cubicBezTo>
                  <a:cubicBezTo>
                    <a:pt x="20098" y="664"/>
                    <a:pt x="20504" y="230"/>
                    <a:pt x="20453" y="67"/>
                  </a:cubicBezTo>
                  <a:cubicBezTo>
                    <a:pt x="20403" y="-96"/>
                    <a:pt x="19895" y="13"/>
                    <a:pt x="18222" y="664"/>
                  </a:cubicBezTo>
                  <a:cubicBezTo>
                    <a:pt x="16549" y="1315"/>
                    <a:pt x="13710" y="2509"/>
                    <a:pt x="11073" y="3703"/>
                  </a:cubicBezTo>
                  <a:cubicBezTo>
                    <a:pt x="8436" y="4897"/>
                    <a:pt x="6003" y="6091"/>
                    <a:pt x="4481" y="6905"/>
                  </a:cubicBezTo>
                  <a:cubicBezTo>
                    <a:pt x="2960" y="7719"/>
                    <a:pt x="2352" y="8153"/>
                    <a:pt x="1946" y="8642"/>
                  </a:cubicBezTo>
                  <a:cubicBezTo>
                    <a:pt x="1541" y="9130"/>
                    <a:pt x="1338" y="9673"/>
                    <a:pt x="1439" y="10107"/>
                  </a:cubicBezTo>
                  <a:cubicBezTo>
                    <a:pt x="1541" y="10541"/>
                    <a:pt x="1946" y="10867"/>
                    <a:pt x="3366" y="11084"/>
                  </a:cubicBezTo>
                  <a:cubicBezTo>
                    <a:pt x="4786" y="11301"/>
                    <a:pt x="7219" y="11410"/>
                    <a:pt x="8741" y="11518"/>
                  </a:cubicBezTo>
                  <a:cubicBezTo>
                    <a:pt x="10262" y="11627"/>
                    <a:pt x="10870" y="11735"/>
                    <a:pt x="11326" y="12007"/>
                  </a:cubicBezTo>
                  <a:cubicBezTo>
                    <a:pt x="11783" y="12278"/>
                    <a:pt x="12087" y="12712"/>
                    <a:pt x="12036" y="13200"/>
                  </a:cubicBezTo>
                  <a:cubicBezTo>
                    <a:pt x="11986" y="13689"/>
                    <a:pt x="11580" y="14232"/>
                    <a:pt x="9907" y="15209"/>
                  </a:cubicBezTo>
                  <a:cubicBezTo>
                    <a:pt x="8233" y="16185"/>
                    <a:pt x="5293" y="17596"/>
                    <a:pt x="3518" y="18465"/>
                  </a:cubicBezTo>
                  <a:cubicBezTo>
                    <a:pt x="1743" y="19333"/>
                    <a:pt x="1135" y="19659"/>
                    <a:pt x="679" y="20039"/>
                  </a:cubicBezTo>
                  <a:cubicBezTo>
                    <a:pt x="222" y="20419"/>
                    <a:pt x="-82" y="20853"/>
                    <a:pt x="19" y="21124"/>
                  </a:cubicBezTo>
                  <a:cubicBezTo>
                    <a:pt x="121" y="21395"/>
                    <a:pt x="628" y="21504"/>
                    <a:pt x="2757" y="21233"/>
                  </a:cubicBezTo>
                  <a:cubicBezTo>
                    <a:pt x="4887" y="20961"/>
                    <a:pt x="8639" y="20310"/>
                    <a:pt x="12036" y="19822"/>
                  </a:cubicBezTo>
                  <a:cubicBezTo>
                    <a:pt x="15433" y="19333"/>
                    <a:pt x="18476" y="19008"/>
                    <a:pt x="21518" y="18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2997200" y="4157285"/>
              <a:ext cx="304801" cy="33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524"/>
                  </a:moveTo>
                  <a:cubicBezTo>
                    <a:pt x="600" y="124"/>
                    <a:pt x="1200" y="-276"/>
                    <a:pt x="2475" y="257"/>
                  </a:cubicBezTo>
                  <a:cubicBezTo>
                    <a:pt x="3750" y="791"/>
                    <a:pt x="5700" y="2257"/>
                    <a:pt x="7950" y="4457"/>
                  </a:cubicBezTo>
                  <a:cubicBezTo>
                    <a:pt x="10200" y="6657"/>
                    <a:pt x="12750" y="9591"/>
                    <a:pt x="15075" y="12524"/>
                  </a:cubicBezTo>
                  <a:cubicBezTo>
                    <a:pt x="17400" y="15457"/>
                    <a:pt x="19500" y="18391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087897" y="4141149"/>
              <a:ext cx="264904" cy="36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3" fill="norm" stroke="1" extrusionOk="0">
                  <a:moveTo>
                    <a:pt x="21454" y="1080"/>
                  </a:moveTo>
                  <a:cubicBezTo>
                    <a:pt x="20940" y="575"/>
                    <a:pt x="20425" y="69"/>
                    <a:pt x="19825" y="6"/>
                  </a:cubicBezTo>
                  <a:cubicBezTo>
                    <a:pt x="19225" y="-57"/>
                    <a:pt x="18540" y="322"/>
                    <a:pt x="16397" y="1964"/>
                  </a:cubicBezTo>
                  <a:cubicBezTo>
                    <a:pt x="14254" y="3606"/>
                    <a:pt x="10654" y="6511"/>
                    <a:pt x="7654" y="9417"/>
                  </a:cubicBezTo>
                  <a:cubicBezTo>
                    <a:pt x="4654" y="12322"/>
                    <a:pt x="2254" y="15227"/>
                    <a:pt x="1054" y="17059"/>
                  </a:cubicBezTo>
                  <a:cubicBezTo>
                    <a:pt x="-146" y="18890"/>
                    <a:pt x="-146" y="19648"/>
                    <a:pt x="197" y="20217"/>
                  </a:cubicBezTo>
                  <a:cubicBezTo>
                    <a:pt x="540" y="20785"/>
                    <a:pt x="1225" y="21164"/>
                    <a:pt x="1911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378200" y="4381500"/>
              <a:ext cx="78453" cy="2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79" fill="norm" stroke="1" extrusionOk="0">
                  <a:moveTo>
                    <a:pt x="13642" y="0"/>
                  </a:moveTo>
                  <a:cubicBezTo>
                    <a:pt x="16484" y="4219"/>
                    <a:pt x="19326" y="8437"/>
                    <a:pt x="20463" y="11644"/>
                  </a:cubicBezTo>
                  <a:cubicBezTo>
                    <a:pt x="21600" y="14850"/>
                    <a:pt x="21032" y="17044"/>
                    <a:pt x="19611" y="18478"/>
                  </a:cubicBezTo>
                  <a:cubicBezTo>
                    <a:pt x="18189" y="19912"/>
                    <a:pt x="15916" y="20588"/>
                    <a:pt x="13358" y="21009"/>
                  </a:cubicBezTo>
                  <a:cubicBezTo>
                    <a:pt x="10800" y="21431"/>
                    <a:pt x="7958" y="21600"/>
                    <a:pt x="5684" y="20925"/>
                  </a:cubicBezTo>
                  <a:cubicBezTo>
                    <a:pt x="3411" y="20250"/>
                    <a:pt x="1705" y="18731"/>
                    <a:pt x="0" y="17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473450" y="42672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667000" y="4632552"/>
              <a:ext cx="838201" cy="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20944"/>
                  </a:moveTo>
                  <a:cubicBezTo>
                    <a:pt x="2345" y="17704"/>
                    <a:pt x="4691" y="14464"/>
                    <a:pt x="6845" y="11224"/>
                  </a:cubicBezTo>
                  <a:cubicBezTo>
                    <a:pt x="9000" y="7984"/>
                    <a:pt x="10964" y="4744"/>
                    <a:pt x="13145" y="2584"/>
                  </a:cubicBezTo>
                  <a:cubicBezTo>
                    <a:pt x="15327" y="424"/>
                    <a:pt x="17727" y="-656"/>
                    <a:pt x="19173" y="424"/>
                  </a:cubicBezTo>
                  <a:cubicBezTo>
                    <a:pt x="20618" y="1504"/>
                    <a:pt x="21109" y="4744"/>
                    <a:pt x="21600" y="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098800" y="4767871"/>
              <a:ext cx="234951" cy="19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1168" y="5621"/>
                  </a:moveTo>
                  <a:cubicBezTo>
                    <a:pt x="778" y="9987"/>
                    <a:pt x="389" y="14353"/>
                    <a:pt x="195" y="17111"/>
                  </a:cubicBezTo>
                  <a:cubicBezTo>
                    <a:pt x="0" y="19868"/>
                    <a:pt x="0" y="21017"/>
                    <a:pt x="0" y="20672"/>
                  </a:cubicBezTo>
                  <a:cubicBezTo>
                    <a:pt x="0" y="20328"/>
                    <a:pt x="0" y="18489"/>
                    <a:pt x="1168" y="14928"/>
                  </a:cubicBezTo>
                  <a:cubicBezTo>
                    <a:pt x="2335" y="11366"/>
                    <a:pt x="4670" y="6081"/>
                    <a:pt x="6908" y="3094"/>
                  </a:cubicBezTo>
                  <a:cubicBezTo>
                    <a:pt x="9146" y="106"/>
                    <a:pt x="11286" y="-583"/>
                    <a:pt x="13135" y="451"/>
                  </a:cubicBezTo>
                  <a:cubicBezTo>
                    <a:pt x="14984" y="1485"/>
                    <a:pt x="16541" y="4243"/>
                    <a:pt x="17903" y="7804"/>
                  </a:cubicBezTo>
                  <a:cubicBezTo>
                    <a:pt x="19265" y="11366"/>
                    <a:pt x="20432" y="15732"/>
                    <a:pt x="21600" y="20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100663" y="4178999"/>
              <a:ext cx="389037" cy="51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92" fill="norm" stroke="1" extrusionOk="0">
                  <a:moveTo>
                    <a:pt x="21460" y="2594"/>
                  </a:moveTo>
                  <a:cubicBezTo>
                    <a:pt x="21460" y="2157"/>
                    <a:pt x="21460" y="1720"/>
                    <a:pt x="21226" y="1370"/>
                  </a:cubicBezTo>
                  <a:cubicBezTo>
                    <a:pt x="20993" y="1020"/>
                    <a:pt x="20526" y="758"/>
                    <a:pt x="18716" y="452"/>
                  </a:cubicBezTo>
                  <a:cubicBezTo>
                    <a:pt x="16906" y="146"/>
                    <a:pt x="13754" y="-204"/>
                    <a:pt x="11010" y="146"/>
                  </a:cubicBezTo>
                  <a:cubicBezTo>
                    <a:pt x="8266" y="496"/>
                    <a:pt x="5931" y="1545"/>
                    <a:pt x="4180" y="3425"/>
                  </a:cubicBezTo>
                  <a:cubicBezTo>
                    <a:pt x="2429" y="5305"/>
                    <a:pt x="1261" y="8016"/>
                    <a:pt x="619" y="10509"/>
                  </a:cubicBezTo>
                  <a:cubicBezTo>
                    <a:pt x="-23" y="13001"/>
                    <a:pt x="-140" y="15275"/>
                    <a:pt x="152" y="16936"/>
                  </a:cubicBezTo>
                  <a:cubicBezTo>
                    <a:pt x="444" y="18598"/>
                    <a:pt x="1144" y="19647"/>
                    <a:pt x="2545" y="20347"/>
                  </a:cubicBezTo>
                  <a:cubicBezTo>
                    <a:pt x="3946" y="21046"/>
                    <a:pt x="6048" y="21396"/>
                    <a:pt x="8617" y="21265"/>
                  </a:cubicBezTo>
                  <a:cubicBezTo>
                    <a:pt x="11185" y="21134"/>
                    <a:pt x="14221" y="20522"/>
                    <a:pt x="17257" y="1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146799" y="4483100"/>
              <a:ext cx="279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633360" y="4166543"/>
              <a:ext cx="332590" cy="52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5" fill="norm" stroke="1" extrusionOk="0">
                  <a:moveTo>
                    <a:pt x="21481" y="2043"/>
                  </a:moveTo>
                  <a:cubicBezTo>
                    <a:pt x="21344" y="1522"/>
                    <a:pt x="21208" y="1002"/>
                    <a:pt x="20114" y="612"/>
                  </a:cubicBezTo>
                  <a:cubicBezTo>
                    <a:pt x="19020" y="221"/>
                    <a:pt x="16970" y="-39"/>
                    <a:pt x="14714" y="4"/>
                  </a:cubicBezTo>
                  <a:cubicBezTo>
                    <a:pt x="12458" y="48"/>
                    <a:pt x="9997" y="395"/>
                    <a:pt x="8289" y="915"/>
                  </a:cubicBezTo>
                  <a:cubicBezTo>
                    <a:pt x="6580" y="1436"/>
                    <a:pt x="5623" y="2130"/>
                    <a:pt x="5076" y="3431"/>
                  </a:cubicBezTo>
                  <a:cubicBezTo>
                    <a:pt x="4529" y="4732"/>
                    <a:pt x="4392" y="6641"/>
                    <a:pt x="3640" y="9113"/>
                  </a:cubicBezTo>
                  <a:cubicBezTo>
                    <a:pt x="2889" y="11585"/>
                    <a:pt x="1522" y="14621"/>
                    <a:pt x="770" y="16660"/>
                  </a:cubicBezTo>
                  <a:cubicBezTo>
                    <a:pt x="18" y="18698"/>
                    <a:pt x="-119" y="19739"/>
                    <a:pt x="86" y="20390"/>
                  </a:cubicBezTo>
                  <a:cubicBezTo>
                    <a:pt x="291" y="21041"/>
                    <a:pt x="838" y="21301"/>
                    <a:pt x="2957" y="21431"/>
                  </a:cubicBezTo>
                  <a:cubicBezTo>
                    <a:pt x="5076" y="21561"/>
                    <a:pt x="8767" y="21561"/>
                    <a:pt x="11501" y="21474"/>
                  </a:cubicBezTo>
                  <a:cubicBezTo>
                    <a:pt x="14235" y="21388"/>
                    <a:pt x="16013" y="21214"/>
                    <a:pt x="17790" y="2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940549" y="4368800"/>
              <a:ext cx="2540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541"/>
                    <a:pt x="5760" y="5082"/>
                    <a:pt x="8820" y="8259"/>
                  </a:cubicBezTo>
                  <a:cubicBezTo>
                    <a:pt x="11880" y="11435"/>
                    <a:pt x="15120" y="15247"/>
                    <a:pt x="17280" y="17576"/>
                  </a:cubicBezTo>
                  <a:cubicBezTo>
                    <a:pt x="19440" y="19906"/>
                    <a:pt x="20520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002923" y="4422065"/>
              <a:ext cx="242427" cy="27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48" fill="norm" stroke="1" extrusionOk="0">
                  <a:moveTo>
                    <a:pt x="21327" y="298"/>
                  </a:moveTo>
                  <a:cubicBezTo>
                    <a:pt x="19279" y="-27"/>
                    <a:pt x="17230" y="-352"/>
                    <a:pt x="14251" y="866"/>
                  </a:cubicBezTo>
                  <a:cubicBezTo>
                    <a:pt x="11272" y="2084"/>
                    <a:pt x="7361" y="4845"/>
                    <a:pt x="4661" y="7525"/>
                  </a:cubicBezTo>
                  <a:cubicBezTo>
                    <a:pt x="1961" y="10204"/>
                    <a:pt x="472" y="12803"/>
                    <a:pt x="99" y="15077"/>
                  </a:cubicBezTo>
                  <a:cubicBezTo>
                    <a:pt x="-273" y="17350"/>
                    <a:pt x="472" y="19299"/>
                    <a:pt x="1217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276977" y="4357838"/>
              <a:ext cx="216024" cy="35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94" fill="norm" stroke="1" extrusionOk="0">
                  <a:moveTo>
                    <a:pt x="20995" y="1437"/>
                  </a:moveTo>
                  <a:cubicBezTo>
                    <a:pt x="20584" y="794"/>
                    <a:pt x="20172" y="151"/>
                    <a:pt x="18629" y="23"/>
                  </a:cubicBezTo>
                  <a:cubicBezTo>
                    <a:pt x="17086" y="-106"/>
                    <a:pt x="14412" y="280"/>
                    <a:pt x="11224" y="1823"/>
                  </a:cubicBezTo>
                  <a:cubicBezTo>
                    <a:pt x="8035" y="3365"/>
                    <a:pt x="4332" y="6065"/>
                    <a:pt x="2172" y="8765"/>
                  </a:cubicBezTo>
                  <a:cubicBezTo>
                    <a:pt x="12" y="11465"/>
                    <a:pt x="-605" y="14165"/>
                    <a:pt x="629" y="16287"/>
                  </a:cubicBezTo>
                  <a:cubicBezTo>
                    <a:pt x="1864" y="18408"/>
                    <a:pt x="4949" y="19951"/>
                    <a:pt x="8035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470298" y="4443295"/>
              <a:ext cx="238603" cy="23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977" fill="norm" stroke="1" extrusionOk="0">
                  <a:moveTo>
                    <a:pt x="14411" y="6520"/>
                  </a:moveTo>
                  <a:cubicBezTo>
                    <a:pt x="14411" y="4977"/>
                    <a:pt x="14411" y="3434"/>
                    <a:pt x="14036" y="2374"/>
                  </a:cubicBezTo>
                  <a:cubicBezTo>
                    <a:pt x="13660" y="1313"/>
                    <a:pt x="12909" y="734"/>
                    <a:pt x="10561" y="1988"/>
                  </a:cubicBezTo>
                  <a:cubicBezTo>
                    <a:pt x="8213" y="3241"/>
                    <a:pt x="4269" y="6327"/>
                    <a:pt x="2109" y="9606"/>
                  </a:cubicBezTo>
                  <a:cubicBezTo>
                    <a:pt x="-51" y="12884"/>
                    <a:pt x="-427" y="16356"/>
                    <a:pt x="418" y="18477"/>
                  </a:cubicBezTo>
                  <a:cubicBezTo>
                    <a:pt x="1263" y="20599"/>
                    <a:pt x="3330" y="21370"/>
                    <a:pt x="6053" y="20791"/>
                  </a:cubicBezTo>
                  <a:cubicBezTo>
                    <a:pt x="8776" y="20213"/>
                    <a:pt x="12157" y="18284"/>
                    <a:pt x="14411" y="15102"/>
                  </a:cubicBezTo>
                  <a:cubicBezTo>
                    <a:pt x="16665" y="11920"/>
                    <a:pt x="17792" y="7484"/>
                    <a:pt x="16947" y="4591"/>
                  </a:cubicBezTo>
                  <a:cubicBezTo>
                    <a:pt x="16102" y="1699"/>
                    <a:pt x="13284" y="349"/>
                    <a:pt x="10936" y="59"/>
                  </a:cubicBezTo>
                  <a:cubicBezTo>
                    <a:pt x="8589" y="-230"/>
                    <a:pt x="6710" y="541"/>
                    <a:pt x="5490" y="2470"/>
                  </a:cubicBezTo>
                  <a:cubicBezTo>
                    <a:pt x="4269" y="4399"/>
                    <a:pt x="3705" y="7484"/>
                    <a:pt x="5396" y="9991"/>
                  </a:cubicBezTo>
                  <a:cubicBezTo>
                    <a:pt x="7086" y="12499"/>
                    <a:pt x="11030" y="14427"/>
                    <a:pt x="14036" y="15295"/>
                  </a:cubicBezTo>
                  <a:cubicBezTo>
                    <a:pt x="17041" y="16163"/>
                    <a:pt x="19107" y="15970"/>
                    <a:pt x="21173" y="15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740649" y="4394200"/>
              <a:ext cx="10873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000" y="1249"/>
                  </a:cubicBezTo>
                  <a:cubicBezTo>
                    <a:pt x="11200" y="2498"/>
                    <a:pt x="15200" y="4996"/>
                    <a:pt x="17800" y="7567"/>
                  </a:cubicBezTo>
                  <a:cubicBezTo>
                    <a:pt x="20400" y="10139"/>
                    <a:pt x="21600" y="12784"/>
                    <a:pt x="19400" y="15135"/>
                  </a:cubicBezTo>
                  <a:cubicBezTo>
                    <a:pt x="17200" y="17486"/>
                    <a:pt x="11600" y="19543"/>
                    <a:pt x="7800" y="20571"/>
                  </a:cubicBezTo>
                  <a:cubicBezTo>
                    <a:pt x="4000" y="21600"/>
                    <a:pt x="20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835899" y="4297173"/>
              <a:ext cx="259895" cy="44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9" fill="norm" stroke="1" extrusionOk="0">
                  <a:moveTo>
                    <a:pt x="0" y="1606"/>
                  </a:moveTo>
                  <a:cubicBezTo>
                    <a:pt x="4355" y="997"/>
                    <a:pt x="8710" y="389"/>
                    <a:pt x="11845" y="136"/>
                  </a:cubicBezTo>
                  <a:cubicBezTo>
                    <a:pt x="14981" y="-118"/>
                    <a:pt x="16897" y="-17"/>
                    <a:pt x="18377" y="440"/>
                  </a:cubicBezTo>
                  <a:cubicBezTo>
                    <a:pt x="19858" y="896"/>
                    <a:pt x="20903" y="1707"/>
                    <a:pt x="21252" y="3127"/>
                  </a:cubicBezTo>
                  <a:cubicBezTo>
                    <a:pt x="21600" y="4547"/>
                    <a:pt x="21252" y="6575"/>
                    <a:pt x="20555" y="8806"/>
                  </a:cubicBezTo>
                  <a:cubicBezTo>
                    <a:pt x="19858" y="11037"/>
                    <a:pt x="18813" y="13471"/>
                    <a:pt x="17942" y="15499"/>
                  </a:cubicBezTo>
                  <a:cubicBezTo>
                    <a:pt x="17071" y="17527"/>
                    <a:pt x="16374" y="19150"/>
                    <a:pt x="14806" y="20113"/>
                  </a:cubicBezTo>
                  <a:cubicBezTo>
                    <a:pt x="13239" y="21076"/>
                    <a:pt x="10800" y="21381"/>
                    <a:pt x="8535" y="21431"/>
                  </a:cubicBezTo>
                  <a:cubicBezTo>
                    <a:pt x="6271" y="21482"/>
                    <a:pt x="4181" y="21279"/>
                    <a:pt x="2090" y="21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248066" y="4585859"/>
              <a:ext cx="191084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036" fill="norm" stroke="1" extrusionOk="0">
                  <a:moveTo>
                    <a:pt x="1473" y="8693"/>
                  </a:moveTo>
                  <a:cubicBezTo>
                    <a:pt x="534" y="5607"/>
                    <a:pt x="-405" y="2522"/>
                    <a:pt x="182" y="979"/>
                  </a:cubicBezTo>
                  <a:cubicBezTo>
                    <a:pt x="769" y="-564"/>
                    <a:pt x="2882" y="-564"/>
                    <a:pt x="6638" y="3036"/>
                  </a:cubicBezTo>
                  <a:cubicBezTo>
                    <a:pt x="10395" y="6636"/>
                    <a:pt x="15795" y="13836"/>
                    <a:pt x="21195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318499" y="46990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79" y="0"/>
                  </a:moveTo>
                  <a:cubicBezTo>
                    <a:pt x="1490" y="7200"/>
                    <a:pt x="0" y="14400"/>
                    <a:pt x="0" y="18000"/>
                  </a:cubicBezTo>
                  <a:cubicBezTo>
                    <a:pt x="0" y="21600"/>
                    <a:pt x="1490" y="21600"/>
                    <a:pt x="5338" y="21600"/>
                  </a:cubicBezTo>
                  <a:cubicBezTo>
                    <a:pt x="9186" y="21600"/>
                    <a:pt x="1539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804123" y="4343400"/>
              <a:ext cx="493409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0550" y="584"/>
                  </a:moveTo>
                  <a:cubicBezTo>
                    <a:pt x="21009" y="292"/>
                    <a:pt x="21469" y="0"/>
                    <a:pt x="21423" y="0"/>
                  </a:cubicBezTo>
                  <a:cubicBezTo>
                    <a:pt x="21377" y="0"/>
                    <a:pt x="20826" y="292"/>
                    <a:pt x="18849" y="1119"/>
                  </a:cubicBezTo>
                  <a:cubicBezTo>
                    <a:pt x="16873" y="1946"/>
                    <a:pt x="13472" y="3308"/>
                    <a:pt x="10669" y="4330"/>
                  </a:cubicBezTo>
                  <a:cubicBezTo>
                    <a:pt x="7866" y="5351"/>
                    <a:pt x="5660" y="6032"/>
                    <a:pt x="4143" y="6568"/>
                  </a:cubicBezTo>
                  <a:cubicBezTo>
                    <a:pt x="2626" y="7103"/>
                    <a:pt x="1799" y="7492"/>
                    <a:pt x="1707" y="7832"/>
                  </a:cubicBezTo>
                  <a:cubicBezTo>
                    <a:pt x="1615" y="8173"/>
                    <a:pt x="2259" y="8465"/>
                    <a:pt x="3821" y="8805"/>
                  </a:cubicBezTo>
                  <a:cubicBezTo>
                    <a:pt x="5384" y="9146"/>
                    <a:pt x="7866" y="9535"/>
                    <a:pt x="9520" y="9827"/>
                  </a:cubicBezTo>
                  <a:cubicBezTo>
                    <a:pt x="11175" y="10119"/>
                    <a:pt x="12002" y="10314"/>
                    <a:pt x="12645" y="10605"/>
                  </a:cubicBezTo>
                  <a:cubicBezTo>
                    <a:pt x="13289" y="10897"/>
                    <a:pt x="13748" y="11286"/>
                    <a:pt x="13840" y="11724"/>
                  </a:cubicBezTo>
                  <a:cubicBezTo>
                    <a:pt x="13932" y="12162"/>
                    <a:pt x="13656" y="12649"/>
                    <a:pt x="12323" y="13378"/>
                  </a:cubicBezTo>
                  <a:cubicBezTo>
                    <a:pt x="10991" y="14108"/>
                    <a:pt x="8601" y="15081"/>
                    <a:pt x="6441" y="15957"/>
                  </a:cubicBezTo>
                  <a:cubicBezTo>
                    <a:pt x="4281" y="16832"/>
                    <a:pt x="2351" y="17611"/>
                    <a:pt x="1248" y="18195"/>
                  </a:cubicBezTo>
                  <a:cubicBezTo>
                    <a:pt x="145" y="18778"/>
                    <a:pt x="-131" y="19168"/>
                    <a:pt x="53" y="19459"/>
                  </a:cubicBezTo>
                  <a:cubicBezTo>
                    <a:pt x="237" y="19751"/>
                    <a:pt x="880" y="19946"/>
                    <a:pt x="2718" y="19995"/>
                  </a:cubicBezTo>
                  <a:cubicBezTo>
                    <a:pt x="4557" y="20043"/>
                    <a:pt x="7590" y="19946"/>
                    <a:pt x="10393" y="19946"/>
                  </a:cubicBezTo>
                  <a:cubicBezTo>
                    <a:pt x="13197" y="19946"/>
                    <a:pt x="15770" y="20043"/>
                    <a:pt x="17195" y="20335"/>
                  </a:cubicBezTo>
                  <a:cubicBezTo>
                    <a:pt x="18620" y="20627"/>
                    <a:pt x="18895" y="21114"/>
                    <a:pt x="19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661929" y="4997450"/>
              <a:ext cx="304272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72" fill="norm" stroke="1" extrusionOk="0">
                  <a:moveTo>
                    <a:pt x="863" y="0"/>
                  </a:moveTo>
                  <a:cubicBezTo>
                    <a:pt x="563" y="4769"/>
                    <a:pt x="263" y="9538"/>
                    <a:pt x="113" y="12623"/>
                  </a:cubicBezTo>
                  <a:cubicBezTo>
                    <a:pt x="-37" y="15709"/>
                    <a:pt x="-37" y="17112"/>
                    <a:pt x="113" y="18514"/>
                  </a:cubicBezTo>
                  <a:cubicBezTo>
                    <a:pt x="263" y="19917"/>
                    <a:pt x="563" y="21319"/>
                    <a:pt x="1388" y="21460"/>
                  </a:cubicBezTo>
                  <a:cubicBezTo>
                    <a:pt x="2213" y="21600"/>
                    <a:pt x="3563" y="20478"/>
                    <a:pt x="4538" y="19356"/>
                  </a:cubicBezTo>
                  <a:cubicBezTo>
                    <a:pt x="5513" y="18234"/>
                    <a:pt x="6113" y="17112"/>
                    <a:pt x="6563" y="15709"/>
                  </a:cubicBezTo>
                  <a:cubicBezTo>
                    <a:pt x="7013" y="14306"/>
                    <a:pt x="7313" y="12623"/>
                    <a:pt x="7538" y="12483"/>
                  </a:cubicBezTo>
                  <a:cubicBezTo>
                    <a:pt x="7763" y="12343"/>
                    <a:pt x="7913" y="13745"/>
                    <a:pt x="8438" y="14587"/>
                  </a:cubicBezTo>
                  <a:cubicBezTo>
                    <a:pt x="8963" y="15429"/>
                    <a:pt x="9863" y="15709"/>
                    <a:pt x="11213" y="15709"/>
                  </a:cubicBezTo>
                  <a:cubicBezTo>
                    <a:pt x="12563" y="15709"/>
                    <a:pt x="14363" y="15429"/>
                    <a:pt x="15713" y="14026"/>
                  </a:cubicBezTo>
                  <a:cubicBezTo>
                    <a:pt x="17063" y="12623"/>
                    <a:pt x="17963" y="10099"/>
                    <a:pt x="18413" y="8135"/>
                  </a:cubicBezTo>
                  <a:cubicBezTo>
                    <a:pt x="18863" y="6171"/>
                    <a:pt x="18863" y="4769"/>
                    <a:pt x="18488" y="3647"/>
                  </a:cubicBezTo>
                  <a:cubicBezTo>
                    <a:pt x="18113" y="2525"/>
                    <a:pt x="17363" y="1683"/>
                    <a:pt x="16613" y="1122"/>
                  </a:cubicBezTo>
                  <a:cubicBezTo>
                    <a:pt x="15863" y="561"/>
                    <a:pt x="15113" y="281"/>
                    <a:pt x="14288" y="140"/>
                  </a:cubicBezTo>
                  <a:cubicBezTo>
                    <a:pt x="13463" y="0"/>
                    <a:pt x="12563" y="0"/>
                    <a:pt x="11888" y="701"/>
                  </a:cubicBezTo>
                  <a:cubicBezTo>
                    <a:pt x="11213" y="1403"/>
                    <a:pt x="10763" y="2805"/>
                    <a:pt x="10763" y="4068"/>
                  </a:cubicBezTo>
                  <a:cubicBezTo>
                    <a:pt x="10763" y="5330"/>
                    <a:pt x="11213" y="6452"/>
                    <a:pt x="13088" y="7714"/>
                  </a:cubicBezTo>
                  <a:cubicBezTo>
                    <a:pt x="14963" y="8977"/>
                    <a:pt x="18263" y="10379"/>
                    <a:pt x="21563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001038" y="5002602"/>
              <a:ext cx="181063" cy="19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74" fill="norm" stroke="1" extrusionOk="0">
                  <a:moveTo>
                    <a:pt x="20732" y="3539"/>
                  </a:moveTo>
                  <a:cubicBezTo>
                    <a:pt x="20480" y="2402"/>
                    <a:pt x="20229" y="1266"/>
                    <a:pt x="19476" y="583"/>
                  </a:cubicBezTo>
                  <a:cubicBezTo>
                    <a:pt x="18722" y="-99"/>
                    <a:pt x="17466" y="-326"/>
                    <a:pt x="14452" y="697"/>
                  </a:cubicBezTo>
                  <a:cubicBezTo>
                    <a:pt x="11438" y="1720"/>
                    <a:pt x="6666" y="3994"/>
                    <a:pt x="3778" y="6268"/>
                  </a:cubicBezTo>
                  <a:cubicBezTo>
                    <a:pt x="890" y="8541"/>
                    <a:pt x="-115" y="10815"/>
                    <a:pt x="11" y="12975"/>
                  </a:cubicBezTo>
                  <a:cubicBezTo>
                    <a:pt x="136" y="15135"/>
                    <a:pt x="1392" y="17181"/>
                    <a:pt x="5159" y="18546"/>
                  </a:cubicBezTo>
                  <a:cubicBezTo>
                    <a:pt x="8927" y="19910"/>
                    <a:pt x="15206" y="20592"/>
                    <a:pt x="21485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053970" y="5102812"/>
              <a:ext cx="191630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073" fill="norm" stroke="1" extrusionOk="0">
                  <a:moveTo>
                    <a:pt x="2975" y="20073"/>
                  </a:moveTo>
                  <a:cubicBezTo>
                    <a:pt x="1551" y="14182"/>
                    <a:pt x="126" y="8291"/>
                    <a:pt x="8" y="4364"/>
                  </a:cubicBezTo>
                  <a:cubicBezTo>
                    <a:pt x="-111" y="437"/>
                    <a:pt x="1076" y="-1527"/>
                    <a:pt x="4874" y="1418"/>
                  </a:cubicBezTo>
                  <a:cubicBezTo>
                    <a:pt x="8671" y="4364"/>
                    <a:pt x="15080" y="12218"/>
                    <a:pt x="21489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239249" y="4980516"/>
              <a:ext cx="444501" cy="26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0206"/>
                  </a:moveTo>
                  <a:cubicBezTo>
                    <a:pt x="2674" y="19335"/>
                    <a:pt x="5349" y="18465"/>
                    <a:pt x="6891" y="17681"/>
                  </a:cubicBezTo>
                  <a:cubicBezTo>
                    <a:pt x="8434" y="16897"/>
                    <a:pt x="8846" y="16200"/>
                    <a:pt x="9103" y="15329"/>
                  </a:cubicBezTo>
                  <a:cubicBezTo>
                    <a:pt x="9360" y="14458"/>
                    <a:pt x="9463" y="13413"/>
                    <a:pt x="8949" y="11671"/>
                  </a:cubicBezTo>
                  <a:cubicBezTo>
                    <a:pt x="8434" y="9929"/>
                    <a:pt x="7303" y="7490"/>
                    <a:pt x="6429" y="5748"/>
                  </a:cubicBezTo>
                  <a:cubicBezTo>
                    <a:pt x="5554" y="4006"/>
                    <a:pt x="4937" y="2961"/>
                    <a:pt x="4989" y="2177"/>
                  </a:cubicBezTo>
                  <a:cubicBezTo>
                    <a:pt x="5040" y="1394"/>
                    <a:pt x="5760" y="871"/>
                    <a:pt x="7097" y="523"/>
                  </a:cubicBezTo>
                  <a:cubicBezTo>
                    <a:pt x="8434" y="174"/>
                    <a:pt x="10389" y="0"/>
                    <a:pt x="11829" y="0"/>
                  </a:cubicBezTo>
                  <a:cubicBezTo>
                    <a:pt x="13269" y="0"/>
                    <a:pt x="14194" y="174"/>
                    <a:pt x="14811" y="610"/>
                  </a:cubicBezTo>
                  <a:cubicBezTo>
                    <a:pt x="15429" y="1045"/>
                    <a:pt x="15737" y="1742"/>
                    <a:pt x="15737" y="2613"/>
                  </a:cubicBezTo>
                  <a:cubicBezTo>
                    <a:pt x="15737" y="3484"/>
                    <a:pt x="15429" y="4529"/>
                    <a:pt x="14451" y="6794"/>
                  </a:cubicBezTo>
                  <a:cubicBezTo>
                    <a:pt x="13474" y="9058"/>
                    <a:pt x="11829" y="12542"/>
                    <a:pt x="10903" y="14806"/>
                  </a:cubicBezTo>
                  <a:cubicBezTo>
                    <a:pt x="9977" y="17071"/>
                    <a:pt x="9771" y="18116"/>
                    <a:pt x="9771" y="19074"/>
                  </a:cubicBezTo>
                  <a:cubicBezTo>
                    <a:pt x="9771" y="20032"/>
                    <a:pt x="9977" y="20903"/>
                    <a:pt x="11417" y="21252"/>
                  </a:cubicBezTo>
                  <a:cubicBezTo>
                    <a:pt x="12857" y="21600"/>
                    <a:pt x="15531" y="21426"/>
                    <a:pt x="17434" y="21165"/>
                  </a:cubicBezTo>
                  <a:cubicBezTo>
                    <a:pt x="19337" y="20903"/>
                    <a:pt x="20469" y="20555"/>
                    <a:pt x="2160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722644" y="4501877"/>
              <a:ext cx="431007" cy="27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82" fill="norm" stroke="1" extrusionOk="0">
                  <a:moveTo>
                    <a:pt x="1866" y="1493"/>
                  </a:moveTo>
                  <a:cubicBezTo>
                    <a:pt x="1972" y="675"/>
                    <a:pt x="2078" y="-143"/>
                    <a:pt x="2025" y="21"/>
                  </a:cubicBezTo>
                  <a:cubicBezTo>
                    <a:pt x="1972" y="184"/>
                    <a:pt x="1760" y="1330"/>
                    <a:pt x="1389" y="4275"/>
                  </a:cubicBezTo>
                  <a:cubicBezTo>
                    <a:pt x="1019" y="7221"/>
                    <a:pt x="489" y="11966"/>
                    <a:pt x="225" y="14830"/>
                  </a:cubicBezTo>
                  <a:cubicBezTo>
                    <a:pt x="-40" y="17693"/>
                    <a:pt x="-40" y="18675"/>
                    <a:pt x="66" y="19575"/>
                  </a:cubicBezTo>
                  <a:cubicBezTo>
                    <a:pt x="172" y="20475"/>
                    <a:pt x="384" y="21293"/>
                    <a:pt x="1019" y="21375"/>
                  </a:cubicBezTo>
                  <a:cubicBezTo>
                    <a:pt x="1654" y="21457"/>
                    <a:pt x="2713" y="20802"/>
                    <a:pt x="3666" y="19657"/>
                  </a:cubicBezTo>
                  <a:cubicBezTo>
                    <a:pt x="4619" y="18512"/>
                    <a:pt x="5466" y="16875"/>
                    <a:pt x="6048" y="15566"/>
                  </a:cubicBezTo>
                  <a:cubicBezTo>
                    <a:pt x="6631" y="14257"/>
                    <a:pt x="6948" y="13275"/>
                    <a:pt x="7001" y="13193"/>
                  </a:cubicBezTo>
                  <a:cubicBezTo>
                    <a:pt x="7054" y="13112"/>
                    <a:pt x="6842" y="13930"/>
                    <a:pt x="6736" y="14748"/>
                  </a:cubicBezTo>
                  <a:cubicBezTo>
                    <a:pt x="6631" y="15566"/>
                    <a:pt x="6631" y="16384"/>
                    <a:pt x="6789" y="17121"/>
                  </a:cubicBezTo>
                  <a:cubicBezTo>
                    <a:pt x="6948" y="17857"/>
                    <a:pt x="7266" y="18512"/>
                    <a:pt x="8060" y="19084"/>
                  </a:cubicBezTo>
                  <a:cubicBezTo>
                    <a:pt x="8854" y="19657"/>
                    <a:pt x="10125" y="20148"/>
                    <a:pt x="11448" y="19412"/>
                  </a:cubicBezTo>
                  <a:cubicBezTo>
                    <a:pt x="12772" y="18675"/>
                    <a:pt x="14148" y="16712"/>
                    <a:pt x="15048" y="14339"/>
                  </a:cubicBezTo>
                  <a:cubicBezTo>
                    <a:pt x="15948" y="11966"/>
                    <a:pt x="16372" y="9184"/>
                    <a:pt x="16319" y="6975"/>
                  </a:cubicBezTo>
                  <a:cubicBezTo>
                    <a:pt x="16266" y="4766"/>
                    <a:pt x="15736" y="3130"/>
                    <a:pt x="15154" y="2312"/>
                  </a:cubicBezTo>
                  <a:cubicBezTo>
                    <a:pt x="14572" y="1493"/>
                    <a:pt x="13936" y="1493"/>
                    <a:pt x="13354" y="1575"/>
                  </a:cubicBezTo>
                  <a:cubicBezTo>
                    <a:pt x="12772" y="1657"/>
                    <a:pt x="12242" y="1821"/>
                    <a:pt x="11872" y="2312"/>
                  </a:cubicBezTo>
                  <a:cubicBezTo>
                    <a:pt x="11501" y="2802"/>
                    <a:pt x="11289" y="3621"/>
                    <a:pt x="11395" y="5012"/>
                  </a:cubicBezTo>
                  <a:cubicBezTo>
                    <a:pt x="11501" y="6402"/>
                    <a:pt x="11925" y="8366"/>
                    <a:pt x="13672" y="9757"/>
                  </a:cubicBezTo>
                  <a:cubicBezTo>
                    <a:pt x="15419" y="11148"/>
                    <a:pt x="18489" y="11966"/>
                    <a:pt x="21560" y="12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286999" y="46926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591799" y="4437718"/>
              <a:ext cx="211983" cy="65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92" fill="norm" stroke="1" extrusionOk="0">
                  <a:moveTo>
                    <a:pt x="3176" y="6282"/>
                  </a:moveTo>
                  <a:cubicBezTo>
                    <a:pt x="2965" y="8713"/>
                    <a:pt x="2753" y="11143"/>
                    <a:pt x="2224" y="13540"/>
                  </a:cubicBezTo>
                  <a:cubicBezTo>
                    <a:pt x="1694" y="15936"/>
                    <a:pt x="847" y="18297"/>
                    <a:pt x="424" y="19686"/>
                  </a:cubicBezTo>
                  <a:cubicBezTo>
                    <a:pt x="0" y="21075"/>
                    <a:pt x="0" y="21492"/>
                    <a:pt x="0" y="21492"/>
                  </a:cubicBezTo>
                  <a:cubicBezTo>
                    <a:pt x="0" y="21492"/>
                    <a:pt x="0" y="21075"/>
                    <a:pt x="424" y="19547"/>
                  </a:cubicBezTo>
                  <a:cubicBezTo>
                    <a:pt x="847" y="18019"/>
                    <a:pt x="1694" y="15380"/>
                    <a:pt x="2753" y="12741"/>
                  </a:cubicBezTo>
                  <a:cubicBezTo>
                    <a:pt x="3812" y="10102"/>
                    <a:pt x="5082" y="7462"/>
                    <a:pt x="6141" y="5552"/>
                  </a:cubicBezTo>
                  <a:cubicBezTo>
                    <a:pt x="7200" y="3642"/>
                    <a:pt x="8047" y="2462"/>
                    <a:pt x="8788" y="1663"/>
                  </a:cubicBezTo>
                  <a:cubicBezTo>
                    <a:pt x="9529" y="864"/>
                    <a:pt x="10165" y="448"/>
                    <a:pt x="11118" y="205"/>
                  </a:cubicBezTo>
                  <a:cubicBezTo>
                    <a:pt x="12071" y="-39"/>
                    <a:pt x="13341" y="-108"/>
                    <a:pt x="15141" y="239"/>
                  </a:cubicBezTo>
                  <a:cubicBezTo>
                    <a:pt x="16941" y="587"/>
                    <a:pt x="19271" y="1351"/>
                    <a:pt x="20435" y="2635"/>
                  </a:cubicBezTo>
                  <a:cubicBezTo>
                    <a:pt x="21600" y="3920"/>
                    <a:pt x="21600" y="5726"/>
                    <a:pt x="19376" y="7080"/>
                  </a:cubicBezTo>
                  <a:cubicBezTo>
                    <a:pt x="17153" y="8435"/>
                    <a:pt x="12706" y="9338"/>
                    <a:pt x="9212" y="9720"/>
                  </a:cubicBezTo>
                  <a:cubicBezTo>
                    <a:pt x="5718" y="10102"/>
                    <a:pt x="3176" y="9963"/>
                    <a:pt x="635" y="9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801349" y="4768850"/>
              <a:ext cx="133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00"/>
                    <a:pt x="9600" y="10200"/>
                    <a:pt x="13200" y="13800"/>
                  </a:cubicBezTo>
                  <a:cubicBezTo>
                    <a:pt x="16800" y="17400"/>
                    <a:pt x="19200" y="19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833099" y="4792589"/>
              <a:ext cx="127001" cy="15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229"/>
                  </a:moveTo>
                  <a:cubicBezTo>
                    <a:pt x="19080" y="-63"/>
                    <a:pt x="16560" y="-355"/>
                    <a:pt x="13320" y="1250"/>
                  </a:cubicBezTo>
                  <a:cubicBezTo>
                    <a:pt x="10080" y="2856"/>
                    <a:pt x="6120" y="6359"/>
                    <a:pt x="3780" y="10007"/>
                  </a:cubicBezTo>
                  <a:cubicBezTo>
                    <a:pt x="1440" y="13656"/>
                    <a:pt x="720" y="17450"/>
                    <a:pt x="0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086435" y="4545281"/>
              <a:ext cx="178466" cy="32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09" fill="norm" stroke="1" extrusionOk="0">
                  <a:moveTo>
                    <a:pt x="20933" y="2150"/>
                  </a:moveTo>
                  <a:cubicBezTo>
                    <a:pt x="20933" y="1324"/>
                    <a:pt x="20933" y="499"/>
                    <a:pt x="20188" y="155"/>
                  </a:cubicBezTo>
                  <a:cubicBezTo>
                    <a:pt x="19443" y="-189"/>
                    <a:pt x="17954" y="-51"/>
                    <a:pt x="14602" y="1531"/>
                  </a:cubicBezTo>
                  <a:cubicBezTo>
                    <a:pt x="11250" y="3113"/>
                    <a:pt x="6036" y="6140"/>
                    <a:pt x="3057" y="9235"/>
                  </a:cubicBezTo>
                  <a:cubicBezTo>
                    <a:pt x="78" y="12331"/>
                    <a:pt x="-667" y="15495"/>
                    <a:pt x="574" y="17628"/>
                  </a:cubicBezTo>
                  <a:cubicBezTo>
                    <a:pt x="1816" y="19760"/>
                    <a:pt x="5043" y="20861"/>
                    <a:pt x="7774" y="21136"/>
                  </a:cubicBezTo>
                  <a:cubicBezTo>
                    <a:pt x="10505" y="21411"/>
                    <a:pt x="12740" y="20861"/>
                    <a:pt x="14974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288183" y="4652347"/>
              <a:ext cx="351368" cy="17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3253" y="4782"/>
                  </a:moveTo>
                  <a:cubicBezTo>
                    <a:pt x="2602" y="5285"/>
                    <a:pt x="1952" y="5787"/>
                    <a:pt x="1301" y="7545"/>
                  </a:cubicBezTo>
                  <a:cubicBezTo>
                    <a:pt x="651" y="9303"/>
                    <a:pt x="0" y="12317"/>
                    <a:pt x="0" y="15080"/>
                  </a:cubicBezTo>
                  <a:cubicBezTo>
                    <a:pt x="0" y="17843"/>
                    <a:pt x="651" y="20354"/>
                    <a:pt x="1887" y="20857"/>
                  </a:cubicBezTo>
                  <a:cubicBezTo>
                    <a:pt x="3123" y="21359"/>
                    <a:pt x="4945" y="19852"/>
                    <a:pt x="5986" y="18471"/>
                  </a:cubicBezTo>
                  <a:cubicBezTo>
                    <a:pt x="7027" y="17089"/>
                    <a:pt x="7287" y="15833"/>
                    <a:pt x="7482" y="16085"/>
                  </a:cubicBezTo>
                  <a:cubicBezTo>
                    <a:pt x="7677" y="16336"/>
                    <a:pt x="7807" y="18094"/>
                    <a:pt x="8263" y="19099"/>
                  </a:cubicBezTo>
                  <a:cubicBezTo>
                    <a:pt x="8718" y="20103"/>
                    <a:pt x="9499" y="20354"/>
                    <a:pt x="10800" y="19099"/>
                  </a:cubicBezTo>
                  <a:cubicBezTo>
                    <a:pt x="12101" y="17843"/>
                    <a:pt x="13923" y="15080"/>
                    <a:pt x="15094" y="12317"/>
                  </a:cubicBezTo>
                  <a:cubicBezTo>
                    <a:pt x="16265" y="9554"/>
                    <a:pt x="16786" y="6792"/>
                    <a:pt x="16981" y="4782"/>
                  </a:cubicBezTo>
                  <a:cubicBezTo>
                    <a:pt x="17176" y="2773"/>
                    <a:pt x="17046" y="1517"/>
                    <a:pt x="16525" y="764"/>
                  </a:cubicBezTo>
                  <a:cubicBezTo>
                    <a:pt x="16005" y="10"/>
                    <a:pt x="15094" y="-241"/>
                    <a:pt x="14378" y="261"/>
                  </a:cubicBezTo>
                  <a:cubicBezTo>
                    <a:pt x="13663" y="764"/>
                    <a:pt x="13142" y="2019"/>
                    <a:pt x="12882" y="3275"/>
                  </a:cubicBezTo>
                  <a:cubicBezTo>
                    <a:pt x="12622" y="4531"/>
                    <a:pt x="12622" y="5787"/>
                    <a:pt x="12882" y="6792"/>
                  </a:cubicBezTo>
                  <a:cubicBezTo>
                    <a:pt x="13142" y="7796"/>
                    <a:pt x="13663" y="8550"/>
                    <a:pt x="15159" y="9429"/>
                  </a:cubicBezTo>
                  <a:cubicBezTo>
                    <a:pt x="16655" y="10308"/>
                    <a:pt x="19128" y="11312"/>
                    <a:pt x="21600" y="12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1569699" y="4572000"/>
              <a:ext cx="2035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7853" y="0"/>
                  </a:moveTo>
                  <a:cubicBezTo>
                    <a:pt x="17412" y="554"/>
                    <a:pt x="16971" y="1108"/>
                    <a:pt x="17633" y="1883"/>
                  </a:cubicBezTo>
                  <a:cubicBezTo>
                    <a:pt x="18294" y="2658"/>
                    <a:pt x="20057" y="3655"/>
                    <a:pt x="20829" y="6092"/>
                  </a:cubicBezTo>
                  <a:cubicBezTo>
                    <a:pt x="21600" y="8529"/>
                    <a:pt x="21380" y="12406"/>
                    <a:pt x="17743" y="15231"/>
                  </a:cubicBezTo>
                  <a:cubicBezTo>
                    <a:pt x="14106" y="18055"/>
                    <a:pt x="7053" y="198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140699" y="581660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43" y="0"/>
                    <a:pt x="12686" y="0"/>
                    <a:pt x="16286" y="3600"/>
                  </a:cubicBezTo>
                  <a:cubicBezTo>
                    <a:pt x="19886" y="7200"/>
                    <a:pt x="2074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153399" y="5985933"/>
              <a:ext cx="266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750299" y="5588000"/>
              <a:ext cx="63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47"/>
                    <a:pt x="0" y="8894"/>
                    <a:pt x="3600" y="12494"/>
                  </a:cubicBezTo>
                  <a:cubicBezTo>
                    <a:pt x="7200" y="16094"/>
                    <a:pt x="14400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832849" y="59245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084550" y="5660936"/>
              <a:ext cx="421400" cy="3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10" fill="norm" stroke="1" extrusionOk="0">
                  <a:moveTo>
                    <a:pt x="10485" y="2558"/>
                  </a:moveTo>
                  <a:cubicBezTo>
                    <a:pt x="10377" y="1904"/>
                    <a:pt x="10269" y="1249"/>
                    <a:pt x="9945" y="856"/>
                  </a:cubicBezTo>
                  <a:cubicBezTo>
                    <a:pt x="9621" y="464"/>
                    <a:pt x="9081" y="333"/>
                    <a:pt x="8217" y="595"/>
                  </a:cubicBezTo>
                  <a:cubicBezTo>
                    <a:pt x="7353" y="856"/>
                    <a:pt x="6165" y="1511"/>
                    <a:pt x="4761" y="3278"/>
                  </a:cubicBezTo>
                  <a:cubicBezTo>
                    <a:pt x="3357" y="5045"/>
                    <a:pt x="1737" y="7925"/>
                    <a:pt x="873" y="10478"/>
                  </a:cubicBezTo>
                  <a:cubicBezTo>
                    <a:pt x="9" y="13031"/>
                    <a:pt x="-99" y="15256"/>
                    <a:pt x="63" y="16958"/>
                  </a:cubicBezTo>
                  <a:cubicBezTo>
                    <a:pt x="225" y="18660"/>
                    <a:pt x="657" y="19838"/>
                    <a:pt x="1521" y="20558"/>
                  </a:cubicBezTo>
                  <a:cubicBezTo>
                    <a:pt x="2385" y="21278"/>
                    <a:pt x="3681" y="21540"/>
                    <a:pt x="5247" y="21082"/>
                  </a:cubicBezTo>
                  <a:cubicBezTo>
                    <a:pt x="6813" y="20624"/>
                    <a:pt x="8649" y="19445"/>
                    <a:pt x="10107" y="17416"/>
                  </a:cubicBezTo>
                  <a:cubicBezTo>
                    <a:pt x="11565" y="15387"/>
                    <a:pt x="12645" y="12507"/>
                    <a:pt x="13293" y="10020"/>
                  </a:cubicBezTo>
                  <a:cubicBezTo>
                    <a:pt x="13941" y="7533"/>
                    <a:pt x="14157" y="5438"/>
                    <a:pt x="14157" y="4064"/>
                  </a:cubicBezTo>
                  <a:cubicBezTo>
                    <a:pt x="14157" y="2689"/>
                    <a:pt x="13941" y="2035"/>
                    <a:pt x="13293" y="1380"/>
                  </a:cubicBezTo>
                  <a:cubicBezTo>
                    <a:pt x="12645" y="725"/>
                    <a:pt x="11565" y="71"/>
                    <a:pt x="10161" y="5"/>
                  </a:cubicBezTo>
                  <a:cubicBezTo>
                    <a:pt x="8757" y="-60"/>
                    <a:pt x="7029" y="464"/>
                    <a:pt x="5679" y="1445"/>
                  </a:cubicBezTo>
                  <a:cubicBezTo>
                    <a:pt x="4329" y="2427"/>
                    <a:pt x="3357" y="3867"/>
                    <a:pt x="2871" y="4915"/>
                  </a:cubicBezTo>
                  <a:cubicBezTo>
                    <a:pt x="2385" y="5962"/>
                    <a:pt x="2385" y="6616"/>
                    <a:pt x="2709" y="7140"/>
                  </a:cubicBezTo>
                  <a:cubicBezTo>
                    <a:pt x="3033" y="7664"/>
                    <a:pt x="3681" y="8056"/>
                    <a:pt x="5463" y="8253"/>
                  </a:cubicBezTo>
                  <a:cubicBezTo>
                    <a:pt x="7245" y="8449"/>
                    <a:pt x="10161" y="8449"/>
                    <a:pt x="13023" y="8187"/>
                  </a:cubicBezTo>
                  <a:cubicBezTo>
                    <a:pt x="15885" y="7925"/>
                    <a:pt x="18693" y="7402"/>
                    <a:pt x="21501" y="6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728199" y="5880100"/>
              <a:ext cx="311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527" y="17280"/>
                    <a:pt x="7053" y="21600"/>
                    <a:pt x="10653" y="19440"/>
                  </a:cubicBezTo>
                  <a:cubicBezTo>
                    <a:pt x="14253" y="17280"/>
                    <a:pt x="1792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893299" y="5753100"/>
              <a:ext cx="127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88"/>
                    <a:pt x="7200" y="7776"/>
                    <a:pt x="3600" y="11376"/>
                  </a:cubicBezTo>
                  <a:cubicBezTo>
                    <a:pt x="0" y="14976"/>
                    <a:pt x="0" y="182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249442" y="5686940"/>
              <a:ext cx="285208" cy="32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23" fill="norm" stroke="1" extrusionOk="0">
                  <a:moveTo>
                    <a:pt x="2341" y="5539"/>
                  </a:moveTo>
                  <a:cubicBezTo>
                    <a:pt x="1865" y="4989"/>
                    <a:pt x="1388" y="4438"/>
                    <a:pt x="1468" y="3544"/>
                  </a:cubicBezTo>
                  <a:cubicBezTo>
                    <a:pt x="1547" y="2650"/>
                    <a:pt x="2182" y="1412"/>
                    <a:pt x="3771" y="655"/>
                  </a:cubicBezTo>
                  <a:cubicBezTo>
                    <a:pt x="5359" y="-102"/>
                    <a:pt x="7900" y="-377"/>
                    <a:pt x="10124" y="792"/>
                  </a:cubicBezTo>
                  <a:cubicBezTo>
                    <a:pt x="12347" y="1962"/>
                    <a:pt x="14253" y="4576"/>
                    <a:pt x="13697" y="7465"/>
                  </a:cubicBezTo>
                  <a:cubicBezTo>
                    <a:pt x="13141" y="10354"/>
                    <a:pt x="10124" y="13519"/>
                    <a:pt x="7900" y="15513"/>
                  </a:cubicBezTo>
                  <a:cubicBezTo>
                    <a:pt x="5676" y="17508"/>
                    <a:pt x="4247" y="18334"/>
                    <a:pt x="2897" y="19091"/>
                  </a:cubicBezTo>
                  <a:cubicBezTo>
                    <a:pt x="1547" y="19847"/>
                    <a:pt x="276" y="20535"/>
                    <a:pt x="38" y="20879"/>
                  </a:cubicBezTo>
                  <a:cubicBezTo>
                    <a:pt x="-200" y="21223"/>
                    <a:pt x="594" y="21223"/>
                    <a:pt x="4326" y="21223"/>
                  </a:cubicBezTo>
                  <a:cubicBezTo>
                    <a:pt x="8059" y="21223"/>
                    <a:pt x="14729" y="21223"/>
                    <a:pt x="2140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636249" y="59309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863796" y="5640681"/>
              <a:ext cx="187467" cy="36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88" fill="norm" stroke="1" extrusionOk="0">
                  <a:moveTo>
                    <a:pt x="20768" y="3299"/>
                  </a:moveTo>
                  <a:cubicBezTo>
                    <a:pt x="21006" y="2667"/>
                    <a:pt x="21243" y="2035"/>
                    <a:pt x="20650" y="1467"/>
                  </a:cubicBezTo>
                  <a:cubicBezTo>
                    <a:pt x="20056" y="899"/>
                    <a:pt x="18632" y="393"/>
                    <a:pt x="17327" y="141"/>
                  </a:cubicBezTo>
                  <a:cubicBezTo>
                    <a:pt x="16021" y="-112"/>
                    <a:pt x="14834" y="-112"/>
                    <a:pt x="12223" y="899"/>
                  </a:cubicBezTo>
                  <a:cubicBezTo>
                    <a:pt x="9612" y="1909"/>
                    <a:pt x="5577" y="3930"/>
                    <a:pt x="3085" y="6772"/>
                  </a:cubicBezTo>
                  <a:cubicBezTo>
                    <a:pt x="592" y="9614"/>
                    <a:pt x="-357" y="13277"/>
                    <a:pt x="118" y="15804"/>
                  </a:cubicBezTo>
                  <a:cubicBezTo>
                    <a:pt x="592" y="18330"/>
                    <a:pt x="2491" y="19720"/>
                    <a:pt x="4628" y="20477"/>
                  </a:cubicBezTo>
                  <a:cubicBezTo>
                    <a:pt x="6764" y="21235"/>
                    <a:pt x="9138" y="21362"/>
                    <a:pt x="11511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1131549" y="5727700"/>
              <a:ext cx="317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09"/>
                    <a:pt x="7200" y="6218"/>
                    <a:pt x="3600" y="9818"/>
                  </a:cubicBezTo>
                  <a:cubicBezTo>
                    <a:pt x="0" y="13418"/>
                    <a:pt x="0" y="17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1233149" y="5839322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40" y="12302"/>
                    <a:pt x="6480" y="4448"/>
                    <a:pt x="10080" y="1502"/>
                  </a:cubicBezTo>
                  <a:cubicBezTo>
                    <a:pt x="13680" y="-1443"/>
                    <a:pt x="1764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1542219" y="5740404"/>
              <a:ext cx="319582" cy="27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3" fill="norm" stroke="1" extrusionOk="0">
                  <a:moveTo>
                    <a:pt x="9518" y="4418"/>
                  </a:moveTo>
                  <a:cubicBezTo>
                    <a:pt x="9376" y="3272"/>
                    <a:pt x="9234" y="2127"/>
                    <a:pt x="8808" y="1718"/>
                  </a:cubicBezTo>
                  <a:cubicBezTo>
                    <a:pt x="8381" y="1309"/>
                    <a:pt x="7671" y="1636"/>
                    <a:pt x="6392" y="3354"/>
                  </a:cubicBezTo>
                  <a:cubicBezTo>
                    <a:pt x="5113" y="5072"/>
                    <a:pt x="3266" y="8181"/>
                    <a:pt x="2129" y="10636"/>
                  </a:cubicBezTo>
                  <a:cubicBezTo>
                    <a:pt x="992" y="13091"/>
                    <a:pt x="566" y="14891"/>
                    <a:pt x="281" y="16527"/>
                  </a:cubicBezTo>
                  <a:cubicBezTo>
                    <a:pt x="-3" y="18163"/>
                    <a:pt x="-145" y="19636"/>
                    <a:pt x="210" y="20454"/>
                  </a:cubicBezTo>
                  <a:cubicBezTo>
                    <a:pt x="566" y="21272"/>
                    <a:pt x="1418" y="21436"/>
                    <a:pt x="3194" y="21027"/>
                  </a:cubicBezTo>
                  <a:cubicBezTo>
                    <a:pt x="4971" y="20618"/>
                    <a:pt x="7671" y="19636"/>
                    <a:pt x="9944" y="17672"/>
                  </a:cubicBezTo>
                  <a:cubicBezTo>
                    <a:pt x="12218" y="15709"/>
                    <a:pt x="14066" y="12763"/>
                    <a:pt x="14989" y="9981"/>
                  </a:cubicBezTo>
                  <a:cubicBezTo>
                    <a:pt x="15913" y="7200"/>
                    <a:pt x="15913" y="4581"/>
                    <a:pt x="14918" y="2863"/>
                  </a:cubicBezTo>
                  <a:cubicBezTo>
                    <a:pt x="13923" y="1145"/>
                    <a:pt x="11934" y="327"/>
                    <a:pt x="10087" y="81"/>
                  </a:cubicBezTo>
                  <a:cubicBezTo>
                    <a:pt x="8239" y="-164"/>
                    <a:pt x="6534" y="163"/>
                    <a:pt x="5255" y="818"/>
                  </a:cubicBezTo>
                  <a:cubicBezTo>
                    <a:pt x="3976" y="1472"/>
                    <a:pt x="3123" y="2454"/>
                    <a:pt x="2626" y="3436"/>
                  </a:cubicBezTo>
                  <a:cubicBezTo>
                    <a:pt x="2129" y="4418"/>
                    <a:pt x="1987" y="5400"/>
                    <a:pt x="2200" y="6136"/>
                  </a:cubicBezTo>
                  <a:cubicBezTo>
                    <a:pt x="2413" y="6872"/>
                    <a:pt x="2981" y="7363"/>
                    <a:pt x="5397" y="7854"/>
                  </a:cubicBezTo>
                  <a:cubicBezTo>
                    <a:pt x="7813" y="8345"/>
                    <a:pt x="12076" y="8836"/>
                    <a:pt x="15060" y="9000"/>
                  </a:cubicBezTo>
                  <a:cubicBezTo>
                    <a:pt x="18044" y="9163"/>
                    <a:pt x="19750" y="9000"/>
                    <a:pt x="21455" y="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1830049" y="5689600"/>
              <a:ext cx="17121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600" fill="norm" stroke="1" extrusionOk="0">
                  <a:moveTo>
                    <a:pt x="4574" y="0"/>
                  </a:moveTo>
                  <a:cubicBezTo>
                    <a:pt x="9911" y="2833"/>
                    <a:pt x="15247" y="5666"/>
                    <a:pt x="18169" y="8321"/>
                  </a:cubicBezTo>
                  <a:cubicBezTo>
                    <a:pt x="21092" y="10977"/>
                    <a:pt x="21600" y="13456"/>
                    <a:pt x="18169" y="15639"/>
                  </a:cubicBezTo>
                  <a:cubicBezTo>
                    <a:pt x="14739" y="17823"/>
                    <a:pt x="7369" y="197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147049" y="6489700"/>
              <a:ext cx="292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8" y="0"/>
                    <a:pt x="4696" y="0"/>
                    <a:pt x="8296" y="3600"/>
                  </a:cubicBezTo>
                  <a:cubicBezTo>
                    <a:pt x="11896" y="7200"/>
                    <a:pt x="1674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211548" y="6616700"/>
              <a:ext cx="26570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490" y="21600"/>
                  </a:moveTo>
                  <a:cubicBezTo>
                    <a:pt x="1290" y="21600"/>
                    <a:pt x="90" y="21600"/>
                    <a:pt x="5" y="20880"/>
                  </a:cubicBezTo>
                  <a:cubicBezTo>
                    <a:pt x="-81" y="20160"/>
                    <a:pt x="948" y="18720"/>
                    <a:pt x="4290" y="15840"/>
                  </a:cubicBezTo>
                  <a:cubicBezTo>
                    <a:pt x="7633" y="12960"/>
                    <a:pt x="13290" y="8640"/>
                    <a:pt x="16548" y="5760"/>
                  </a:cubicBezTo>
                  <a:cubicBezTo>
                    <a:pt x="19805" y="2880"/>
                    <a:pt x="20662" y="1440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775699" y="6384192"/>
              <a:ext cx="304801" cy="31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6657"/>
                  </a:moveTo>
                  <a:cubicBezTo>
                    <a:pt x="0" y="5236"/>
                    <a:pt x="0" y="3815"/>
                    <a:pt x="825" y="2678"/>
                  </a:cubicBezTo>
                  <a:cubicBezTo>
                    <a:pt x="1650" y="1541"/>
                    <a:pt x="3300" y="689"/>
                    <a:pt x="5025" y="262"/>
                  </a:cubicBezTo>
                  <a:cubicBezTo>
                    <a:pt x="6750" y="-164"/>
                    <a:pt x="8550" y="-164"/>
                    <a:pt x="9825" y="973"/>
                  </a:cubicBezTo>
                  <a:cubicBezTo>
                    <a:pt x="11100" y="2110"/>
                    <a:pt x="11850" y="4383"/>
                    <a:pt x="11100" y="7083"/>
                  </a:cubicBezTo>
                  <a:cubicBezTo>
                    <a:pt x="10350" y="9783"/>
                    <a:pt x="8100" y="12910"/>
                    <a:pt x="6525" y="15041"/>
                  </a:cubicBezTo>
                  <a:cubicBezTo>
                    <a:pt x="4950" y="17173"/>
                    <a:pt x="4050" y="18310"/>
                    <a:pt x="3225" y="19233"/>
                  </a:cubicBezTo>
                  <a:cubicBezTo>
                    <a:pt x="2400" y="20157"/>
                    <a:pt x="1650" y="20868"/>
                    <a:pt x="1950" y="21152"/>
                  </a:cubicBezTo>
                  <a:cubicBezTo>
                    <a:pt x="2250" y="21436"/>
                    <a:pt x="3600" y="21294"/>
                    <a:pt x="5925" y="21010"/>
                  </a:cubicBezTo>
                  <a:cubicBezTo>
                    <a:pt x="8250" y="20725"/>
                    <a:pt x="11550" y="20299"/>
                    <a:pt x="14325" y="20086"/>
                  </a:cubicBezTo>
                  <a:cubicBezTo>
                    <a:pt x="17100" y="19873"/>
                    <a:pt x="19350" y="19873"/>
                    <a:pt x="21600" y="19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175749" y="654685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9" y="15600"/>
                    <a:pt x="6218" y="9600"/>
                    <a:pt x="9818" y="6000"/>
                  </a:cubicBezTo>
                  <a:cubicBezTo>
                    <a:pt x="13418" y="2400"/>
                    <a:pt x="1750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488716" y="6427906"/>
              <a:ext cx="417285" cy="28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36" fill="norm" stroke="1" extrusionOk="0">
                  <a:moveTo>
                    <a:pt x="9724" y="4071"/>
                  </a:moveTo>
                  <a:cubicBezTo>
                    <a:pt x="9724" y="2672"/>
                    <a:pt x="9724" y="1274"/>
                    <a:pt x="9451" y="652"/>
                  </a:cubicBezTo>
                  <a:cubicBezTo>
                    <a:pt x="9179" y="30"/>
                    <a:pt x="8633" y="186"/>
                    <a:pt x="7542" y="1662"/>
                  </a:cubicBezTo>
                  <a:cubicBezTo>
                    <a:pt x="6451" y="3138"/>
                    <a:pt x="4815" y="5935"/>
                    <a:pt x="3451" y="8966"/>
                  </a:cubicBezTo>
                  <a:cubicBezTo>
                    <a:pt x="2088" y="11996"/>
                    <a:pt x="997" y="15259"/>
                    <a:pt x="451" y="17279"/>
                  </a:cubicBezTo>
                  <a:cubicBezTo>
                    <a:pt x="-94" y="19299"/>
                    <a:pt x="-94" y="20076"/>
                    <a:pt x="179" y="20620"/>
                  </a:cubicBezTo>
                  <a:cubicBezTo>
                    <a:pt x="451" y="21164"/>
                    <a:pt x="997" y="21475"/>
                    <a:pt x="2361" y="21009"/>
                  </a:cubicBezTo>
                  <a:cubicBezTo>
                    <a:pt x="3724" y="20543"/>
                    <a:pt x="5906" y="19299"/>
                    <a:pt x="7924" y="17435"/>
                  </a:cubicBezTo>
                  <a:cubicBezTo>
                    <a:pt x="9942" y="15570"/>
                    <a:pt x="11797" y="13084"/>
                    <a:pt x="12833" y="10597"/>
                  </a:cubicBezTo>
                  <a:cubicBezTo>
                    <a:pt x="13870" y="8111"/>
                    <a:pt x="14088" y="5625"/>
                    <a:pt x="14088" y="3993"/>
                  </a:cubicBezTo>
                  <a:cubicBezTo>
                    <a:pt x="14088" y="2361"/>
                    <a:pt x="13870" y="1584"/>
                    <a:pt x="13542" y="963"/>
                  </a:cubicBezTo>
                  <a:cubicBezTo>
                    <a:pt x="13215" y="341"/>
                    <a:pt x="12779" y="-125"/>
                    <a:pt x="11470" y="30"/>
                  </a:cubicBezTo>
                  <a:cubicBezTo>
                    <a:pt x="10161" y="186"/>
                    <a:pt x="7979" y="963"/>
                    <a:pt x="6670" y="1584"/>
                  </a:cubicBezTo>
                  <a:cubicBezTo>
                    <a:pt x="5361" y="2206"/>
                    <a:pt x="4924" y="2672"/>
                    <a:pt x="4597" y="3294"/>
                  </a:cubicBezTo>
                  <a:cubicBezTo>
                    <a:pt x="4270" y="3915"/>
                    <a:pt x="4051" y="4692"/>
                    <a:pt x="4324" y="5314"/>
                  </a:cubicBezTo>
                  <a:cubicBezTo>
                    <a:pt x="4597" y="5935"/>
                    <a:pt x="5361" y="6402"/>
                    <a:pt x="7379" y="6712"/>
                  </a:cubicBezTo>
                  <a:cubicBezTo>
                    <a:pt x="9397" y="7023"/>
                    <a:pt x="12670" y="7179"/>
                    <a:pt x="15233" y="7645"/>
                  </a:cubicBezTo>
                  <a:cubicBezTo>
                    <a:pt x="17797" y="8111"/>
                    <a:pt x="19651" y="8888"/>
                    <a:pt x="21506" y="9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858249" y="6869480"/>
              <a:ext cx="6477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118" y="15434"/>
                    <a:pt x="4235" y="9750"/>
                    <a:pt x="6565" y="5771"/>
                  </a:cubicBezTo>
                  <a:cubicBezTo>
                    <a:pt x="8894" y="1792"/>
                    <a:pt x="11435" y="-482"/>
                    <a:pt x="13976" y="86"/>
                  </a:cubicBezTo>
                  <a:cubicBezTo>
                    <a:pt x="16518" y="655"/>
                    <a:pt x="19059" y="4065"/>
                    <a:pt x="21600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928099" y="6972300"/>
              <a:ext cx="711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21" y="3600"/>
                    <a:pt x="4243" y="7200"/>
                    <a:pt x="6879" y="9000"/>
                  </a:cubicBezTo>
                  <a:cubicBezTo>
                    <a:pt x="9514" y="10800"/>
                    <a:pt x="12664" y="10800"/>
                    <a:pt x="15204" y="12600"/>
                  </a:cubicBezTo>
                  <a:cubicBezTo>
                    <a:pt x="17743" y="14400"/>
                    <a:pt x="19671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11150" y="7020422"/>
              <a:ext cx="482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2747" y="521"/>
                    <a:pt x="5495" y="-1443"/>
                    <a:pt x="9095" y="1502"/>
                  </a:cubicBezTo>
                  <a:cubicBezTo>
                    <a:pt x="12695" y="4448"/>
                    <a:pt x="17147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55346" y="7118350"/>
              <a:ext cx="495555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04" fill="norm" stroke="1" extrusionOk="0">
                  <a:moveTo>
                    <a:pt x="1390" y="18225"/>
                  </a:moveTo>
                  <a:cubicBezTo>
                    <a:pt x="746" y="18900"/>
                    <a:pt x="103" y="19575"/>
                    <a:pt x="11" y="20250"/>
                  </a:cubicBezTo>
                  <a:cubicBezTo>
                    <a:pt x="-81" y="20925"/>
                    <a:pt x="379" y="21600"/>
                    <a:pt x="2309" y="20588"/>
                  </a:cubicBezTo>
                  <a:cubicBezTo>
                    <a:pt x="4239" y="19575"/>
                    <a:pt x="7640" y="16875"/>
                    <a:pt x="11087" y="13162"/>
                  </a:cubicBezTo>
                  <a:cubicBezTo>
                    <a:pt x="14533" y="9450"/>
                    <a:pt x="18026" y="4725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62000" y="6919535"/>
              <a:ext cx="259533" cy="31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02" fill="norm" stroke="1" extrusionOk="0">
                  <a:moveTo>
                    <a:pt x="0" y="566"/>
                  </a:moveTo>
                  <a:cubicBezTo>
                    <a:pt x="3429" y="134"/>
                    <a:pt x="6857" y="-298"/>
                    <a:pt x="10286" y="278"/>
                  </a:cubicBezTo>
                  <a:cubicBezTo>
                    <a:pt x="13714" y="854"/>
                    <a:pt x="17143" y="2438"/>
                    <a:pt x="19114" y="4166"/>
                  </a:cubicBezTo>
                  <a:cubicBezTo>
                    <a:pt x="21086" y="5894"/>
                    <a:pt x="21600" y="7766"/>
                    <a:pt x="20314" y="9782"/>
                  </a:cubicBezTo>
                  <a:cubicBezTo>
                    <a:pt x="19029" y="11798"/>
                    <a:pt x="15943" y="13958"/>
                    <a:pt x="13114" y="15686"/>
                  </a:cubicBezTo>
                  <a:cubicBezTo>
                    <a:pt x="10286" y="17414"/>
                    <a:pt x="7714" y="18710"/>
                    <a:pt x="6429" y="19574"/>
                  </a:cubicBezTo>
                  <a:cubicBezTo>
                    <a:pt x="5143" y="20438"/>
                    <a:pt x="5143" y="20870"/>
                    <a:pt x="5143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442609" y="6507538"/>
              <a:ext cx="373491" cy="34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62" fill="norm" stroke="1" extrusionOk="0">
                  <a:moveTo>
                    <a:pt x="14211" y="2431"/>
                  </a:moveTo>
                  <a:cubicBezTo>
                    <a:pt x="14699" y="1908"/>
                    <a:pt x="15187" y="1384"/>
                    <a:pt x="15858" y="926"/>
                  </a:cubicBezTo>
                  <a:cubicBezTo>
                    <a:pt x="16530" y="468"/>
                    <a:pt x="17384" y="75"/>
                    <a:pt x="17445" y="9"/>
                  </a:cubicBezTo>
                  <a:cubicBezTo>
                    <a:pt x="17506" y="-56"/>
                    <a:pt x="16774" y="206"/>
                    <a:pt x="14699" y="1188"/>
                  </a:cubicBezTo>
                  <a:cubicBezTo>
                    <a:pt x="12625" y="2169"/>
                    <a:pt x="9208" y="3871"/>
                    <a:pt x="7255" y="4919"/>
                  </a:cubicBezTo>
                  <a:cubicBezTo>
                    <a:pt x="5302" y="5966"/>
                    <a:pt x="4814" y="6359"/>
                    <a:pt x="4326" y="7013"/>
                  </a:cubicBezTo>
                  <a:cubicBezTo>
                    <a:pt x="3838" y="7668"/>
                    <a:pt x="3350" y="8584"/>
                    <a:pt x="3472" y="9108"/>
                  </a:cubicBezTo>
                  <a:cubicBezTo>
                    <a:pt x="3594" y="9631"/>
                    <a:pt x="4326" y="9762"/>
                    <a:pt x="5302" y="9828"/>
                  </a:cubicBezTo>
                  <a:cubicBezTo>
                    <a:pt x="6279" y="9893"/>
                    <a:pt x="7499" y="9893"/>
                    <a:pt x="8536" y="10024"/>
                  </a:cubicBezTo>
                  <a:cubicBezTo>
                    <a:pt x="9574" y="10155"/>
                    <a:pt x="10428" y="10417"/>
                    <a:pt x="10550" y="10940"/>
                  </a:cubicBezTo>
                  <a:cubicBezTo>
                    <a:pt x="10672" y="11464"/>
                    <a:pt x="10062" y="12249"/>
                    <a:pt x="8353" y="13428"/>
                  </a:cubicBezTo>
                  <a:cubicBezTo>
                    <a:pt x="6645" y="14606"/>
                    <a:pt x="3838" y="16177"/>
                    <a:pt x="2252" y="17224"/>
                  </a:cubicBezTo>
                  <a:cubicBezTo>
                    <a:pt x="665" y="18271"/>
                    <a:pt x="299" y="18795"/>
                    <a:pt x="116" y="19384"/>
                  </a:cubicBezTo>
                  <a:cubicBezTo>
                    <a:pt x="-67" y="19973"/>
                    <a:pt x="-67" y="20628"/>
                    <a:pt x="360" y="21020"/>
                  </a:cubicBezTo>
                  <a:cubicBezTo>
                    <a:pt x="787" y="21413"/>
                    <a:pt x="1641" y="21544"/>
                    <a:pt x="4387" y="21413"/>
                  </a:cubicBezTo>
                  <a:cubicBezTo>
                    <a:pt x="7133" y="21282"/>
                    <a:pt x="11770" y="20889"/>
                    <a:pt x="14943" y="20497"/>
                  </a:cubicBezTo>
                  <a:cubicBezTo>
                    <a:pt x="18116" y="20104"/>
                    <a:pt x="19825" y="19711"/>
                    <a:pt x="21533" y="19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879600" y="6572250"/>
              <a:ext cx="2476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308"/>
                    <a:pt x="7754" y="6616"/>
                    <a:pt x="11354" y="10216"/>
                  </a:cubicBezTo>
                  <a:cubicBezTo>
                    <a:pt x="14954" y="13816"/>
                    <a:pt x="18277" y="177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937693" y="6551977"/>
              <a:ext cx="246708" cy="2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1" fill="norm" stroke="1" extrusionOk="0">
                  <a:moveTo>
                    <a:pt x="21518" y="581"/>
                  </a:moveTo>
                  <a:cubicBezTo>
                    <a:pt x="20595" y="256"/>
                    <a:pt x="19672" y="-69"/>
                    <a:pt x="18749" y="12"/>
                  </a:cubicBezTo>
                  <a:cubicBezTo>
                    <a:pt x="17826" y="93"/>
                    <a:pt x="16903" y="581"/>
                    <a:pt x="14503" y="2773"/>
                  </a:cubicBezTo>
                  <a:cubicBezTo>
                    <a:pt x="12103" y="4966"/>
                    <a:pt x="8226" y="8863"/>
                    <a:pt x="5733" y="11543"/>
                  </a:cubicBezTo>
                  <a:cubicBezTo>
                    <a:pt x="3241" y="14223"/>
                    <a:pt x="2133" y="15684"/>
                    <a:pt x="1303" y="16902"/>
                  </a:cubicBezTo>
                  <a:cubicBezTo>
                    <a:pt x="472" y="18120"/>
                    <a:pt x="-82" y="19095"/>
                    <a:pt x="10" y="19826"/>
                  </a:cubicBezTo>
                  <a:cubicBezTo>
                    <a:pt x="103" y="20557"/>
                    <a:pt x="841" y="21044"/>
                    <a:pt x="158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152650" y="6743700"/>
              <a:ext cx="78141" cy="20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21" fill="norm" stroke="1" extrusionOk="0">
                  <a:moveTo>
                    <a:pt x="11937" y="0"/>
                  </a:moveTo>
                  <a:cubicBezTo>
                    <a:pt x="15347" y="4582"/>
                    <a:pt x="18758" y="9164"/>
                    <a:pt x="20179" y="12545"/>
                  </a:cubicBezTo>
                  <a:cubicBezTo>
                    <a:pt x="21600" y="15927"/>
                    <a:pt x="21032" y="18109"/>
                    <a:pt x="19326" y="19527"/>
                  </a:cubicBezTo>
                  <a:cubicBezTo>
                    <a:pt x="17621" y="20945"/>
                    <a:pt x="14779" y="21600"/>
                    <a:pt x="11368" y="20727"/>
                  </a:cubicBezTo>
                  <a:cubicBezTo>
                    <a:pt x="7958" y="19855"/>
                    <a:pt x="3979" y="17455"/>
                    <a:pt x="0" y="15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209800" y="6649392"/>
              <a:ext cx="69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927" y="6132"/>
                    <a:pt x="7855" y="-1068"/>
                    <a:pt x="11455" y="132"/>
                  </a:cubicBezTo>
                  <a:cubicBezTo>
                    <a:pt x="15055" y="1332"/>
                    <a:pt x="18327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479550" y="6997700"/>
              <a:ext cx="787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723"/>
                    <a:pt x="3600" y="13846"/>
                    <a:pt x="5632" y="10523"/>
                  </a:cubicBezTo>
                  <a:cubicBezTo>
                    <a:pt x="7665" y="7200"/>
                    <a:pt x="9929" y="4431"/>
                    <a:pt x="12194" y="2769"/>
                  </a:cubicBezTo>
                  <a:cubicBezTo>
                    <a:pt x="14458" y="1108"/>
                    <a:pt x="16723" y="554"/>
                    <a:pt x="18290" y="277"/>
                  </a:cubicBezTo>
                  <a:cubicBezTo>
                    <a:pt x="19858" y="0"/>
                    <a:pt x="207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855177" y="7108118"/>
              <a:ext cx="225507" cy="23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26" fill="norm" stroke="1" extrusionOk="0">
                  <a:moveTo>
                    <a:pt x="5357" y="2035"/>
                  </a:moveTo>
                  <a:cubicBezTo>
                    <a:pt x="4954" y="4852"/>
                    <a:pt x="4550" y="7670"/>
                    <a:pt x="3843" y="10487"/>
                  </a:cubicBezTo>
                  <a:cubicBezTo>
                    <a:pt x="3137" y="13304"/>
                    <a:pt x="2128" y="16122"/>
                    <a:pt x="1421" y="18094"/>
                  </a:cubicBezTo>
                  <a:cubicBezTo>
                    <a:pt x="714" y="20066"/>
                    <a:pt x="311" y="21193"/>
                    <a:pt x="109" y="21005"/>
                  </a:cubicBezTo>
                  <a:cubicBezTo>
                    <a:pt x="-93" y="20817"/>
                    <a:pt x="-93" y="19315"/>
                    <a:pt x="815" y="16403"/>
                  </a:cubicBezTo>
                  <a:cubicBezTo>
                    <a:pt x="1724" y="13492"/>
                    <a:pt x="3541" y="9172"/>
                    <a:pt x="6165" y="5979"/>
                  </a:cubicBezTo>
                  <a:cubicBezTo>
                    <a:pt x="8789" y="2786"/>
                    <a:pt x="12221" y="720"/>
                    <a:pt x="14845" y="156"/>
                  </a:cubicBezTo>
                  <a:cubicBezTo>
                    <a:pt x="17470" y="-407"/>
                    <a:pt x="19286" y="532"/>
                    <a:pt x="20296" y="3256"/>
                  </a:cubicBezTo>
                  <a:cubicBezTo>
                    <a:pt x="21305" y="5979"/>
                    <a:pt x="21507" y="10487"/>
                    <a:pt x="21507" y="13680"/>
                  </a:cubicBezTo>
                  <a:cubicBezTo>
                    <a:pt x="21507" y="16873"/>
                    <a:pt x="21305" y="18751"/>
                    <a:pt x="21103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546350" y="6982883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565400" y="70993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1600"/>
                    <a:pt x="4800" y="21600"/>
                    <a:pt x="8400" y="18000"/>
                  </a:cubicBezTo>
                  <a:cubicBezTo>
                    <a:pt x="12000" y="14400"/>
                    <a:pt x="168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124200" y="6711950"/>
              <a:ext cx="2921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8" y="1012"/>
                    <a:pt x="4696" y="2025"/>
                    <a:pt x="7278" y="4050"/>
                  </a:cubicBezTo>
                  <a:cubicBezTo>
                    <a:pt x="9861" y="6075"/>
                    <a:pt x="12678" y="9112"/>
                    <a:pt x="15104" y="12206"/>
                  </a:cubicBezTo>
                  <a:cubicBezTo>
                    <a:pt x="17530" y="15300"/>
                    <a:pt x="19565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136900" y="6718300"/>
              <a:ext cx="3429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67" y="2671"/>
                    <a:pt x="16533" y="5342"/>
                    <a:pt x="13667" y="8303"/>
                  </a:cubicBezTo>
                  <a:cubicBezTo>
                    <a:pt x="10800" y="11265"/>
                    <a:pt x="7600" y="14516"/>
                    <a:pt x="5267" y="16781"/>
                  </a:cubicBezTo>
                  <a:cubicBezTo>
                    <a:pt x="2933" y="19045"/>
                    <a:pt x="1467" y="20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067050" y="6546850"/>
              <a:ext cx="444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5055"/>
                    <a:pt x="7406" y="8509"/>
                    <a:pt x="11006" y="4909"/>
                  </a:cubicBezTo>
                  <a:cubicBezTo>
                    <a:pt x="14606" y="1309"/>
                    <a:pt x="18103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790949" y="6875827"/>
              <a:ext cx="273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53" y="11040"/>
                    <a:pt x="8707" y="1783"/>
                    <a:pt x="12307" y="240"/>
                  </a:cubicBezTo>
                  <a:cubicBezTo>
                    <a:pt x="15907" y="-1303"/>
                    <a:pt x="1875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765550" y="7029450"/>
              <a:ext cx="279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282988" y="6742348"/>
              <a:ext cx="333463" cy="31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67" fill="norm" stroke="1" extrusionOk="0">
                  <a:moveTo>
                    <a:pt x="3081" y="4326"/>
                  </a:moveTo>
                  <a:cubicBezTo>
                    <a:pt x="2945" y="3337"/>
                    <a:pt x="2808" y="2349"/>
                    <a:pt x="3013" y="1643"/>
                  </a:cubicBezTo>
                  <a:cubicBezTo>
                    <a:pt x="3218" y="937"/>
                    <a:pt x="3765" y="514"/>
                    <a:pt x="5542" y="232"/>
                  </a:cubicBezTo>
                  <a:cubicBezTo>
                    <a:pt x="7319" y="-51"/>
                    <a:pt x="10327" y="-192"/>
                    <a:pt x="12172" y="514"/>
                  </a:cubicBezTo>
                  <a:cubicBezTo>
                    <a:pt x="14018" y="1220"/>
                    <a:pt x="14702" y="2773"/>
                    <a:pt x="13950" y="4890"/>
                  </a:cubicBezTo>
                  <a:cubicBezTo>
                    <a:pt x="13198" y="7008"/>
                    <a:pt x="11010" y="9690"/>
                    <a:pt x="8618" y="12090"/>
                  </a:cubicBezTo>
                  <a:cubicBezTo>
                    <a:pt x="6226" y="14490"/>
                    <a:pt x="3628" y="16608"/>
                    <a:pt x="2056" y="18020"/>
                  </a:cubicBezTo>
                  <a:cubicBezTo>
                    <a:pt x="484" y="19432"/>
                    <a:pt x="-63" y="20137"/>
                    <a:pt x="5" y="20632"/>
                  </a:cubicBezTo>
                  <a:cubicBezTo>
                    <a:pt x="74" y="21126"/>
                    <a:pt x="757" y="21408"/>
                    <a:pt x="3286" y="21196"/>
                  </a:cubicBezTo>
                  <a:cubicBezTo>
                    <a:pt x="5815" y="20984"/>
                    <a:pt x="10190" y="20279"/>
                    <a:pt x="13540" y="19643"/>
                  </a:cubicBezTo>
                  <a:cubicBezTo>
                    <a:pt x="16889" y="19008"/>
                    <a:pt x="19213" y="18443"/>
                    <a:pt x="21537" y="17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660899" y="6901227"/>
              <a:ext cx="2413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79" y="16276"/>
                    <a:pt x="758" y="11367"/>
                    <a:pt x="2937" y="7440"/>
                  </a:cubicBezTo>
                  <a:cubicBezTo>
                    <a:pt x="5116" y="3512"/>
                    <a:pt x="9095" y="567"/>
                    <a:pt x="12505" y="76"/>
                  </a:cubicBezTo>
                  <a:cubicBezTo>
                    <a:pt x="15916" y="-415"/>
                    <a:pt x="18758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062686" y="6729648"/>
              <a:ext cx="455464" cy="36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88" fill="norm" stroke="1" extrusionOk="0">
                  <a:moveTo>
                    <a:pt x="11918" y="1953"/>
                  </a:moveTo>
                  <a:cubicBezTo>
                    <a:pt x="11718" y="1328"/>
                    <a:pt x="11518" y="704"/>
                    <a:pt x="11168" y="329"/>
                  </a:cubicBezTo>
                  <a:cubicBezTo>
                    <a:pt x="10818" y="-45"/>
                    <a:pt x="10318" y="-170"/>
                    <a:pt x="9518" y="329"/>
                  </a:cubicBezTo>
                  <a:cubicBezTo>
                    <a:pt x="8718" y="829"/>
                    <a:pt x="7618" y="1953"/>
                    <a:pt x="6068" y="4450"/>
                  </a:cubicBezTo>
                  <a:cubicBezTo>
                    <a:pt x="4518" y="6947"/>
                    <a:pt x="2518" y="10817"/>
                    <a:pt x="1368" y="13751"/>
                  </a:cubicBezTo>
                  <a:cubicBezTo>
                    <a:pt x="218" y="16685"/>
                    <a:pt x="-82" y="18683"/>
                    <a:pt x="18" y="19869"/>
                  </a:cubicBezTo>
                  <a:cubicBezTo>
                    <a:pt x="118" y="21055"/>
                    <a:pt x="618" y="21430"/>
                    <a:pt x="1868" y="21243"/>
                  </a:cubicBezTo>
                  <a:cubicBezTo>
                    <a:pt x="3118" y="21055"/>
                    <a:pt x="5118" y="20306"/>
                    <a:pt x="7168" y="18870"/>
                  </a:cubicBezTo>
                  <a:cubicBezTo>
                    <a:pt x="9218" y="17435"/>
                    <a:pt x="11318" y="15312"/>
                    <a:pt x="12668" y="13065"/>
                  </a:cubicBezTo>
                  <a:cubicBezTo>
                    <a:pt x="14018" y="10817"/>
                    <a:pt x="14618" y="8445"/>
                    <a:pt x="14768" y="6635"/>
                  </a:cubicBezTo>
                  <a:cubicBezTo>
                    <a:pt x="14918" y="4824"/>
                    <a:pt x="14618" y="3576"/>
                    <a:pt x="13818" y="2764"/>
                  </a:cubicBezTo>
                  <a:cubicBezTo>
                    <a:pt x="13018" y="1953"/>
                    <a:pt x="11718" y="1578"/>
                    <a:pt x="10368" y="1890"/>
                  </a:cubicBezTo>
                  <a:cubicBezTo>
                    <a:pt x="9018" y="2202"/>
                    <a:pt x="7618" y="3201"/>
                    <a:pt x="6818" y="4013"/>
                  </a:cubicBezTo>
                  <a:cubicBezTo>
                    <a:pt x="6018" y="4824"/>
                    <a:pt x="5818" y="5448"/>
                    <a:pt x="5918" y="5948"/>
                  </a:cubicBezTo>
                  <a:cubicBezTo>
                    <a:pt x="6018" y="6447"/>
                    <a:pt x="6418" y="6822"/>
                    <a:pt x="8018" y="6884"/>
                  </a:cubicBezTo>
                  <a:cubicBezTo>
                    <a:pt x="9618" y="6947"/>
                    <a:pt x="12418" y="6697"/>
                    <a:pt x="14868" y="6322"/>
                  </a:cubicBezTo>
                  <a:cubicBezTo>
                    <a:pt x="17318" y="5948"/>
                    <a:pt x="19418" y="5448"/>
                    <a:pt x="21518" y="4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193775" y="6513490"/>
              <a:ext cx="216425" cy="13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325" fill="norm" stroke="1" extrusionOk="0">
                  <a:moveTo>
                    <a:pt x="5085" y="4863"/>
                  </a:moveTo>
                  <a:cubicBezTo>
                    <a:pt x="4036" y="8257"/>
                    <a:pt x="2988" y="11651"/>
                    <a:pt x="2044" y="14583"/>
                  </a:cubicBezTo>
                  <a:cubicBezTo>
                    <a:pt x="1100" y="17514"/>
                    <a:pt x="261" y="19983"/>
                    <a:pt x="52" y="20291"/>
                  </a:cubicBezTo>
                  <a:cubicBezTo>
                    <a:pt x="-158" y="20600"/>
                    <a:pt x="261" y="18749"/>
                    <a:pt x="1415" y="15354"/>
                  </a:cubicBezTo>
                  <a:cubicBezTo>
                    <a:pt x="2568" y="11960"/>
                    <a:pt x="4456" y="7023"/>
                    <a:pt x="6448" y="3783"/>
                  </a:cubicBezTo>
                  <a:cubicBezTo>
                    <a:pt x="8440" y="543"/>
                    <a:pt x="10537" y="-1000"/>
                    <a:pt x="12844" y="697"/>
                  </a:cubicBezTo>
                  <a:cubicBezTo>
                    <a:pt x="15151" y="2394"/>
                    <a:pt x="17667" y="7331"/>
                    <a:pt x="19135" y="10726"/>
                  </a:cubicBezTo>
                  <a:cubicBezTo>
                    <a:pt x="20603" y="14120"/>
                    <a:pt x="21023" y="15971"/>
                    <a:pt x="21442" y="17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587999" y="6985000"/>
              <a:ext cx="298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68" y="0"/>
                    <a:pt x="11336" y="0"/>
                    <a:pt x="14936" y="3600"/>
                  </a:cubicBezTo>
                  <a:cubicBezTo>
                    <a:pt x="18536" y="7200"/>
                    <a:pt x="2006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600444" y="7042150"/>
              <a:ext cx="317757" cy="6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73" fill="norm" stroke="1" extrusionOk="0">
                  <a:moveTo>
                    <a:pt x="2163" y="16200"/>
                  </a:moveTo>
                  <a:cubicBezTo>
                    <a:pt x="1161" y="18225"/>
                    <a:pt x="160" y="20250"/>
                    <a:pt x="17" y="20925"/>
                  </a:cubicBezTo>
                  <a:cubicBezTo>
                    <a:pt x="-126" y="21600"/>
                    <a:pt x="589" y="20925"/>
                    <a:pt x="3236" y="18563"/>
                  </a:cubicBezTo>
                  <a:cubicBezTo>
                    <a:pt x="5882" y="16200"/>
                    <a:pt x="10459" y="12150"/>
                    <a:pt x="13821" y="8775"/>
                  </a:cubicBezTo>
                  <a:cubicBezTo>
                    <a:pt x="17183" y="5400"/>
                    <a:pt x="19328" y="270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5873749" y="6889750"/>
              <a:ext cx="186963" cy="2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56" fill="norm" stroke="1" extrusionOk="0">
                  <a:moveTo>
                    <a:pt x="0" y="0"/>
                  </a:moveTo>
                  <a:cubicBezTo>
                    <a:pt x="3600" y="1329"/>
                    <a:pt x="7200" y="2658"/>
                    <a:pt x="10800" y="4320"/>
                  </a:cubicBezTo>
                  <a:cubicBezTo>
                    <a:pt x="14400" y="5982"/>
                    <a:pt x="18000" y="7975"/>
                    <a:pt x="19800" y="9388"/>
                  </a:cubicBezTo>
                  <a:cubicBezTo>
                    <a:pt x="21600" y="10800"/>
                    <a:pt x="21600" y="11631"/>
                    <a:pt x="20160" y="12960"/>
                  </a:cubicBezTo>
                  <a:cubicBezTo>
                    <a:pt x="18720" y="14289"/>
                    <a:pt x="15840" y="16117"/>
                    <a:pt x="13800" y="17695"/>
                  </a:cubicBezTo>
                  <a:cubicBezTo>
                    <a:pt x="11760" y="19274"/>
                    <a:pt x="10560" y="20603"/>
                    <a:pt x="10800" y="21102"/>
                  </a:cubicBezTo>
                  <a:cubicBezTo>
                    <a:pt x="11040" y="21600"/>
                    <a:pt x="12720" y="21268"/>
                    <a:pt x="14400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217933" y="6929923"/>
              <a:ext cx="265418" cy="25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3" fill="norm" stroke="1" extrusionOk="0">
                  <a:moveTo>
                    <a:pt x="13782" y="2524"/>
                  </a:moveTo>
                  <a:cubicBezTo>
                    <a:pt x="13439" y="1624"/>
                    <a:pt x="13096" y="724"/>
                    <a:pt x="12496" y="274"/>
                  </a:cubicBezTo>
                  <a:cubicBezTo>
                    <a:pt x="11896" y="-176"/>
                    <a:pt x="11039" y="-176"/>
                    <a:pt x="9410" y="1084"/>
                  </a:cubicBezTo>
                  <a:cubicBezTo>
                    <a:pt x="7782" y="2344"/>
                    <a:pt x="5382" y="4864"/>
                    <a:pt x="3667" y="7474"/>
                  </a:cubicBezTo>
                  <a:cubicBezTo>
                    <a:pt x="1953" y="10084"/>
                    <a:pt x="925" y="12784"/>
                    <a:pt x="410" y="14944"/>
                  </a:cubicBezTo>
                  <a:cubicBezTo>
                    <a:pt x="-104" y="17104"/>
                    <a:pt x="-104" y="18724"/>
                    <a:pt x="239" y="19804"/>
                  </a:cubicBezTo>
                  <a:cubicBezTo>
                    <a:pt x="582" y="20884"/>
                    <a:pt x="1267" y="21424"/>
                    <a:pt x="2725" y="21334"/>
                  </a:cubicBezTo>
                  <a:cubicBezTo>
                    <a:pt x="4182" y="21244"/>
                    <a:pt x="6410" y="20524"/>
                    <a:pt x="8810" y="18544"/>
                  </a:cubicBezTo>
                  <a:cubicBezTo>
                    <a:pt x="11210" y="16564"/>
                    <a:pt x="13782" y="13324"/>
                    <a:pt x="15067" y="10804"/>
                  </a:cubicBezTo>
                  <a:cubicBezTo>
                    <a:pt x="16353" y="8284"/>
                    <a:pt x="16353" y="6484"/>
                    <a:pt x="15325" y="5224"/>
                  </a:cubicBezTo>
                  <a:cubicBezTo>
                    <a:pt x="14296" y="3964"/>
                    <a:pt x="12239" y="3244"/>
                    <a:pt x="10696" y="2884"/>
                  </a:cubicBezTo>
                  <a:cubicBezTo>
                    <a:pt x="9153" y="2524"/>
                    <a:pt x="8125" y="2524"/>
                    <a:pt x="7010" y="2884"/>
                  </a:cubicBezTo>
                  <a:cubicBezTo>
                    <a:pt x="5896" y="3244"/>
                    <a:pt x="4696" y="3964"/>
                    <a:pt x="4096" y="4864"/>
                  </a:cubicBezTo>
                  <a:cubicBezTo>
                    <a:pt x="3496" y="5764"/>
                    <a:pt x="3496" y="6844"/>
                    <a:pt x="4010" y="7654"/>
                  </a:cubicBezTo>
                  <a:cubicBezTo>
                    <a:pt x="4525" y="8464"/>
                    <a:pt x="5553" y="9004"/>
                    <a:pt x="8553" y="8824"/>
                  </a:cubicBezTo>
                  <a:cubicBezTo>
                    <a:pt x="11553" y="8644"/>
                    <a:pt x="16525" y="7744"/>
                    <a:pt x="21496" y="6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302639" y="6758052"/>
              <a:ext cx="161661" cy="13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676" fill="norm" stroke="1" extrusionOk="0">
                  <a:moveTo>
                    <a:pt x="4594" y="3728"/>
                  </a:moveTo>
                  <a:cubicBezTo>
                    <a:pt x="3191" y="6719"/>
                    <a:pt x="1789" y="9710"/>
                    <a:pt x="947" y="12534"/>
                  </a:cubicBezTo>
                  <a:cubicBezTo>
                    <a:pt x="106" y="15359"/>
                    <a:pt x="-175" y="18018"/>
                    <a:pt x="106" y="18018"/>
                  </a:cubicBezTo>
                  <a:cubicBezTo>
                    <a:pt x="386" y="18018"/>
                    <a:pt x="1228" y="15359"/>
                    <a:pt x="2209" y="12202"/>
                  </a:cubicBezTo>
                  <a:cubicBezTo>
                    <a:pt x="3191" y="9045"/>
                    <a:pt x="4313" y="5390"/>
                    <a:pt x="5716" y="2898"/>
                  </a:cubicBezTo>
                  <a:cubicBezTo>
                    <a:pt x="7119" y="405"/>
                    <a:pt x="8802" y="-924"/>
                    <a:pt x="10765" y="738"/>
                  </a:cubicBezTo>
                  <a:cubicBezTo>
                    <a:pt x="12729" y="2399"/>
                    <a:pt x="14973" y="7051"/>
                    <a:pt x="16796" y="10873"/>
                  </a:cubicBezTo>
                  <a:cubicBezTo>
                    <a:pt x="18620" y="14694"/>
                    <a:pt x="20022" y="17685"/>
                    <a:pt x="21425" y="20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603999" y="70929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616699" y="71818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868022" y="6995330"/>
              <a:ext cx="237628" cy="23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2" fill="norm" stroke="1" extrusionOk="0">
                  <a:moveTo>
                    <a:pt x="241" y="4802"/>
                  </a:moveTo>
                  <a:cubicBezTo>
                    <a:pt x="50" y="3846"/>
                    <a:pt x="-141" y="2890"/>
                    <a:pt x="146" y="2030"/>
                  </a:cubicBezTo>
                  <a:cubicBezTo>
                    <a:pt x="432" y="1170"/>
                    <a:pt x="1197" y="405"/>
                    <a:pt x="3778" y="119"/>
                  </a:cubicBezTo>
                  <a:cubicBezTo>
                    <a:pt x="6358" y="-168"/>
                    <a:pt x="10755" y="23"/>
                    <a:pt x="13335" y="1170"/>
                  </a:cubicBezTo>
                  <a:cubicBezTo>
                    <a:pt x="15916" y="2317"/>
                    <a:pt x="16680" y="4420"/>
                    <a:pt x="15438" y="7191"/>
                  </a:cubicBezTo>
                  <a:cubicBezTo>
                    <a:pt x="14195" y="9963"/>
                    <a:pt x="10946" y="13404"/>
                    <a:pt x="9034" y="15506"/>
                  </a:cubicBezTo>
                  <a:cubicBezTo>
                    <a:pt x="7123" y="17609"/>
                    <a:pt x="6549" y="18374"/>
                    <a:pt x="6740" y="19138"/>
                  </a:cubicBezTo>
                  <a:cubicBezTo>
                    <a:pt x="6932" y="19903"/>
                    <a:pt x="7887" y="20667"/>
                    <a:pt x="10468" y="21050"/>
                  </a:cubicBezTo>
                  <a:cubicBezTo>
                    <a:pt x="13048" y="21432"/>
                    <a:pt x="17254" y="21432"/>
                    <a:pt x="21459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188199" y="71437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5600"/>
                    <a:pt x="960" y="9600"/>
                    <a:pt x="4560" y="6000"/>
                  </a:cubicBezTo>
                  <a:cubicBezTo>
                    <a:pt x="8160" y="2400"/>
                    <a:pt x="1488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435849" y="7048500"/>
              <a:ext cx="2286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000"/>
                    <a:pt x="8800" y="8000"/>
                    <a:pt x="12400" y="11600"/>
                  </a:cubicBezTo>
                  <a:cubicBezTo>
                    <a:pt x="16000" y="15200"/>
                    <a:pt x="188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480299" y="7086600"/>
              <a:ext cx="2032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3400"/>
                    <a:pt x="13950" y="6800"/>
                    <a:pt x="10350" y="10400"/>
                  </a:cubicBezTo>
                  <a:cubicBezTo>
                    <a:pt x="6750" y="14000"/>
                    <a:pt x="3375" y="17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388955" y="6979291"/>
              <a:ext cx="332645" cy="4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8" fill="norm" stroke="1" extrusionOk="0">
                  <a:moveTo>
                    <a:pt x="157" y="21288"/>
                  </a:moveTo>
                  <a:cubicBezTo>
                    <a:pt x="21" y="16145"/>
                    <a:pt x="-116" y="11002"/>
                    <a:pt x="157" y="7402"/>
                  </a:cubicBezTo>
                  <a:cubicBezTo>
                    <a:pt x="431" y="3802"/>
                    <a:pt x="1114" y="1745"/>
                    <a:pt x="3985" y="717"/>
                  </a:cubicBezTo>
                  <a:cubicBezTo>
                    <a:pt x="6856" y="-312"/>
                    <a:pt x="11914" y="-312"/>
                    <a:pt x="15195" y="1231"/>
                  </a:cubicBezTo>
                  <a:cubicBezTo>
                    <a:pt x="18476" y="2774"/>
                    <a:pt x="19980" y="5859"/>
                    <a:pt x="21484" y="8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867649" y="6953250"/>
              <a:ext cx="11782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1368" y="0"/>
                  </a:moveTo>
                  <a:cubicBezTo>
                    <a:pt x="15916" y="2901"/>
                    <a:pt x="20463" y="5803"/>
                    <a:pt x="21032" y="8866"/>
                  </a:cubicBezTo>
                  <a:cubicBezTo>
                    <a:pt x="21600" y="11928"/>
                    <a:pt x="18189" y="15152"/>
                    <a:pt x="14021" y="17301"/>
                  </a:cubicBezTo>
                  <a:cubicBezTo>
                    <a:pt x="9853" y="19451"/>
                    <a:pt x="4926" y="20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832092" y="6916947"/>
              <a:ext cx="146559" cy="44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14" fill="norm" stroke="1" extrusionOk="0">
                  <a:moveTo>
                    <a:pt x="21065" y="1131"/>
                  </a:moveTo>
                  <a:cubicBezTo>
                    <a:pt x="19848" y="725"/>
                    <a:pt x="18631" y="320"/>
                    <a:pt x="17262" y="117"/>
                  </a:cubicBezTo>
                  <a:cubicBezTo>
                    <a:pt x="15893" y="-86"/>
                    <a:pt x="14372" y="-86"/>
                    <a:pt x="11786" y="624"/>
                  </a:cubicBezTo>
                  <a:cubicBezTo>
                    <a:pt x="9200" y="1334"/>
                    <a:pt x="5550" y="2753"/>
                    <a:pt x="3116" y="4883"/>
                  </a:cubicBezTo>
                  <a:cubicBezTo>
                    <a:pt x="682" y="7013"/>
                    <a:pt x="-535" y="9852"/>
                    <a:pt x="226" y="12742"/>
                  </a:cubicBezTo>
                  <a:cubicBezTo>
                    <a:pt x="986" y="15632"/>
                    <a:pt x="3724" y="18573"/>
                    <a:pt x="6462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8" name="Drawing"/>
          <p:cNvGrpSpPr/>
          <p:nvPr/>
        </p:nvGrpSpPr>
        <p:grpSpPr>
          <a:xfrm>
            <a:off x="1955140" y="1361169"/>
            <a:ext cx="9633610" cy="5103132"/>
            <a:chOff x="0" y="0"/>
            <a:chExt cx="9633609" cy="5103130"/>
          </a:xfrm>
        </p:grpSpPr>
        <p:sp>
          <p:nvSpPr>
            <p:cNvPr id="2522" name="Line"/>
            <p:cNvSpPr/>
            <p:nvPr/>
          </p:nvSpPr>
          <p:spPr>
            <a:xfrm>
              <a:off x="161526" y="374119"/>
              <a:ext cx="347134" cy="42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054" y="1202"/>
                  </a:moveTo>
                  <a:cubicBezTo>
                    <a:pt x="527" y="664"/>
                    <a:pt x="0" y="127"/>
                    <a:pt x="0" y="19"/>
                  </a:cubicBezTo>
                  <a:cubicBezTo>
                    <a:pt x="0" y="-88"/>
                    <a:pt x="527" y="234"/>
                    <a:pt x="2107" y="1524"/>
                  </a:cubicBezTo>
                  <a:cubicBezTo>
                    <a:pt x="3688" y="2813"/>
                    <a:pt x="6322" y="5070"/>
                    <a:pt x="9022" y="7757"/>
                  </a:cubicBezTo>
                  <a:cubicBezTo>
                    <a:pt x="11722" y="10443"/>
                    <a:pt x="14488" y="13560"/>
                    <a:pt x="16595" y="15924"/>
                  </a:cubicBezTo>
                  <a:cubicBezTo>
                    <a:pt x="18702" y="18288"/>
                    <a:pt x="20151" y="19900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94938" y="353330"/>
              <a:ext cx="226422" cy="46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1" fill="norm" stroke="1" extrusionOk="0">
                  <a:moveTo>
                    <a:pt x="21394" y="0"/>
                  </a:moveTo>
                  <a:cubicBezTo>
                    <a:pt x="19594" y="584"/>
                    <a:pt x="17794" y="1168"/>
                    <a:pt x="15394" y="3114"/>
                  </a:cubicBezTo>
                  <a:cubicBezTo>
                    <a:pt x="12994" y="5059"/>
                    <a:pt x="9994" y="8368"/>
                    <a:pt x="7294" y="11481"/>
                  </a:cubicBezTo>
                  <a:cubicBezTo>
                    <a:pt x="4594" y="14595"/>
                    <a:pt x="2194" y="17514"/>
                    <a:pt x="994" y="19216"/>
                  </a:cubicBezTo>
                  <a:cubicBezTo>
                    <a:pt x="-206" y="20919"/>
                    <a:pt x="-206" y="21405"/>
                    <a:pt x="394" y="21503"/>
                  </a:cubicBezTo>
                  <a:cubicBezTo>
                    <a:pt x="994" y="21600"/>
                    <a:pt x="2194" y="21308"/>
                    <a:pt x="3694" y="20724"/>
                  </a:cubicBezTo>
                  <a:cubicBezTo>
                    <a:pt x="5194" y="20141"/>
                    <a:pt x="6994" y="19265"/>
                    <a:pt x="8794" y="1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16609" y="499380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737259" y="581930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7169"/>
                    <a:pt x="9874" y="12738"/>
                    <a:pt x="13474" y="9138"/>
                  </a:cubicBezTo>
                  <a:cubicBezTo>
                    <a:pt x="17074" y="5538"/>
                    <a:pt x="19337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241850" y="96528"/>
              <a:ext cx="244710" cy="80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0" fill="norm" stroke="1" extrusionOk="0">
                  <a:moveTo>
                    <a:pt x="21528" y="2437"/>
                  </a:moveTo>
                  <a:cubicBezTo>
                    <a:pt x="19294" y="1649"/>
                    <a:pt x="17059" y="862"/>
                    <a:pt x="14080" y="440"/>
                  </a:cubicBezTo>
                  <a:cubicBezTo>
                    <a:pt x="11100" y="18"/>
                    <a:pt x="7376" y="-38"/>
                    <a:pt x="5049" y="18"/>
                  </a:cubicBezTo>
                  <a:cubicBezTo>
                    <a:pt x="2721" y="74"/>
                    <a:pt x="1790" y="243"/>
                    <a:pt x="1138" y="496"/>
                  </a:cubicBezTo>
                  <a:cubicBezTo>
                    <a:pt x="487" y="749"/>
                    <a:pt x="114" y="1087"/>
                    <a:pt x="21" y="1424"/>
                  </a:cubicBezTo>
                  <a:cubicBezTo>
                    <a:pt x="-72" y="1762"/>
                    <a:pt x="114" y="2099"/>
                    <a:pt x="1325" y="2465"/>
                  </a:cubicBezTo>
                  <a:cubicBezTo>
                    <a:pt x="2535" y="2831"/>
                    <a:pt x="4769" y="3224"/>
                    <a:pt x="6818" y="3871"/>
                  </a:cubicBezTo>
                  <a:cubicBezTo>
                    <a:pt x="8866" y="4518"/>
                    <a:pt x="10728" y="5418"/>
                    <a:pt x="10542" y="6684"/>
                  </a:cubicBezTo>
                  <a:cubicBezTo>
                    <a:pt x="10356" y="7950"/>
                    <a:pt x="8121" y="9581"/>
                    <a:pt x="6445" y="10706"/>
                  </a:cubicBezTo>
                  <a:cubicBezTo>
                    <a:pt x="4769" y="11831"/>
                    <a:pt x="3652" y="12450"/>
                    <a:pt x="3094" y="12899"/>
                  </a:cubicBezTo>
                  <a:cubicBezTo>
                    <a:pt x="2535" y="13349"/>
                    <a:pt x="2535" y="13631"/>
                    <a:pt x="2907" y="13884"/>
                  </a:cubicBezTo>
                  <a:cubicBezTo>
                    <a:pt x="3280" y="14137"/>
                    <a:pt x="4025" y="14362"/>
                    <a:pt x="4956" y="14812"/>
                  </a:cubicBezTo>
                  <a:cubicBezTo>
                    <a:pt x="5887" y="15262"/>
                    <a:pt x="7004" y="15937"/>
                    <a:pt x="6911" y="16781"/>
                  </a:cubicBezTo>
                  <a:cubicBezTo>
                    <a:pt x="6818" y="17624"/>
                    <a:pt x="5514" y="18637"/>
                    <a:pt x="4769" y="19368"/>
                  </a:cubicBezTo>
                  <a:cubicBezTo>
                    <a:pt x="4025" y="20099"/>
                    <a:pt x="3838" y="20550"/>
                    <a:pt x="4025" y="20887"/>
                  </a:cubicBezTo>
                  <a:cubicBezTo>
                    <a:pt x="4211" y="21225"/>
                    <a:pt x="4769" y="21449"/>
                    <a:pt x="6259" y="21506"/>
                  </a:cubicBezTo>
                  <a:cubicBezTo>
                    <a:pt x="7749" y="21562"/>
                    <a:pt x="10169" y="21449"/>
                    <a:pt x="12869" y="21253"/>
                  </a:cubicBezTo>
                  <a:cubicBezTo>
                    <a:pt x="15569" y="21056"/>
                    <a:pt x="18549" y="20774"/>
                    <a:pt x="21528" y="20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867559" y="23130"/>
              <a:ext cx="50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9"/>
                    <a:pt x="7200" y="8078"/>
                    <a:pt x="10800" y="11678"/>
                  </a:cubicBezTo>
                  <a:cubicBezTo>
                    <a:pt x="14400" y="15278"/>
                    <a:pt x="18000" y="18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503088" y="123507"/>
              <a:ext cx="205062" cy="11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84" fill="norm" stroke="1" extrusionOk="0">
                  <a:moveTo>
                    <a:pt x="1267" y="4939"/>
                  </a:moveTo>
                  <a:cubicBezTo>
                    <a:pt x="827" y="2976"/>
                    <a:pt x="386" y="1012"/>
                    <a:pt x="165" y="1012"/>
                  </a:cubicBezTo>
                  <a:cubicBezTo>
                    <a:pt x="-55" y="1012"/>
                    <a:pt x="-55" y="2976"/>
                    <a:pt x="165" y="6118"/>
                  </a:cubicBezTo>
                  <a:cubicBezTo>
                    <a:pt x="386" y="9259"/>
                    <a:pt x="827" y="13579"/>
                    <a:pt x="1488" y="16329"/>
                  </a:cubicBezTo>
                  <a:cubicBezTo>
                    <a:pt x="2149" y="19078"/>
                    <a:pt x="3031" y="20256"/>
                    <a:pt x="4023" y="20649"/>
                  </a:cubicBezTo>
                  <a:cubicBezTo>
                    <a:pt x="5014" y="21041"/>
                    <a:pt x="6116" y="20649"/>
                    <a:pt x="6998" y="19667"/>
                  </a:cubicBezTo>
                  <a:cubicBezTo>
                    <a:pt x="7880" y="18685"/>
                    <a:pt x="8541" y="17114"/>
                    <a:pt x="9092" y="17310"/>
                  </a:cubicBezTo>
                  <a:cubicBezTo>
                    <a:pt x="9643" y="17507"/>
                    <a:pt x="10084" y="19470"/>
                    <a:pt x="10965" y="20452"/>
                  </a:cubicBezTo>
                  <a:cubicBezTo>
                    <a:pt x="11847" y="21434"/>
                    <a:pt x="13169" y="21434"/>
                    <a:pt x="14933" y="19274"/>
                  </a:cubicBezTo>
                  <a:cubicBezTo>
                    <a:pt x="16696" y="17114"/>
                    <a:pt x="18900" y="12794"/>
                    <a:pt x="20112" y="9652"/>
                  </a:cubicBezTo>
                  <a:cubicBezTo>
                    <a:pt x="21325" y="6510"/>
                    <a:pt x="21545" y="4547"/>
                    <a:pt x="21214" y="2976"/>
                  </a:cubicBezTo>
                  <a:cubicBezTo>
                    <a:pt x="20884" y="1405"/>
                    <a:pt x="20002" y="227"/>
                    <a:pt x="19561" y="30"/>
                  </a:cubicBezTo>
                  <a:cubicBezTo>
                    <a:pt x="19121" y="-166"/>
                    <a:pt x="19121" y="619"/>
                    <a:pt x="19121" y="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775609" y="16918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877715" y="24611"/>
              <a:ext cx="78924" cy="27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41" fill="norm" stroke="1" extrusionOk="0">
                  <a:moveTo>
                    <a:pt x="8390" y="13140"/>
                  </a:moveTo>
                  <a:cubicBezTo>
                    <a:pt x="5548" y="17231"/>
                    <a:pt x="2706" y="21322"/>
                    <a:pt x="1285" y="21240"/>
                  </a:cubicBezTo>
                  <a:cubicBezTo>
                    <a:pt x="-136" y="21158"/>
                    <a:pt x="-136" y="16904"/>
                    <a:pt x="148" y="13222"/>
                  </a:cubicBezTo>
                  <a:cubicBezTo>
                    <a:pt x="432" y="9540"/>
                    <a:pt x="1001" y="6431"/>
                    <a:pt x="1853" y="4222"/>
                  </a:cubicBezTo>
                  <a:cubicBezTo>
                    <a:pt x="2706" y="2013"/>
                    <a:pt x="3843" y="704"/>
                    <a:pt x="5832" y="213"/>
                  </a:cubicBezTo>
                  <a:cubicBezTo>
                    <a:pt x="7822" y="-278"/>
                    <a:pt x="10664" y="49"/>
                    <a:pt x="14075" y="1522"/>
                  </a:cubicBezTo>
                  <a:cubicBezTo>
                    <a:pt x="17485" y="2995"/>
                    <a:pt x="21464" y="5613"/>
                    <a:pt x="21180" y="8149"/>
                  </a:cubicBezTo>
                  <a:cubicBezTo>
                    <a:pt x="20896" y="10686"/>
                    <a:pt x="16348" y="13140"/>
                    <a:pt x="12653" y="14613"/>
                  </a:cubicBezTo>
                  <a:cubicBezTo>
                    <a:pt x="8959" y="16086"/>
                    <a:pt x="6117" y="16577"/>
                    <a:pt x="3275" y="17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074059" y="16918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418811" y="-1"/>
              <a:ext cx="360099" cy="2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54" fill="norm" stroke="1" extrusionOk="0">
                  <a:moveTo>
                    <a:pt x="7049" y="10207"/>
                  </a:moveTo>
                  <a:cubicBezTo>
                    <a:pt x="7551" y="7700"/>
                    <a:pt x="8053" y="5193"/>
                    <a:pt x="8305" y="3457"/>
                  </a:cubicBezTo>
                  <a:cubicBezTo>
                    <a:pt x="8556" y="1722"/>
                    <a:pt x="8556" y="757"/>
                    <a:pt x="8179" y="275"/>
                  </a:cubicBezTo>
                  <a:cubicBezTo>
                    <a:pt x="7802" y="-207"/>
                    <a:pt x="7049" y="-207"/>
                    <a:pt x="5667" y="1529"/>
                  </a:cubicBezTo>
                  <a:cubicBezTo>
                    <a:pt x="4286" y="3264"/>
                    <a:pt x="2277" y="6736"/>
                    <a:pt x="1146" y="10014"/>
                  </a:cubicBezTo>
                  <a:cubicBezTo>
                    <a:pt x="16" y="13293"/>
                    <a:pt x="-235" y="16379"/>
                    <a:pt x="205" y="18404"/>
                  </a:cubicBezTo>
                  <a:cubicBezTo>
                    <a:pt x="644" y="20429"/>
                    <a:pt x="1774" y="21393"/>
                    <a:pt x="3470" y="21104"/>
                  </a:cubicBezTo>
                  <a:cubicBezTo>
                    <a:pt x="5165" y="20814"/>
                    <a:pt x="7425" y="19272"/>
                    <a:pt x="9058" y="16379"/>
                  </a:cubicBezTo>
                  <a:cubicBezTo>
                    <a:pt x="10691" y="13486"/>
                    <a:pt x="11695" y="9243"/>
                    <a:pt x="11884" y="6350"/>
                  </a:cubicBezTo>
                  <a:cubicBezTo>
                    <a:pt x="12072" y="3457"/>
                    <a:pt x="11444" y="1914"/>
                    <a:pt x="10125" y="1336"/>
                  </a:cubicBezTo>
                  <a:cubicBezTo>
                    <a:pt x="8807" y="757"/>
                    <a:pt x="6798" y="1143"/>
                    <a:pt x="5605" y="1722"/>
                  </a:cubicBezTo>
                  <a:cubicBezTo>
                    <a:pt x="4412" y="2300"/>
                    <a:pt x="4035" y="3072"/>
                    <a:pt x="4035" y="3843"/>
                  </a:cubicBezTo>
                  <a:cubicBezTo>
                    <a:pt x="4035" y="4614"/>
                    <a:pt x="4412" y="5386"/>
                    <a:pt x="6295" y="5772"/>
                  </a:cubicBezTo>
                  <a:cubicBezTo>
                    <a:pt x="8179" y="6157"/>
                    <a:pt x="11570" y="6157"/>
                    <a:pt x="14332" y="6350"/>
                  </a:cubicBezTo>
                  <a:cubicBezTo>
                    <a:pt x="17095" y="6543"/>
                    <a:pt x="19230" y="6929"/>
                    <a:pt x="21365" y="7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846065" y="683530"/>
              <a:ext cx="288195" cy="28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07" fill="norm" stroke="1" extrusionOk="0">
                  <a:moveTo>
                    <a:pt x="182" y="3311"/>
                  </a:moveTo>
                  <a:cubicBezTo>
                    <a:pt x="25" y="2523"/>
                    <a:pt x="-133" y="1734"/>
                    <a:pt x="182" y="1104"/>
                  </a:cubicBezTo>
                  <a:cubicBezTo>
                    <a:pt x="498" y="473"/>
                    <a:pt x="1286" y="0"/>
                    <a:pt x="2784" y="0"/>
                  </a:cubicBezTo>
                  <a:cubicBezTo>
                    <a:pt x="4282" y="0"/>
                    <a:pt x="6489" y="473"/>
                    <a:pt x="7987" y="2050"/>
                  </a:cubicBezTo>
                  <a:cubicBezTo>
                    <a:pt x="9485" y="3626"/>
                    <a:pt x="10273" y="6307"/>
                    <a:pt x="9642" y="9223"/>
                  </a:cubicBezTo>
                  <a:cubicBezTo>
                    <a:pt x="9012" y="12140"/>
                    <a:pt x="6962" y="15293"/>
                    <a:pt x="5543" y="17343"/>
                  </a:cubicBezTo>
                  <a:cubicBezTo>
                    <a:pt x="4124" y="19393"/>
                    <a:pt x="3336" y="20339"/>
                    <a:pt x="3414" y="20891"/>
                  </a:cubicBezTo>
                  <a:cubicBezTo>
                    <a:pt x="3493" y="21442"/>
                    <a:pt x="4439" y="21600"/>
                    <a:pt x="7593" y="21127"/>
                  </a:cubicBezTo>
                  <a:cubicBezTo>
                    <a:pt x="10746" y="20654"/>
                    <a:pt x="16106" y="19550"/>
                    <a:pt x="21467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613932" y="778780"/>
              <a:ext cx="174015" cy="13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93" fill="norm" stroke="1" extrusionOk="0">
                  <a:moveTo>
                    <a:pt x="3482" y="4050"/>
                  </a:moveTo>
                  <a:cubicBezTo>
                    <a:pt x="2441" y="5062"/>
                    <a:pt x="1400" y="6075"/>
                    <a:pt x="750" y="8437"/>
                  </a:cubicBezTo>
                  <a:cubicBezTo>
                    <a:pt x="99" y="10800"/>
                    <a:pt x="-161" y="14512"/>
                    <a:pt x="99" y="17044"/>
                  </a:cubicBezTo>
                  <a:cubicBezTo>
                    <a:pt x="359" y="19575"/>
                    <a:pt x="1140" y="20925"/>
                    <a:pt x="2702" y="21094"/>
                  </a:cubicBezTo>
                  <a:cubicBezTo>
                    <a:pt x="4263" y="21262"/>
                    <a:pt x="6605" y="20250"/>
                    <a:pt x="8167" y="19069"/>
                  </a:cubicBezTo>
                  <a:cubicBezTo>
                    <a:pt x="9728" y="17887"/>
                    <a:pt x="10509" y="16538"/>
                    <a:pt x="11029" y="16706"/>
                  </a:cubicBezTo>
                  <a:cubicBezTo>
                    <a:pt x="11550" y="16875"/>
                    <a:pt x="11810" y="18563"/>
                    <a:pt x="12591" y="19744"/>
                  </a:cubicBezTo>
                  <a:cubicBezTo>
                    <a:pt x="13372" y="20925"/>
                    <a:pt x="14673" y="21600"/>
                    <a:pt x="15974" y="20925"/>
                  </a:cubicBezTo>
                  <a:cubicBezTo>
                    <a:pt x="17275" y="20250"/>
                    <a:pt x="18576" y="18225"/>
                    <a:pt x="19487" y="15356"/>
                  </a:cubicBezTo>
                  <a:cubicBezTo>
                    <a:pt x="20398" y="12487"/>
                    <a:pt x="20919" y="8775"/>
                    <a:pt x="21179" y="6075"/>
                  </a:cubicBezTo>
                  <a:cubicBezTo>
                    <a:pt x="21439" y="3375"/>
                    <a:pt x="21439" y="1687"/>
                    <a:pt x="21309" y="844"/>
                  </a:cubicBezTo>
                  <a:cubicBezTo>
                    <a:pt x="21179" y="0"/>
                    <a:pt x="20919" y="0"/>
                    <a:pt x="206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870859" y="81688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979451" y="703760"/>
              <a:ext cx="89457" cy="32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566" fill="norm" stroke="1" extrusionOk="0">
                  <a:moveTo>
                    <a:pt x="8687" y="6852"/>
                  </a:moveTo>
                  <a:cubicBezTo>
                    <a:pt x="6724" y="10384"/>
                    <a:pt x="4760" y="13916"/>
                    <a:pt x="4024" y="16701"/>
                  </a:cubicBezTo>
                  <a:cubicBezTo>
                    <a:pt x="3287" y="19486"/>
                    <a:pt x="3778" y="21524"/>
                    <a:pt x="3287" y="20098"/>
                  </a:cubicBezTo>
                  <a:cubicBezTo>
                    <a:pt x="2796" y="18671"/>
                    <a:pt x="1324" y="13781"/>
                    <a:pt x="587" y="10181"/>
                  </a:cubicBezTo>
                  <a:cubicBezTo>
                    <a:pt x="-149" y="6581"/>
                    <a:pt x="-149" y="4271"/>
                    <a:pt x="342" y="2777"/>
                  </a:cubicBezTo>
                  <a:cubicBezTo>
                    <a:pt x="833" y="1282"/>
                    <a:pt x="1815" y="603"/>
                    <a:pt x="4024" y="264"/>
                  </a:cubicBezTo>
                  <a:cubicBezTo>
                    <a:pt x="6233" y="-76"/>
                    <a:pt x="9669" y="-76"/>
                    <a:pt x="12615" y="196"/>
                  </a:cubicBezTo>
                  <a:cubicBezTo>
                    <a:pt x="15560" y="467"/>
                    <a:pt x="18015" y="1011"/>
                    <a:pt x="19487" y="1962"/>
                  </a:cubicBezTo>
                  <a:cubicBezTo>
                    <a:pt x="20960" y="2913"/>
                    <a:pt x="21451" y="4271"/>
                    <a:pt x="19242" y="5766"/>
                  </a:cubicBezTo>
                  <a:cubicBezTo>
                    <a:pt x="17033" y="7260"/>
                    <a:pt x="12124" y="8890"/>
                    <a:pt x="7215" y="1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143909" y="8105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582008" y="644211"/>
              <a:ext cx="139752" cy="31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39" fill="norm" stroke="1" extrusionOk="0">
                  <a:moveTo>
                    <a:pt x="20972" y="2657"/>
                  </a:moveTo>
                  <a:cubicBezTo>
                    <a:pt x="20337" y="1942"/>
                    <a:pt x="19701" y="1226"/>
                    <a:pt x="18431" y="726"/>
                  </a:cubicBezTo>
                  <a:cubicBezTo>
                    <a:pt x="17160" y="225"/>
                    <a:pt x="15254" y="-61"/>
                    <a:pt x="13666" y="11"/>
                  </a:cubicBezTo>
                  <a:cubicBezTo>
                    <a:pt x="12078" y="82"/>
                    <a:pt x="10807" y="511"/>
                    <a:pt x="8425" y="2657"/>
                  </a:cubicBezTo>
                  <a:cubicBezTo>
                    <a:pt x="6043" y="4803"/>
                    <a:pt x="2548" y="8665"/>
                    <a:pt x="960" y="12026"/>
                  </a:cubicBezTo>
                  <a:cubicBezTo>
                    <a:pt x="-628" y="15388"/>
                    <a:pt x="-310" y="18249"/>
                    <a:pt x="2390" y="19751"/>
                  </a:cubicBezTo>
                  <a:cubicBezTo>
                    <a:pt x="5090" y="21253"/>
                    <a:pt x="10172" y="21396"/>
                    <a:pt x="15254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812361" y="734330"/>
              <a:ext cx="2369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582"/>
                    <a:pt x="-1447" y="9164"/>
                    <a:pt x="353" y="12764"/>
                  </a:cubicBezTo>
                  <a:cubicBezTo>
                    <a:pt x="2153" y="16364"/>
                    <a:pt x="11153" y="18982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931309" y="81053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197401" y="690356"/>
              <a:ext cx="241909" cy="25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22" fill="norm" stroke="1" extrusionOk="0">
                  <a:moveTo>
                    <a:pt x="16253" y="3173"/>
                  </a:moveTo>
                  <a:cubicBezTo>
                    <a:pt x="14764" y="1923"/>
                    <a:pt x="13274" y="674"/>
                    <a:pt x="11505" y="317"/>
                  </a:cubicBezTo>
                  <a:cubicBezTo>
                    <a:pt x="9736" y="-40"/>
                    <a:pt x="7688" y="495"/>
                    <a:pt x="5640" y="2280"/>
                  </a:cubicBezTo>
                  <a:cubicBezTo>
                    <a:pt x="3591" y="4065"/>
                    <a:pt x="1543" y="7100"/>
                    <a:pt x="612" y="10135"/>
                  </a:cubicBezTo>
                  <a:cubicBezTo>
                    <a:pt x="-319" y="13169"/>
                    <a:pt x="-133" y="16204"/>
                    <a:pt x="798" y="18257"/>
                  </a:cubicBezTo>
                  <a:cubicBezTo>
                    <a:pt x="1729" y="20310"/>
                    <a:pt x="3405" y="21381"/>
                    <a:pt x="5360" y="21202"/>
                  </a:cubicBezTo>
                  <a:cubicBezTo>
                    <a:pt x="7315" y="21024"/>
                    <a:pt x="9550" y="19596"/>
                    <a:pt x="11133" y="16561"/>
                  </a:cubicBezTo>
                  <a:cubicBezTo>
                    <a:pt x="12715" y="13526"/>
                    <a:pt x="13647" y="8885"/>
                    <a:pt x="13833" y="5940"/>
                  </a:cubicBezTo>
                  <a:cubicBezTo>
                    <a:pt x="14019" y="2994"/>
                    <a:pt x="13460" y="1745"/>
                    <a:pt x="12715" y="941"/>
                  </a:cubicBezTo>
                  <a:cubicBezTo>
                    <a:pt x="11971" y="138"/>
                    <a:pt x="11040" y="-219"/>
                    <a:pt x="9829" y="138"/>
                  </a:cubicBezTo>
                  <a:cubicBezTo>
                    <a:pt x="8619" y="495"/>
                    <a:pt x="7129" y="1566"/>
                    <a:pt x="6384" y="2548"/>
                  </a:cubicBezTo>
                  <a:cubicBezTo>
                    <a:pt x="5640" y="3530"/>
                    <a:pt x="5640" y="4422"/>
                    <a:pt x="5640" y="5315"/>
                  </a:cubicBezTo>
                  <a:cubicBezTo>
                    <a:pt x="5640" y="6207"/>
                    <a:pt x="5640" y="7100"/>
                    <a:pt x="6571" y="8082"/>
                  </a:cubicBezTo>
                  <a:cubicBezTo>
                    <a:pt x="7502" y="9064"/>
                    <a:pt x="9364" y="10135"/>
                    <a:pt x="11971" y="10402"/>
                  </a:cubicBezTo>
                  <a:cubicBezTo>
                    <a:pt x="14578" y="10670"/>
                    <a:pt x="17929" y="10135"/>
                    <a:pt x="21281" y="9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445659" y="620030"/>
              <a:ext cx="14572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600" fill="norm" stroke="1" extrusionOk="0">
                  <a:moveTo>
                    <a:pt x="12600" y="0"/>
                  </a:moveTo>
                  <a:cubicBezTo>
                    <a:pt x="12000" y="486"/>
                    <a:pt x="11400" y="973"/>
                    <a:pt x="12300" y="1703"/>
                  </a:cubicBezTo>
                  <a:cubicBezTo>
                    <a:pt x="13200" y="2432"/>
                    <a:pt x="15600" y="3405"/>
                    <a:pt x="17700" y="5449"/>
                  </a:cubicBezTo>
                  <a:cubicBezTo>
                    <a:pt x="19800" y="7492"/>
                    <a:pt x="21600" y="10605"/>
                    <a:pt x="20100" y="13184"/>
                  </a:cubicBezTo>
                  <a:cubicBezTo>
                    <a:pt x="18600" y="15762"/>
                    <a:pt x="13800" y="17805"/>
                    <a:pt x="9900" y="19119"/>
                  </a:cubicBezTo>
                  <a:cubicBezTo>
                    <a:pt x="6000" y="20432"/>
                    <a:pt x="3000" y="21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22220" y="1815684"/>
              <a:ext cx="290293" cy="63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40" fill="norm" stroke="1" extrusionOk="0">
                  <a:moveTo>
                    <a:pt x="2738" y="6481"/>
                  </a:moveTo>
                  <a:cubicBezTo>
                    <a:pt x="1961" y="6692"/>
                    <a:pt x="1184" y="6904"/>
                    <a:pt x="640" y="7537"/>
                  </a:cubicBezTo>
                  <a:cubicBezTo>
                    <a:pt x="96" y="8170"/>
                    <a:pt x="-215" y="9225"/>
                    <a:pt x="173" y="10844"/>
                  </a:cubicBezTo>
                  <a:cubicBezTo>
                    <a:pt x="562" y="12462"/>
                    <a:pt x="1650" y="14643"/>
                    <a:pt x="2504" y="16367"/>
                  </a:cubicBezTo>
                  <a:cubicBezTo>
                    <a:pt x="3359" y="18091"/>
                    <a:pt x="3981" y="19357"/>
                    <a:pt x="4291" y="20166"/>
                  </a:cubicBezTo>
                  <a:cubicBezTo>
                    <a:pt x="4602" y="20975"/>
                    <a:pt x="4602" y="21327"/>
                    <a:pt x="4447" y="21221"/>
                  </a:cubicBezTo>
                  <a:cubicBezTo>
                    <a:pt x="4291" y="21116"/>
                    <a:pt x="3981" y="20553"/>
                    <a:pt x="3514" y="18970"/>
                  </a:cubicBezTo>
                  <a:cubicBezTo>
                    <a:pt x="3048" y="17387"/>
                    <a:pt x="2427" y="14784"/>
                    <a:pt x="2038" y="12216"/>
                  </a:cubicBezTo>
                  <a:cubicBezTo>
                    <a:pt x="1650" y="9648"/>
                    <a:pt x="1494" y="7115"/>
                    <a:pt x="2194" y="5109"/>
                  </a:cubicBezTo>
                  <a:cubicBezTo>
                    <a:pt x="2893" y="3104"/>
                    <a:pt x="4447" y="1627"/>
                    <a:pt x="6001" y="782"/>
                  </a:cubicBezTo>
                  <a:cubicBezTo>
                    <a:pt x="7555" y="-62"/>
                    <a:pt x="9109" y="-273"/>
                    <a:pt x="11284" y="395"/>
                  </a:cubicBezTo>
                  <a:cubicBezTo>
                    <a:pt x="13460" y="1064"/>
                    <a:pt x="16257" y="2612"/>
                    <a:pt x="18199" y="4441"/>
                  </a:cubicBezTo>
                  <a:cubicBezTo>
                    <a:pt x="20142" y="6270"/>
                    <a:pt x="21230" y="8381"/>
                    <a:pt x="21307" y="10421"/>
                  </a:cubicBezTo>
                  <a:cubicBezTo>
                    <a:pt x="21385" y="12462"/>
                    <a:pt x="20453" y="14432"/>
                    <a:pt x="18666" y="16050"/>
                  </a:cubicBezTo>
                  <a:cubicBezTo>
                    <a:pt x="16879" y="17668"/>
                    <a:pt x="14237" y="18935"/>
                    <a:pt x="11750" y="19674"/>
                  </a:cubicBezTo>
                  <a:cubicBezTo>
                    <a:pt x="9264" y="20412"/>
                    <a:pt x="6933" y="20623"/>
                    <a:pt x="5612" y="20448"/>
                  </a:cubicBezTo>
                  <a:cubicBezTo>
                    <a:pt x="4291" y="20272"/>
                    <a:pt x="3981" y="19709"/>
                    <a:pt x="4214" y="19181"/>
                  </a:cubicBezTo>
                  <a:cubicBezTo>
                    <a:pt x="4447" y="18653"/>
                    <a:pt x="5224" y="18161"/>
                    <a:pt x="6001" y="17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486559" y="2101697"/>
              <a:ext cx="1841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0800"/>
                    <a:pt x="4966" y="0"/>
                    <a:pt x="8566" y="0"/>
                  </a:cubicBezTo>
                  <a:cubicBezTo>
                    <a:pt x="12166" y="0"/>
                    <a:pt x="1688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486287" y="2264680"/>
              <a:ext cx="292373" cy="8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70" fill="norm" stroke="1" extrusionOk="0">
                  <a:moveTo>
                    <a:pt x="1419" y="17820"/>
                  </a:moveTo>
                  <a:cubicBezTo>
                    <a:pt x="642" y="19440"/>
                    <a:pt x="-135" y="21060"/>
                    <a:pt x="20" y="21330"/>
                  </a:cubicBezTo>
                  <a:cubicBezTo>
                    <a:pt x="176" y="21600"/>
                    <a:pt x="1264" y="20520"/>
                    <a:pt x="4371" y="17280"/>
                  </a:cubicBezTo>
                  <a:cubicBezTo>
                    <a:pt x="7479" y="14040"/>
                    <a:pt x="12607" y="8640"/>
                    <a:pt x="15793" y="5400"/>
                  </a:cubicBezTo>
                  <a:cubicBezTo>
                    <a:pt x="18979" y="2160"/>
                    <a:pt x="20222" y="1080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244904" y="1714392"/>
              <a:ext cx="283056" cy="66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9" fill="norm" stroke="1" extrusionOk="0">
                  <a:moveTo>
                    <a:pt x="20916" y="1981"/>
                  </a:moveTo>
                  <a:cubicBezTo>
                    <a:pt x="19956" y="1366"/>
                    <a:pt x="18996" y="751"/>
                    <a:pt x="17156" y="375"/>
                  </a:cubicBezTo>
                  <a:cubicBezTo>
                    <a:pt x="15316" y="-1"/>
                    <a:pt x="12596" y="-138"/>
                    <a:pt x="9876" y="170"/>
                  </a:cubicBezTo>
                  <a:cubicBezTo>
                    <a:pt x="7156" y="477"/>
                    <a:pt x="4436" y="1229"/>
                    <a:pt x="2596" y="2152"/>
                  </a:cubicBezTo>
                  <a:cubicBezTo>
                    <a:pt x="756" y="3075"/>
                    <a:pt x="-204" y="4168"/>
                    <a:pt x="36" y="5194"/>
                  </a:cubicBezTo>
                  <a:cubicBezTo>
                    <a:pt x="276" y="6219"/>
                    <a:pt x="1716" y="7176"/>
                    <a:pt x="3476" y="8270"/>
                  </a:cubicBezTo>
                  <a:cubicBezTo>
                    <a:pt x="5236" y="9363"/>
                    <a:pt x="7316" y="10594"/>
                    <a:pt x="8436" y="11619"/>
                  </a:cubicBezTo>
                  <a:cubicBezTo>
                    <a:pt x="9556" y="12644"/>
                    <a:pt x="9716" y="13465"/>
                    <a:pt x="9476" y="14011"/>
                  </a:cubicBezTo>
                  <a:cubicBezTo>
                    <a:pt x="9236" y="14558"/>
                    <a:pt x="8596" y="14832"/>
                    <a:pt x="7876" y="15003"/>
                  </a:cubicBezTo>
                  <a:cubicBezTo>
                    <a:pt x="7156" y="15173"/>
                    <a:pt x="6356" y="15242"/>
                    <a:pt x="5956" y="15105"/>
                  </a:cubicBezTo>
                  <a:cubicBezTo>
                    <a:pt x="5556" y="14968"/>
                    <a:pt x="5556" y="14627"/>
                    <a:pt x="6116" y="14387"/>
                  </a:cubicBezTo>
                  <a:cubicBezTo>
                    <a:pt x="6676" y="14148"/>
                    <a:pt x="7796" y="14011"/>
                    <a:pt x="8516" y="14114"/>
                  </a:cubicBezTo>
                  <a:cubicBezTo>
                    <a:pt x="9236" y="14216"/>
                    <a:pt x="9556" y="14558"/>
                    <a:pt x="9316" y="15276"/>
                  </a:cubicBezTo>
                  <a:cubicBezTo>
                    <a:pt x="9076" y="15994"/>
                    <a:pt x="8276" y="17087"/>
                    <a:pt x="7476" y="18010"/>
                  </a:cubicBezTo>
                  <a:cubicBezTo>
                    <a:pt x="6676" y="18933"/>
                    <a:pt x="5876" y="19685"/>
                    <a:pt x="5396" y="20232"/>
                  </a:cubicBezTo>
                  <a:cubicBezTo>
                    <a:pt x="4916" y="20778"/>
                    <a:pt x="4756" y="21120"/>
                    <a:pt x="5156" y="21291"/>
                  </a:cubicBezTo>
                  <a:cubicBezTo>
                    <a:pt x="5556" y="21462"/>
                    <a:pt x="6516" y="21462"/>
                    <a:pt x="9316" y="21189"/>
                  </a:cubicBezTo>
                  <a:cubicBezTo>
                    <a:pt x="12116" y="20915"/>
                    <a:pt x="16756" y="20368"/>
                    <a:pt x="21396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820059" y="1841203"/>
              <a:ext cx="330201" cy="37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408"/>
                  </a:moveTo>
                  <a:cubicBezTo>
                    <a:pt x="138" y="1688"/>
                    <a:pt x="277" y="968"/>
                    <a:pt x="1315" y="488"/>
                  </a:cubicBezTo>
                  <a:cubicBezTo>
                    <a:pt x="2354" y="8"/>
                    <a:pt x="4292" y="-232"/>
                    <a:pt x="6508" y="308"/>
                  </a:cubicBezTo>
                  <a:cubicBezTo>
                    <a:pt x="8723" y="848"/>
                    <a:pt x="11215" y="2168"/>
                    <a:pt x="12185" y="4508"/>
                  </a:cubicBezTo>
                  <a:cubicBezTo>
                    <a:pt x="13154" y="6848"/>
                    <a:pt x="12600" y="10208"/>
                    <a:pt x="11423" y="12908"/>
                  </a:cubicBezTo>
                  <a:cubicBezTo>
                    <a:pt x="10246" y="15608"/>
                    <a:pt x="8446" y="17648"/>
                    <a:pt x="7338" y="18968"/>
                  </a:cubicBezTo>
                  <a:cubicBezTo>
                    <a:pt x="6231" y="20288"/>
                    <a:pt x="5815" y="20888"/>
                    <a:pt x="5954" y="21128"/>
                  </a:cubicBezTo>
                  <a:cubicBezTo>
                    <a:pt x="6092" y="21368"/>
                    <a:pt x="6785" y="21248"/>
                    <a:pt x="9485" y="20768"/>
                  </a:cubicBezTo>
                  <a:cubicBezTo>
                    <a:pt x="12185" y="20288"/>
                    <a:pt x="16892" y="19448"/>
                    <a:pt x="21600" y="18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150259" y="2144030"/>
              <a:ext cx="222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892"/>
                    <a:pt x="12960" y="7784"/>
                    <a:pt x="9360" y="11384"/>
                  </a:cubicBezTo>
                  <a:cubicBezTo>
                    <a:pt x="5760" y="14984"/>
                    <a:pt x="2880" y="182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706755" y="1828177"/>
              <a:ext cx="288055" cy="35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01" fill="norm" stroke="1" extrusionOk="0">
                  <a:moveTo>
                    <a:pt x="640" y="4047"/>
                  </a:moveTo>
                  <a:cubicBezTo>
                    <a:pt x="484" y="2791"/>
                    <a:pt x="327" y="1535"/>
                    <a:pt x="640" y="782"/>
                  </a:cubicBezTo>
                  <a:cubicBezTo>
                    <a:pt x="953" y="28"/>
                    <a:pt x="1736" y="-223"/>
                    <a:pt x="3614" y="217"/>
                  </a:cubicBezTo>
                  <a:cubicBezTo>
                    <a:pt x="5492" y="656"/>
                    <a:pt x="8466" y="1786"/>
                    <a:pt x="9718" y="3544"/>
                  </a:cubicBezTo>
                  <a:cubicBezTo>
                    <a:pt x="10971" y="5303"/>
                    <a:pt x="10501" y="7689"/>
                    <a:pt x="8701" y="10389"/>
                  </a:cubicBezTo>
                  <a:cubicBezTo>
                    <a:pt x="6901" y="13089"/>
                    <a:pt x="3771" y="16103"/>
                    <a:pt x="1971" y="17986"/>
                  </a:cubicBezTo>
                  <a:cubicBezTo>
                    <a:pt x="171" y="19870"/>
                    <a:pt x="-299" y="20624"/>
                    <a:pt x="171" y="21000"/>
                  </a:cubicBezTo>
                  <a:cubicBezTo>
                    <a:pt x="640" y="21377"/>
                    <a:pt x="2049" y="21377"/>
                    <a:pt x="5336" y="21126"/>
                  </a:cubicBezTo>
                  <a:cubicBezTo>
                    <a:pt x="8623" y="20875"/>
                    <a:pt x="13788" y="20372"/>
                    <a:pt x="16762" y="20058"/>
                  </a:cubicBezTo>
                  <a:cubicBezTo>
                    <a:pt x="19736" y="19744"/>
                    <a:pt x="20518" y="19619"/>
                    <a:pt x="21301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013859" y="2245630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680"/>
                    <a:pt x="11400" y="9360"/>
                    <a:pt x="7800" y="12960"/>
                  </a:cubicBezTo>
                  <a:cubicBezTo>
                    <a:pt x="4200" y="16560"/>
                    <a:pt x="210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439259" y="1775730"/>
              <a:ext cx="25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135"/>
                    <a:pt x="3363" y="6271"/>
                    <a:pt x="870" y="9871"/>
                  </a:cubicBezTo>
                  <a:cubicBezTo>
                    <a:pt x="-1622" y="13471"/>
                    <a:pt x="1701" y="17535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521859" y="2175780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600"/>
                    <a:pt x="11127" y="7200"/>
                    <a:pt x="7527" y="10800"/>
                  </a:cubicBezTo>
                  <a:cubicBezTo>
                    <a:pt x="3927" y="14400"/>
                    <a:pt x="1964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999811" y="1754469"/>
              <a:ext cx="322149" cy="4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33" fill="norm" stroke="1" extrusionOk="0">
                  <a:moveTo>
                    <a:pt x="4122" y="2089"/>
                  </a:moveTo>
                  <a:cubicBezTo>
                    <a:pt x="4263" y="1540"/>
                    <a:pt x="4405" y="992"/>
                    <a:pt x="5393" y="554"/>
                  </a:cubicBezTo>
                  <a:cubicBezTo>
                    <a:pt x="6381" y="115"/>
                    <a:pt x="8216" y="-214"/>
                    <a:pt x="9840" y="170"/>
                  </a:cubicBezTo>
                  <a:cubicBezTo>
                    <a:pt x="11463" y="554"/>
                    <a:pt x="12875" y="1650"/>
                    <a:pt x="13299" y="3185"/>
                  </a:cubicBezTo>
                  <a:cubicBezTo>
                    <a:pt x="13722" y="4720"/>
                    <a:pt x="13158" y="6694"/>
                    <a:pt x="11111" y="9106"/>
                  </a:cubicBezTo>
                  <a:cubicBezTo>
                    <a:pt x="9063" y="11518"/>
                    <a:pt x="5534" y="14369"/>
                    <a:pt x="3558" y="16013"/>
                  </a:cubicBezTo>
                  <a:cubicBezTo>
                    <a:pt x="1581" y="17658"/>
                    <a:pt x="1158" y="18097"/>
                    <a:pt x="734" y="18755"/>
                  </a:cubicBezTo>
                  <a:cubicBezTo>
                    <a:pt x="311" y="19412"/>
                    <a:pt x="-113" y="20290"/>
                    <a:pt x="28" y="20783"/>
                  </a:cubicBezTo>
                  <a:cubicBezTo>
                    <a:pt x="169" y="21276"/>
                    <a:pt x="875" y="21386"/>
                    <a:pt x="3769" y="21002"/>
                  </a:cubicBezTo>
                  <a:cubicBezTo>
                    <a:pt x="6663" y="20618"/>
                    <a:pt x="11746" y="19741"/>
                    <a:pt x="15063" y="19029"/>
                  </a:cubicBezTo>
                  <a:cubicBezTo>
                    <a:pt x="18381" y="18316"/>
                    <a:pt x="19934" y="17768"/>
                    <a:pt x="21487" y="17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448959" y="1575029"/>
              <a:ext cx="135621" cy="78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31" fill="norm" stroke="1" extrusionOk="0">
                  <a:moveTo>
                    <a:pt x="0" y="976"/>
                  </a:moveTo>
                  <a:cubicBezTo>
                    <a:pt x="1309" y="628"/>
                    <a:pt x="2618" y="279"/>
                    <a:pt x="4745" y="105"/>
                  </a:cubicBezTo>
                  <a:cubicBezTo>
                    <a:pt x="6873" y="-69"/>
                    <a:pt x="9818" y="-69"/>
                    <a:pt x="13091" y="425"/>
                  </a:cubicBezTo>
                  <a:cubicBezTo>
                    <a:pt x="16364" y="918"/>
                    <a:pt x="19964" y="1905"/>
                    <a:pt x="20782" y="3241"/>
                  </a:cubicBezTo>
                  <a:cubicBezTo>
                    <a:pt x="21600" y="4576"/>
                    <a:pt x="19636" y="6260"/>
                    <a:pt x="16855" y="7770"/>
                  </a:cubicBezTo>
                  <a:cubicBezTo>
                    <a:pt x="14073" y="9279"/>
                    <a:pt x="10473" y="10615"/>
                    <a:pt x="9655" y="11863"/>
                  </a:cubicBezTo>
                  <a:cubicBezTo>
                    <a:pt x="8836" y="13112"/>
                    <a:pt x="10800" y="14273"/>
                    <a:pt x="12600" y="15173"/>
                  </a:cubicBezTo>
                  <a:cubicBezTo>
                    <a:pt x="14400" y="16073"/>
                    <a:pt x="16036" y="16712"/>
                    <a:pt x="15873" y="17466"/>
                  </a:cubicBezTo>
                  <a:cubicBezTo>
                    <a:pt x="15709" y="18221"/>
                    <a:pt x="13745" y="19092"/>
                    <a:pt x="10964" y="19789"/>
                  </a:cubicBezTo>
                  <a:cubicBezTo>
                    <a:pt x="8182" y="20486"/>
                    <a:pt x="4582" y="21008"/>
                    <a:pt x="982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753759" y="23345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0" y="3308985"/>
              <a:ext cx="445160" cy="51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9" fill="norm" stroke="1" extrusionOk="0">
                  <a:moveTo>
                    <a:pt x="11647" y="3582"/>
                  </a:moveTo>
                  <a:cubicBezTo>
                    <a:pt x="11647" y="3053"/>
                    <a:pt x="11647" y="2524"/>
                    <a:pt x="11290" y="1907"/>
                  </a:cubicBezTo>
                  <a:cubicBezTo>
                    <a:pt x="10934" y="1290"/>
                    <a:pt x="10220" y="584"/>
                    <a:pt x="9558" y="232"/>
                  </a:cubicBezTo>
                  <a:cubicBezTo>
                    <a:pt x="8896" y="-121"/>
                    <a:pt x="8285" y="-121"/>
                    <a:pt x="7419" y="584"/>
                  </a:cubicBezTo>
                  <a:cubicBezTo>
                    <a:pt x="6553" y="1290"/>
                    <a:pt x="5432" y="2700"/>
                    <a:pt x="4158" y="5081"/>
                  </a:cubicBezTo>
                  <a:cubicBezTo>
                    <a:pt x="2885" y="7461"/>
                    <a:pt x="1458" y="10811"/>
                    <a:pt x="694" y="13412"/>
                  </a:cubicBezTo>
                  <a:cubicBezTo>
                    <a:pt x="-70" y="16013"/>
                    <a:pt x="-172" y="17864"/>
                    <a:pt x="236" y="19231"/>
                  </a:cubicBezTo>
                  <a:cubicBezTo>
                    <a:pt x="643" y="20597"/>
                    <a:pt x="1560" y="21479"/>
                    <a:pt x="3343" y="21479"/>
                  </a:cubicBezTo>
                  <a:cubicBezTo>
                    <a:pt x="5126" y="21479"/>
                    <a:pt x="7775" y="20597"/>
                    <a:pt x="10017" y="19010"/>
                  </a:cubicBezTo>
                  <a:cubicBezTo>
                    <a:pt x="12258" y="17423"/>
                    <a:pt x="14092" y="15131"/>
                    <a:pt x="14958" y="12575"/>
                  </a:cubicBezTo>
                  <a:cubicBezTo>
                    <a:pt x="15824" y="10018"/>
                    <a:pt x="15722" y="7197"/>
                    <a:pt x="15060" y="5125"/>
                  </a:cubicBezTo>
                  <a:cubicBezTo>
                    <a:pt x="14398" y="3053"/>
                    <a:pt x="13175" y="1730"/>
                    <a:pt x="11443" y="1246"/>
                  </a:cubicBezTo>
                  <a:cubicBezTo>
                    <a:pt x="9711" y="761"/>
                    <a:pt x="7470" y="1113"/>
                    <a:pt x="5992" y="1642"/>
                  </a:cubicBezTo>
                  <a:cubicBezTo>
                    <a:pt x="4515" y="2171"/>
                    <a:pt x="3802" y="2877"/>
                    <a:pt x="3649" y="3802"/>
                  </a:cubicBezTo>
                  <a:cubicBezTo>
                    <a:pt x="3496" y="4728"/>
                    <a:pt x="3903" y="5874"/>
                    <a:pt x="5534" y="6712"/>
                  </a:cubicBezTo>
                  <a:cubicBezTo>
                    <a:pt x="7164" y="7549"/>
                    <a:pt x="10017" y="8078"/>
                    <a:pt x="12870" y="7902"/>
                  </a:cubicBezTo>
                  <a:cubicBezTo>
                    <a:pt x="15722" y="7726"/>
                    <a:pt x="18575" y="6844"/>
                    <a:pt x="21428" y="5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15570" y="3095529"/>
              <a:ext cx="227990" cy="25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30" fill="norm" stroke="1" extrusionOk="0">
                  <a:moveTo>
                    <a:pt x="5942" y="5396"/>
                  </a:moveTo>
                  <a:cubicBezTo>
                    <a:pt x="3942" y="9468"/>
                    <a:pt x="1942" y="13540"/>
                    <a:pt x="942" y="16019"/>
                  </a:cubicBezTo>
                  <a:cubicBezTo>
                    <a:pt x="-58" y="18497"/>
                    <a:pt x="-58" y="19382"/>
                    <a:pt x="42" y="19294"/>
                  </a:cubicBezTo>
                  <a:cubicBezTo>
                    <a:pt x="142" y="19205"/>
                    <a:pt x="342" y="18143"/>
                    <a:pt x="1342" y="15310"/>
                  </a:cubicBezTo>
                  <a:cubicBezTo>
                    <a:pt x="2342" y="12478"/>
                    <a:pt x="4142" y="7874"/>
                    <a:pt x="5542" y="4953"/>
                  </a:cubicBezTo>
                  <a:cubicBezTo>
                    <a:pt x="6942" y="2032"/>
                    <a:pt x="7942" y="792"/>
                    <a:pt x="8942" y="261"/>
                  </a:cubicBezTo>
                  <a:cubicBezTo>
                    <a:pt x="9942" y="-270"/>
                    <a:pt x="10942" y="-93"/>
                    <a:pt x="12542" y="1766"/>
                  </a:cubicBezTo>
                  <a:cubicBezTo>
                    <a:pt x="14142" y="3625"/>
                    <a:pt x="16342" y="7166"/>
                    <a:pt x="17942" y="10707"/>
                  </a:cubicBezTo>
                  <a:cubicBezTo>
                    <a:pt x="19542" y="14248"/>
                    <a:pt x="20542" y="17789"/>
                    <a:pt x="21542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71822" y="3765397"/>
              <a:ext cx="232088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905" y="21600"/>
                  </a:moveTo>
                  <a:cubicBezTo>
                    <a:pt x="321" y="20329"/>
                    <a:pt x="-263" y="19059"/>
                    <a:pt x="126" y="16327"/>
                  </a:cubicBezTo>
                  <a:cubicBezTo>
                    <a:pt x="515" y="13595"/>
                    <a:pt x="1878" y="9402"/>
                    <a:pt x="2656" y="6925"/>
                  </a:cubicBezTo>
                  <a:cubicBezTo>
                    <a:pt x="3434" y="4447"/>
                    <a:pt x="3629" y="3685"/>
                    <a:pt x="4018" y="2795"/>
                  </a:cubicBezTo>
                  <a:cubicBezTo>
                    <a:pt x="4407" y="1906"/>
                    <a:pt x="4991" y="889"/>
                    <a:pt x="5283" y="889"/>
                  </a:cubicBezTo>
                  <a:cubicBezTo>
                    <a:pt x="5575" y="889"/>
                    <a:pt x="5575" y="1906"/>
                    <a:pt x="5769" y="3113"/>
                  </a:cubicBezTo>
                  <a:cubicBezTo>
                    <a:pt x="5964" y="4320"/>
                    <a:pt x="6353" y="5718"/>
                    <a:pt x="6937" y="6607"/>
                  </a:cubicBezTo>
                  <a:cubicBezTo>
                    <a:pt x="7521" y="7496"/>
                    <a:pt x="8299" y="7878"/>
                    <a:pt x="9078" y="7814"/>
                  </a:cubicBezTo>
                  <a:cubicBezTo>
                    <a:pt x="9856" y="7751"/>
                    <a:pt x="10634" y="7242"/>
                    <a:pt x="11510" y="6162"/>
                  </a:cubicBezTo>
                  <a:cubicBezTo>
                    <a:pt x="12386" y="5082"/>
                    <a:pt x="13359" y="3431"/>
                    <a:pt x="14332" y="2160"/>
                  </a:cubicBezTo>
                  <a:cubicBezTo>
                    <a:pt x="15305" y="889"/>
                    <a:pt x="16278" y="0"/>
                    <a:pt x="16959" y="0"/>
                  </a:cubicBezTo>
                  <a:cubicBezTo>
                    <a:pt x="17640" y="0"/>
                    <a:pt x="18029" y="889"/>
                    <a:pt x="18515" y="2732"/>
                  </a:cubicBezTo>
                  <a:cubicBezTo>
                    <a:pt x="19002" y="4574"/>
                    <a:pt x="19586" y="7369"/>
                    <a:pt x="20072" y="9148"/>
                  </a:cubicBezTo>
                  <a:cubicBezTo>
                    <a:pt x="20559" y="10927"/>
                    <a:pt x="20948" y="11689"/>
                    <a:pt x="21337" y="12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73759" y="3773864"/>
              <a:ext cx="23495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1521"/>
                  </a:moveTo>
                  <a:cubicBezTo>
                    <a:pt x="3114" y="2890"/>
                    <a:pt x="2141" y="4259"/>
                    <a:pt x="1459" y="6769"/>
                  </a:cubicBezTo>
                  <a:cubicBezTo>
                    <a:pt x="778" y="9279"/>
                    <a:pt x="389" y="12930"/>
                    <a:pt x="195" y="15135"/>
                  </a:cubicBezTo>
                  <a:cubicBezTo>
                    <a:pt x="0" y="17341"/>
                    <a:pt x="0" y="18101"/>
                    <a:pt x="0" y="18938"/>
                  </a:cubicBezTo>
                  <a:cubicBezTo>
                    <a:pt x="0" y="19775"/>
                    <a:pt x="0" y="20687"/>
                    <a:pt x="195" y="20763"/>
                  </a:cubicBezTo>
                  <a:cubicBezTo>
                    <a:pt x="389" y="20839"/>
                    <a:pt x="778" y="20079"/>
                    <a:pt x="1362" y="17873"/>
                  </a:cubicBezTo>
                  <a:cubicBezTo>
                    <a:pt x="1946" y="15668"/>
                    <a:pt x="2724" y="12017"/>
                    <a:pt x="3405" y="9431"/>
                  </a:cubicBezTo>
                  <a:cubicBezTo>
                    <a:pt x="4086" y="6845"/>
                    <a:pt x="4670" y="5324"/>
                    <a:pt x="5351" y="4792"/>
                  </a:cubicBezTo>
                  <a:cubicBezTo>
                    <a:pt x="6032" y="4259"/>
                    <a:pt x="6811" y="4715"/>
                    <a:pt x="7784" y="4944"/>
                  </a:cubicBezTo>
                  <a:cubicBezTo>
                    <a:pt x="8757" y="5172"/>
                    <a:pt x="9924" y="5172"/>
                    <a:pt x="11092" y="4715"/>
                  </a:cubicBezTo>
                  <a:cubicBezTo>
                    <a:pt x="12259" y="4259"/>
                    <a:pt x="13427" y="3346"/>
                    <a:pt x="14692" y="2282"/>
                  </a:cubicBezTo>
                  <a:cubicBezTo>
                    <a:pt x="15957" y="1217"/>
                    <a:pt x="17319" y="0"/>
                    <a:pt x="18195" y="0"/>
                  </a:cubicBezTo>
                  <a:cubicBezTo>
                    <a:pt x="19070" y="0"/>
                    <a:pt x="19459" y="1217"/>
                    <a:pt x="19849" y="4183"/>
                  </a:cubicBezTo>
                  <a:cubicBezTo>
                    <a:pt x="20238" y="7149"/>
                    <a:pt x="20627" y="11865"/>
                    <a:pt x="20919" y="15059"/>
                  </a:cubicBezTo>
                  <a:cubicBezTo>
                    <a:pt x="21211" y="18254"/>
                    <a:pt x="21405" y="199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011399" y="3768263"/>
              <a:ext cx="195761" cy="29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65" fill="norm" stroke="1" extrusionOk="0">
                  <a:moveTo>
                    <a:pt x="16603" y="4662"/>
                  </a:moveTo>
                  <a:cubicBezTo>
                    <a:pt x="16835" y="3901"/>
                    <a:pt x="17067" y="3140"/>
                    <a:pt x="17183" y="2304"/>
                  </a:cubicBezTo>
                  <a:cubicBezTo>
                    <a:pt x="17299" y="1467"/>
                    <a:pt x="17299" y="555"/>
                    <a:pt x="16719" y="174"/>
                  </a:cubicBezTo>
                  <a:cubicBezTo>
                    <a:pt x="16138" y="-206"/>
                    <a:pt x="14977" y="-54"/>
                    <a:pt x="12422" y="1543"/>
                  </a:cubicBezTo>
                  <a:cubicBezTo>
                    <a:pt x="9867" y="3140"/>
                    <a:pt x="5919" y="6183"/>
                    <a:pt x="3596" y="9073"/>
                  </a:cubicBezTo>
                  <a:cubicBezTo>
                    <a:pt x="1274" y="11963"/>
                    <a:pt x="577" y="14701"/>
                    <a:pt x="228" y="16526"/>
                  </a:cubicBezTo>
                  <a:cubicBezTo>
                    <a:pt x="-120" y="18352"/>
                    <a:pt x="-120" y="19264"/>
                    <a:pt x="577" y="20025"/>
                  </a:cubicBezTo>
                  <a:cubicBezTo>
                    <a:pt x="1274" y="20786"/>
                    <a:pt x="2667" y="21394"/>
                    <a:pt x="6267" y="21242"/>
                  </a:cubicBezTo>
                  <a:cubicBezTo>
                    <a:pt x="9867" y="21090"/>
                    <a:pt x="15674" y="20177"/>
                    <a:pt x="21480" y="19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067459" y="3947430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000"/>
                    <a:pt x="9741" y="10400"/>
                    <a:pt x="13341" y="6800"/>
                  </a:cubicBezTo>
                  <a:cubicBezTo>
                    <a:pt x="16941" y="3200"/>
                    <a:pt x="19271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613559" y="3572730"/>
              <a:ext cx="2413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842" y="11670"/>
                    <a:pt x="5684" y="3363"/>
                    <a:pt x="9284" y="870"/>
                  </a:cubicBezTo>
                  <a:cubicBezTo>
                    <a:pt x="12884" y="-1622"/>
                    <a:pt x="17242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600859" y="3788680"/>
              <a:ext cx="336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6457"/>
                    <a:pt x="9509" y="11314"/>
                    <a:pt x="13109" y="7714"/>
                  </a:cubicBezTo>
                  <a:cubicBezTo>
                    <a:pt x="16709" y="4114"/>
                    <a:pt x="1915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576333" y="3483608"/>
              <a:ext cx="364377" cy="45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9" fill="norm" stroke="1" extrusionOk="0">
                  <a:moveTo>
                    <a:pt x="4263" y="3895"/>
                  </a:moveTo>
                  <a:cubicBezTo>
                    <a:pt x="3389" y="3397"/>
                    <a:pt x="2515" y="2899"/>
                    <a:pt x="2016" y="2401"/>
                  </a:cubicBezTo>
                  <a:cubicBezTo>
                    <a:pt x="1516" y="1904"/>
                    <a:pt x="1391" y="1406"/>
                    <a:pt x="2265" y="908"/>
                  </a:cubicBezTo>
                  <a:cubicBezTo>
                    <a:pt x="3139" y="411"/>
                    <a:pt x="5012" y="-87"/>
                    <a:pt x="7259" y="13"/>
                  </a:cubicBezTo>
                  <a:cubicBezTo>
                    <a:pt x="9507" y="112"/>
                    <a:pt x="12129" y="809"/>
                    <a:pt x="13814" y="2202"/>
                  </a:cubicBezTo>
                  <a:cubicBezTo>
                    <a:pt x="15500" y="3596"/>
                    <a:pt x="16249" y="5686"/>
                    <a:pt x="15313" y="7976"/>
                  </a:cubicBezTo>
                  <a:cubicBezTo>
                    <a:pt x="14376" y="10265"/>
                    <a:pt x="11754" y="12754"/>
                    <a:pt x="9070" y="14844"/>
                  </a:cubicBezTo>
                  <a:cubicBezTo>
                    <a:pt x="6385" y="16934"/>
                    <a:pt x="3639" y="18626"/>
                    <a:pt x="2016" y="19672"/>
                  </a:cubicBezTo>
                  <a:cubicBezTo>
                    <a:pt x="392" y="20717"/>
                    <a:pt x="-107" y="21115"/>
                    <a:pt x="18" y="21314"/>
                  </a:cubicBezTo>
                  <a:cubicBezTo>
                    <a:pt x="143" y="21513"/>
                    <a:pt x="892" y="21513"/>
                    <a:pt x="3014" y="21165"/>
                  </a:cubicBezTo>
                  <a:cubicBezTo>
                    <a:pt x="5137" y="20816"/>
                    <a:pt x="8633" y="20119"/>
                    <a:pt x="11942" y="19572"/>
                  </a:cubicBezTo>
                  <a:cubicBezTo>
                    <a:pt x="15250" y="19025"/>
                    <a:pt x="18372" y="18626"/>
                    <a:pt x="21493" y="18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075056" y="3750580"/>
              <a:ext cx="36095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457" y="21600"/>
                  </a:moveTo>
                  <a:cubicBezTo>
                    <a:pt x="699" y="19200"/>
                    <a:pt x="-59" y="16800"/>
                    <a:pt x="4" y="15000"/>
                  </a:cubicBezTo>
                  <a:cubicBezTo>
                    <a:pt x="67" y="13200"/>
                    <a:pt x="952" y="12000"/>
                    <a:pt x="3794" y="10200"/>
                  </a:cubicBezTo>
                  <a:cubicBezTo>
                    <a:pt x="6636" y="8400"/>
                    <a:pt x="11436" y="6000"/>
                    <a:pt x="14720" y="4200"/>
                  </a:cubicBezTo>
                  <a:cubicBezTo>
                    <a:pt x="18004" y="2400"/>
                    <a:pt x="19773" y="1200"/>
                    <a:pt x="21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778909" y="3515630"/>
              <a:ext cx="3492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33" y="1575"/>
                    <a:pt x="3665" y="3150"/>
                    <a:pt x="6087" y="5400"/>
                  </a:cubicBezTo>
                  <a:cubicBezTo>
                    <a:pt x="8509" y="7650"/>
                    <a:pt x="11520" y="10575"/>
                    <a:pt x="14204" y="13388"/>
                  </a:cubicBezTo>
                  <a:cubicBezTo>
                    <a:pt x="16887" y="16200"/>
                    <a:pt x="19244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789875" y="3591830"/>
              <a:ext cx="408135" cy="40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57" fill="norm" stroke="1" extrusionOk="0">
                  <a:moveTo>
                    <a:pt x="21469" y="0"/>
                  </a:moveTo>
                  <a:cubicBezTo>
                    <a:pt x="20356" y="339"/>
                    <a:pt x="19242" y="679"/>
                    <a:pt x="17461" y="2092"/>
                  </a:cubicBezTo>
                  <a:cubicBezTo>
                    <a:pt x="15679" y="3506"/>
                    <a:pt x="13230" y="5994"/>
                    <a:pt x="10669" y="8595"/>
                  </a:cubicBezTo>
                  <a:cubicBezTo>
                    <a:pt x="8108" y="11196"/>
                    <a:pt x="5436" y="13910"/>
                    <a:pt x="3766" y="15606"/>
                  </a:cubicBezTo>
                  <a:cubicBezTo>
                    <a:pt x="2096" y="17303"/>
                    <a:pt x="1428" y="17981"/>
                    <a:pt x="871" y="18773"/>
                  </a:cubicBezTo>
                  <a:cubicBezTo>
                    <a:pt x="314" y="19564"/>
                    <a:pt x="-131" y="20469"/>
                    <a:pt x="36" y="20978"/>
                  </a:cubicBezTo>
                  <a:cubicBezTo>
                    <a:pt x="203" y="21487"/>
                    <a:pt x="982" y="21600"/>
                    <a:pt x="1706" y="21543"/>
                  </a:cubicBezTo>
                  <a:cubicBezTo>
                    <a:pt x="2430" y="21487"/>
                    <a:pt x="3098" y="21261"/>
                    <a:pt x="3766" y="21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734459" y="3401330"/>
              <a:ext cx="514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6" y="17486"/>
                    <a:pt x="5511" y="13371"/>
                    <a:pt x="8578" y="9771"/>
                  </a:cubicBezTo>
                  <a:cubicBezTo>
                    <a:pt x="11644" y="6171"/>
                    <a:pt x="15022" y="3086"/>
                    <a:pt x="17244" y="1543"/>
                  </a:cubicBezTo>
                  <a:cubicBezTo>
                    <a:pt x="19467" y="0"/>
                    <a:pt x="205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233059" y="3902980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357769" y="4074430"/>
              <a:ext cx="26264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728" y="21600"/>
                  </a:moveTo>
                  <a:cubicBezTo>
                    <a:pt x="700" y="21600"/>
                    <a:pt x="-329" y="21600"/>
                    <a:pt x="100" y="19800"/>
                  </a:cubicBezTo>
                  <a:cubicBezTo>
                    <a:pt x="528" y="18000"/>
                    <a:pt x="2414" y="14400"/>
                    <a:pt x="6185" y="10800"/>
                  </a:cubicBezTo>
                  <a:cubicBezTo>
                    <a:pt x="9957" y="7200"/>
                    <a:pt x="15614" y="3600"/>
                    <a:pt x="212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016087" y="3723084"/>
              <a:ext cx="290124" cy="35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86" fill="norm" stroke="1" extrusionOk="0">
                  <a:moveTo>
                    <a:pt x="321" y="3914"/>
                  </a:moveTo>
                  <a:cubicBezTo>
                    <a:pt x="10" y="2778"/>
                    <a:pt x="-301" y="1641"/>
                    <a:pt x="554" y="883"/>
                  </a:cubicBezTo>
                  <a:cubicBezTo>
                    <a:pt x="1408" y="125"/>
                    <a:pt x="3428" y="-254"/>
                    <a:pt x="6070" y="188"/>
                  </a:cubicBezTo>
                  <a:cubicBezTo>
                    <a:pt x="8712" y="630"/>
                    <a:pt x="11975" y="1893"/>
                    <a:pt x="13218" y="3725"/>
                  </a:cubicBezTo>
                  <a:cubicBezTo>
                    <a:pt x="14462" y="5557"/>
                    <a:pt x="13685" y="7957"/>
                    <a:pt x="11820" y="10357"/>
                  </a:cubicBezTo>
                  <a:cubicBezTo>
                    <a:pt x="9955" y="12757"/>
                    <a:pt x="7003" y="15157"/>
                    <a:pt x="5138" y="16672"/>
                  </a:cubicBezTo>
                  <a:cubicBezTo>
                    <a:pt x="3273" y="18188"/>
                    <a:pt x="2496" y="18820"/>
                    <a:pt x="1875" y="19451"/>
                  </a:cubicBezTo>
                  <a:cubicBezTo>
                    <a:pt x="1253" y="20083"/>
                    <a:pt x="787" y="20714"/>
                    <a:pt x="1098" y="21030"/>
                  </a:cubicBezTo>
                  <a:cubicBezTo>
                    <a:pt x="1408" y="21346"/>
                    <a:pt x="2496" y="21346"/>
                    <a:pt x="5993" y="21157"/>
                  </a:cubicBezTo>
                  <a:cubicBezTo>
                    <a:pt x="9489" y="20967"/>
                    <a:pt x="15394" y="20588"/>
                    <a:pt x="21299" y="20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426859" y="3915680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300"/>
                    <a:pt x="5760" y="9000"/>
                    <a:pt x="9360" y="5400"/>
                  </a:cubicBezTo>
                  <a:cubicBezTo>
                    <a:pt x="12960" y="1800"/>
                    <a:pt x="1728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7042809" y="3618754"/>
              <a:ext cx="221305" cy="48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2" fill="norm" stroke="1" extrusionOk="0">
                  <a:moveTo>
                    <a:pt x="0" y="3911"/>
                  </a:moveTo>
                  <a:cubicBezTo>
                    <a:pt x="206" y="3437"/>
                    <a:pt x="411" y="2964"/>
                    <a:pt x="3189" y="2300"/>
                  </a:cubicBezTo>
                  <a:cubicBezTo>
                    <a:pt x="5966" y="1637"/>
                    <a:pt x="11314" y="785"/>
                    <a:pt x="14503" y="358"/>
                  </a:cubicBezTo>
                  <a:cubicBezTo>
                    <a:pt x="17691" y="-68"/>
                    <a:pt x="18720" y="-68"/>
                    <a:pt x="19646" y="121"/>
                  </a:cubicBezTo>
                  <a:cubicBezTo>
                    <a:pt x="20571" y="311"/>
                    <a:pt x="21394" y="690"/>
                    <a:pt x="21497" y="1732"/>
                  </a:cubicBezTo>
                  <a:cubicBezTo>
                    <a:pt x="21600" y="2774"/>
                    <a:pt x="20983" y="4479"/>
                    <a:pt x="19440" y="6753"/>
                  </a:cubicBezTo>
                  <a:cubicBezTo>
                    <a:pt x="17897" y="9027"/>
                    <a:pt x="15429" y="11869"/>
                    <a:pt x="13783" y="14285"/>
                  </a:cubicBezTo>
                  <a:cubicBezTo>
                    <a:pt x="12137" y="16700"/>
                    <a:pt x="11314" y="18690"/>
                    <a:pt x="11314" y="19827"/>
                  </a:cubicBezTo>
                  <a:cubicBezTo>
                    <a:pt x="11314" y="20964"/>
                    <a:pt x="12137" y="21248"/>
                    <a:pt x="1296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055509" y="3900718"/>
              <a:ext cx="3556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143" y="12793"/>
                    <a:pt x="10286" y="5170"/>
                    <a:pt x="13886" y="1993"/>
                  </a:cubicBezTo>
                  <a:cubicBezTo>
                    <a:pt x="17486" y="-1183"/>
                    <a:pt x="19543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023759" y="4192403"/>
              <a:ext cx="444501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291" y="17566"/>
                    <a:pt x="6583" y="14326"/>
                    <a:pt x="9874" y="10546"/>
                  </a:cubicBezTo>
                  <a:cubicBezTo>
                    <a:pt x="13166" y="6766"/>
                    <a:pt x="16457" y="2446"/>
                    <a:pt x="18411" y="826"/>
                  </a:cubicBezTo>
                  <a:cubicBezTo>
                    <a:pt x="20366" y="-794"/>
                    <a:pt x="20983" y="286"/>
                    <a:pt x="21600" y="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152583" y="4271280"/>
              <a:ext cx="239477" cy="30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0" fill="norm" stroke="1" extrusionOk="0">
                  <a:moveTo>
                    <a:pt x="14048" y="0"/>
                  </a:moveTo>
                  <a:cubicBezTo>
                    <a:pt x="13290" y="1332"/>
                    <a:pt x="12532" y="2663"/>
                    <a:pt x="10921" y="4956"/>
                  </a:cubicBezTo>
                  <a:cubicBezTo>
                    <a:pt x="9311" y="7249"/>
                    <a:pt x="6848" y="10504"/>
                    <a:pt x="4858" y="13019"/>
                  </a:cubicBezTo>
                  <a:cubicBezTo>
                    <a:pt x="2869" y="15534"/>
                    <a:pt x="1353" y="17310"/>
                    <a:pt x="595" y="18567"/>
                  </a:cubicBezTo>
                  <a:cubicBezTo>
                    <a:pt x="-163" y="19825"/>
                    <a:pt x="-163" y="20564"/>
                    <a:pt x="405" y="21008"/>
                  </a:cubicBezTo>
                  <a:cubicBezTo>
                    <a:pt x="974" y="21452"/>
                    <a:pt x="2111" y="21600"/>
                    <a:pt x="5711" y="21230"/>
                  </a:cubicBezTo>
                  <a:cubicBezTo>
                    <a:pt x="9311" y="20860"/>
                    <a:pt x="15374" y="19973"/>
                    <a:pt x="21437" y="19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328893" y="4455430"/>
              <a:ext cx="568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19993" y="0"/>
                  </a:moveTo>
                  <a:cubicBezTo>
                    <a:pt x="11800" y="3512"/>
                    <a:pt x="3607" y="7024"/>
                    <a:pt x="1000" y="10624"/>
                  </a:cubicBezTo>
                  <a:cubicBezTo>
                    <a:pt x="-1607" y="14224"/>
                    <a:pt x="1372" y="17912"/>
                    <a:pt x="4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8058809" y="4156980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2400"/>
                    <a:pt x="9164" y="4800"/>
                    <a:pt x="12764" y="8400"/>
                  </a:cubicBezTo>
                  <a:cubicBezTo>
                    <a:pt x="16364" y="12000"/>
                    <a:pt x="18982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160409" y="430303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030359" y="3737880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50"/>
                    <a:pt x="0" y="6900"/>
                    <a:pt x="3600" y="10500"/>
                  </a:cubicBezTo>
                  <a:cubicBezTo>
                    <a:pt x="7200" y="14100"/>
                    <a:pt x="14400" y="178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8852559" y="4166687"/>
              <a:ext cx="381001" cy="1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71" fill="norm" stroke="1" extrusionOk="0">
                  <a:moveTo>
                    <a:pt x="0" y="5091"/>
                  </a:moveTo>
                  <a:cubicBezTo>
                    <a:pt x="2160" y="12291"/>
                    <a:pt x="4320" y="19491"/>
                    <a:pt x="7500" y="17691"/>
                  </a:cubicBezTo>
                  <a:cubicBezTo>
                    <a:pt x="10680" y="15891"/>
                    <a:pt x="14880" y="5091"/>
                    <a:pt x="17400" y="1491"/>
                  </a:cubicBezTo>
                  <a:cubicBezTo>
                    <a:pt x="19920" y="-2109"/>
                    <a:pt x="20760" y="1491"/>
                    <a:pt x="21600" y="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966331" y="4334780"/>
              <a:ext cx="216430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2" fill="norm" stroke="1" extrusionOk="0">
                  <a:moveTo>
                    <a:pt x="5086" y="0"/>
                  </a:moveTo>
                  <a:cubicBezTo>
                    <a:pt x="5295" y="2066"/>
                    <a:pt x="5505" y="4132"/>
                    <a:pt x="4771" y="6856"/>
                  </a:cubicBezTo>
                  <a:cubicBezTo>
                    <a:pt x="4037" y="9579"/>
                    <a:pt x="2360" y="12960"/>
                    <a:pt x="1311" y="15214"/>
                  </a:cubicBezTo>
                  <a:cubicBezTo>
                    <a:pt x="262" y="17468"/>
                    <a:pt x="-157" y="18595"/>
                    <a:pt x="53" y="19534"/>
                  </a:cubicBezTo>
                  <a:cubicBezTo>
                    <a:pt x="262" y="20473"/>
                    <a:pt x="1101" y="21224"/>
                    <a:pt x="3408" y="21412"/>
                  </a:cubicBezTo>
                  <a:cubicBezTo>
                    <a:pt x="5715" y="21600"/>
                    <a:pt x="9490" y="21224"/>
                    <a:pt x="12740" y="20849"/>
                  </a:cubicBezTo>
                  <a:cubicBezTo>
                    <a:pt x="15991" y="20473"/>
                    <a:pt x="18717" y="20097"/>
                    <a:pt x="21443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116997" y="4493530"/>
              <a:ext cx="3401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600"/>
                    <a:pt x="5170" y="7200"/>
                    <a:pt x="1993" y="10800"/>
                  </a:cubicBezTo>
                  <a:cubicBezTo>
                    <a:pt x="-1183" y="14400"/>
                    <a:pt x="88" y="180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870118" y="4957824"/>
              <a:ext cx="668243" cy="3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064" fill="norm" stroke="1" extrusionOk="0">
                  <a:moveTo>
                    <a:pt x="866" y="16653"/>
                  </a:moveTo>
                  <a:cubicBezTo>
                    <a:pt x="389" y="15517"/>
                    <a:pt x="-88" y="14380"/>
                    <a:pt x="14" y="13811"/>
                  </a:cubicBezTo>
                  <a:cubicBezTo>
                    <a:pt x="116" y="13243"/>
                    <a:pt x="798" y="13243"/>
                    <a:pt x="2433" y="11538"/>
                  </a:cubicBezTo>
                  <a:cubicBezTo>
                    <a:pt x="4068" y="9832"/>
                    <a:pt x="6658" y="6422"/>
                    <a:pt x="9111" y="3580"/>
                  </a:cubicBezTo>
                  <a:cubicBezTo>
                    <a:pt x="11564" y="738"/>
                    <a:pt x="13880" y="-1536"/>
                    <a:pt x="15925" y="1306"/>
                  </a:cubicBezTo>
                  <a:cubicBezTo>
                    <a:pt x="17969" y="4148"/>
                    <a:pt x="19740" y="12106"/>
                    <a:pt x="21512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979559" y="5077695"/>
              <a:ext cx="654051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66" fill="norm" stroke="1" extrusionOk="0">
                  <a:moveTo>
                    <a:pt x="0" y="19966"/>
                  </a:moveTo>
                  <a:cubicBezTo>
                    <a:pt x="2656" y="14981"/>
                    <a:pt x="5313" y="9997"/>
                    <a:pt x="8074" y="5843"/>
                  </a:cubicBezTo>
                  <a:cubicBezTo>
                    <a:pt x="10835" y="1689"/>
                    <a:pt x="13701" y="-1634"/>
                    <a:pt x="15973" y="858"/>
                  </a:cubicBezTo>
                  <a:cubicBezTo>
                    <a:pt x="18245" y="3351"/>
                    <a:pt x="19922" y="11658"/>
                    <a:pt x="21600" y="1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8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97127" y="1262022"/>
              <a:ext cx="5626182" cy="174560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4" name="Drawing"/>
          <p:cNvGrpSpPr/>
          <p:nvPr/>
        </p:nvGrpSpPr>
        <p:grpSpPr>
          <a:xfrm>
            <a:off x="1763964" y="963037"/>
            <a:ext cx="10975724" cy="7774563"/>
            <a:chOff x="0" y="-12700"/>
            <a:chExt cx="10975723" cy="7774562"/>
          </a:xfrm>
        </p:grpSpPr>
        <p:sp>
          <p:nvSpPr>
            <p:cNvPr id="2590" name="Line"/>
            <p:cNvSpPr/>
            <p:nvPr/>
          </p:nvSpPr>
          <p:spPr>
            <a:xfrm>
              <a:off x="326915" y="773929"/>
              <a:ext cx="430071" cy="54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22" fill="norm" stroke="1" extrusionOk="0">
                  <a:moveTo>
                    <a:pt x="12619" y="4335"/>
                  </a:moveTo>
                  <a:cubicBezTo>
                    <a:pt x="12407" y="3673"/>
                    <a:pt x="12195" y="3011"/>
                    <a:pt x="11666" y="2473"/>
                  </a:cubicBezTo>
                  <a:cubicBezTo>
                    <a:pt x="11137" y="1935"/>
                    <a:pt x="10289" y="1522"/>
                    <a:pt x="9178" y="1811"/>
                  </a:cubicBezTo>
                  <a:cubicBezTo>
                    <a:pt x="8066" y="2101"/>
                    <a:pt x="6689" y="3094"/>
                    <a:pt x="5313" y="4667"/>
                  </a:cubicBezTo>
                  <a:cubicBezTo>
                    <a:pt x="3937" y="6239"/>
                    <a:pt x="2560" y="8391"/>
                    <a:pt x="1607" y="10791"/>
                  </a:cubicBezTo>
                  <a:cubicBezTo>
                    <a:pt x="654" y="13191"/>
                    <a:pt x="125" y="15839"/>
                    <a:pt x="19" y="17577"/>
                  </a:cubicBezTo>
                  <a:cubicBezTo>
                    <a:pt x="-87" y="19315"/>
                    <a:pt x="231" y="20142"/>
                    <a:pt x="1237" y="20639"/>
                  </a:cubicBezTo>
                  <a:cubicBezTo>
                    <a:pt x="2242" y="21135"/>
                    <a:pt x="3937" y="21301"/>
                    <a:pt x="5948" y="20887"/>
                  </a:cubicBezTo>
                  <a:cubicBezTo>
                    <a:pt x="7960" y="20473"/>
                    <a:pt x="10289" y="19480"/>
                    <a:pt x="12460" y="18073"/>
                  </a:cubicBezTo>
                  <a:cubicBezTo>
                    <a:pt x="14631" y="16667"/>
                    <a:pt x="16642" y="14846"/>
                    <a:pt x="17913" y="12487"/>
                  </a:cubicBezTo>
                  <a:cubicBezTo>
                    <a:pt x="19184" y="10129"/>
                    <a:pt x="19713" y="7232"/>
                    <a:pt x="19554" y="5122"/>
                  </a:cubicBezTo>
                  <a:cubicBezTo>
                    <a:pt x="19395" y="3011"/>
                    <a:pt x="18548" y="1687"/>
                    <a:pt x="17172" y="860"/>
                  </a:cubicBezTo>
                  <a:cubicBezTo>
                    <a:pt x="15795" y="32"/>
                    <a:pt x="13889" y="-299"/>
                    <a:pt x="11931" y="322"/>
                  </a:cubicBezTo>
                  <a:cubicBezTo>
                    <a:pt x="9972" y="942"/>
                    <a:pt x="7960" y="2515"/>
                    <a:pt x="6848" y="3880"/>
                  </a:cubicBezTo>
                  <a:cubicBezTo>
                    <a:pt x="5737" y="5246"/>
                    <a:pt x="5525" y="6404"/>
                    <a:pt x="5842" y="7315"/>
                  </a:cubicBezTo>
                  <a:cubicBezTo>
                    <a:pt x="6160" y="8225"/>
                    <a:pt x="7007" y="8887"/>
                    <a:pt x="8701" y="9011"/>
                  </a:cubicBezTo>
                  <a:cubicBezTo>
                    <a:pt x="10395" y="9135"/>
                    <a:pt x="12937" y="8722"/>
                    <a:pt x="15213" y="7977"/>
                  </a:cubicBezTo>
                  <a:cubicBezTo>
                    <a:pt x="17489" y="7232"/>
                    <a:pt x="19501" y="6156"/>
                    <a:pt x="21513" y="5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16263" y="438306"/>
              <a:ext cx="183573" cy="23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99" fill="norm" stroke="1" extrusionOk="0">
                  <a:moveTo>
                    <a:pt x="5891" y="7063"/>
                  </a:moveTo>
                  <a:cubicBezTo>
                    <a:pt x="4401" y="8783"/>
                    <a:pt x="2911" y="10503"/>
                    <a:pt x="2042" y="11937"/>
                  </a:cubicBezTo>
                  <a:cubicBezTo>
                    <a:pt x="1173" y="13371"/>
                    <a:pt x="925" y="14518"/>
                    <a:pt x="677" y="15760"/>
                  </a:cubicBezTo>
                  <a:cubicBezTo>
                    <a:pt x="429" y="17003"/>
                    <a:pt x="180" y="18341"/>
                    <a:pt x="56" y="18436"/>
                  </a:cubicBezTo>
                  <a:cubicBezTo>
                    <a:pt x="-68" y="18532"/>
                    <a:pt x="-68" y="17385"/>
                    <a:pt x="925" y="14518"/>
                  </a:cubicBezTo>
                  <a:cubicBezTo>
                    <a:pt x="1918" y="11650"/>
                    <a:pt x="3904" y="7063"/>
                    <a:pt x="5270" y="4387"/>
                  </a:cubicBezTo>
                  <a:cubicBezTo>
                    <a:pt x="6635" y="1711"/>
                    <a:pt x="7380" y="946"/>
                    <a:pt x="8373" y="468"/>
                  </a:cubicBezTo>
                  <a:cubicBezTo>
                    <a:pt x="9366" y="-10"/>
                    <a:pt x="10608" y="-201"/>
                    <a:pt x="11601" y="277"/>
                  </a:cubicBezTo>
                  <a:cubicBezTo>
                    <a:pt x="12594" y="755"/>
                    <a:pt x="13339" y="1902"/>
                    <a:pt x="14953" y="5534"/>
                  </a:cubicBezTo>
                  <a:cubicBezTo>
                    <a:pt x="16566" y="9165"/>
                    <a:pt x="19049" y="15282"/>
                    <a:pt x="21532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51579" y="1168122"/>
              <a:ext cx="227657" cy="36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4" fill="norm" stroke="1" extrusionOk="0">
                  <a:moveTo>
                    <a:pt x="1711" y="21494"/>
                  </a:moveTo>
                  <a:cubicBezTo>
                    <a:pt x="911" y="20995"/>
                    <a:pt x="111" y="20495"/>
                    <a:pt x="11" y="19371"/>
                  </a:cubicBezTo>
                  <a:cubicBezTo>
                    <a:pt x="-89" y="18248"/>
                    <a:pt x="511" y="16500"/>
                    <a:pt x="1511" y="13753"/>
                  </a:cubicBezTo>
                  <a:cubicBezTo>
                    <a:pt x="2511" y="11006"/>
                    <a:pt x="3911" y="7260"/>
                    <a:pt x="4711" y="5076"/>
                  </a:cubicBezTo>
                  <a:cubicBezTo>
                    <a:pt x="5511" y="2891"/>
                    <a:pt x="5711" y="2266"/>
                    <a:pt x="6011" y="1580"/>
                  </a:cubicBezTo>
                  <a:cubicBezTo>
                    <a:pt x="6311" y="893"/>
                    <a:pt x="6711" y="144"/>
                    <a:pt x="7211" y="19"/>
                  </a:cubicBezTo>
                  <a:cubicBezTo>
                    <a:pt x="7711" y="-106"/>
                    <a:pt x="8311" y="393"/>
                    <a:pt x="8911" y="1143"/>
                  </a:cubicBezTo>
                  <a:cubicBezTo>
                    <a:pt x="9511" y="1892"/>
                    <a:pt x="10111" y="2891"/>
                    <a:pt x="10911" y="3452"/>
                  </a:cubicBezTo>
                  <a:cubicBezTo>
                    <a:pt x="11711" y="4014"/>
                    <a:pt x="12711" y="4139"/>
                    <a:pt x="13511" y="3952"/>
                  </a:cubicBezTo>
                  <a:cubicBezTo>
                    <a:pt x="14311" y="3765"/>
                    <a:pt x="14911" y="3265"/>
                    <a:pt x="15511" y="2766"/>
                  </a:cubicBezTo>
                  <a:cubicBezTo>
                    <a:pt x="16111" y="2266"/>
                    <a:pt x="16711" y="1767"/>
                    <a:pt x="17211" y="1892"/>
                  </a:cubicBezTo>
                  <a:cubicBezTo>
                    <a:pt x="17711" y="2017"/>
                    <a:pt x="18111" y="2766"/>
                    <a:pt x="18511" y="4888"/>
                  </a:cubicBezTo>
                  <a:cubicBezTo>
                    <a:pt x="18911" y="7011"/>
                    <a:pt x="19311" y="10507"/>
                    <a:pt x="19711" y="12629"/>
                  </a:cubicBezTo>
                  <a:cubicBezTo>
                    <a:pt x="20111" y="14752"/>
                    <a:pt x="20511" y="15501"/>
                    <a:pt x="20811" y="15938"/>
                  </a:cubicBezTo>
                  <a:cubicBezTo>
                    <a:pt x="21111" y="16375"/>
                    <a:pt x="21311" y="16500"/>
                    <a:pt x="21511" y="16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55435" y="1218286"/>
              <a:ext cx="222251" cy="21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548"/>
                  </a:moveTo>
                  <a:cubicBezTo>
                    <a:pt x="411" y="6117"/>
                    <a:pt x="823" y="10686"/>
                    <a:pt x="1029" y="13594"/>
                  </a:cubicBezTo>
                  <a:cubicBezTo>
                    <a:pt x="1234" y="16502"/>
                    <a:pt x="1234" y="17748"/>
                    <a:pt x="1337" y="18890"/>
                  </a:cubicBezTo>
                  <a:cubicBezTo>
                    <a:pt x="1440" y="20033"/>
                    <a:pt x="1646" y="21071"/>
                    <a:pt x="1749" y="21071"/>
                  </a:cubicBezTo>
                  <a:cubicBezTo>
                    <a:pt x="1851" y="21071"/>
                    <a:pt x="1851" y="20033"/>
                    <a:pt x="2057" y="17436"/>
                  </a:cubicBezTo>
                  <a:cubicBezTo>
                    <a:pt x="2263" y="14840"/>
                    <a:pt x="2674" y="10686"/>
                    <a:pt x="3086" y="7259"/>
                  </a:cubicBezTo>
                  <a:cubicBezTo>
                    <a:pt x="3497" y="3833"/>
                    <a:pt x="3909" y="1133"/>
                    <a:pt x="4217" y="302"/>
                  </a:cubicBezTo>
                  <a:cubicBezTo>
                    <a:pt x="4526" y="-529"/>
                    <a:pt x="4731" y="509"/>
                    <a:pt x="5040" y="1548"/>
                  </a:cubicBezTo>
                  <a:cubicBezTo>
                    <a:pt x="5349" y="2586"/>
                    <a:pt x="5760" y="3625"/>
                    <a:pt x="6377" y="4456"/>
                  </a:cubicBezTo>
                  <a:cubicBezTo>
                    <a:pt x="6994" y="5286"/>
                    <a:pt x="7817" y="5909"/>
                    <a:pt x="8743" y="5806"/>
                  </a:cubicBezTo>
                  <a:cubicBezTo>
                    <a:pt x="9669" y="5702"/>
                    <a:pt x="10697" y="4871"/>
                    <a:pt x="11520" y="4040"/>
                  </a:cubicBezTo>
                  <a:cubicBezTo>
                    <a:pt x="12343" y="3209"/>
                    <a:pt x="12960" y="2379"/>
                    <a:pt x="13783" y="1756"/>
                  </a:cubicBezTo>
                  <a:cubicBezTo>
                    <a:pt x="14606" y="1133"/>
                    <a:pt x="15634" y="717"/>
                    <a:pt x="16251" y="1029"/>
                  </a:cubicBezTo>
                  <a:cubicBezTo>
                    <a:pt x="16869" y="1340"/>
                    <a:pt x="17074" y="2379"/>
                    <a:pt x="17486" y="4663"/>
                  </a:cubicBezTo>
                  <a:cubicBezTo>
                    <a:pt x="17897" y="6948"/>
                    <a:pt x="18514" y="10479"/>
                    <a:pt x="19234" y="13386"/>
                  </a:cubicBezTo>
                  <a:cubicBezTo>
                    <a:pt x="19954" y="16294"/>
                    <a:pt x="20777" y="18579"/>
                    <a:pt x="21600" y="2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336015" y="1162737"/>
              <a:ext cx="163921" cy="26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24" fill="norm" stroke="1" extrusionOk="0">
                  <a:moveTo>
                    <a:pt x="16461" y="2669"/>
                  </a:moveTo>
                  <a:cubicBezTo>
                    <a:pt x="16738" y="1649"/>
                    <a:pt x="17015" y="628"/>
                    <a:pt x="16461" y="203"/>
                  </a:cubicBezTo>
                  <a:cubicBezTo>
                    <a:pt x="15908" y="-222"/>
                    <a:pt x="14523" y="-52"/>
                    <a:pt x="12308" y="1394"/>
                  </a:cubicBezTo>
                  <a:cubicBezTo>
                    <a:pt x="10092" y="2839"/>
                    <a:pt x="7046" y="5561"/>
                    <a:pt x="4831" y="8367"/>
                  </a:cubicBezTo>
                  <a:cubicBezTo>
                    <a:pt x="2615" y="11173"/>
                    <a:pt x="1231" y="14065"/>
                    <a:pt x="538" y="15935"/>
                  </a:cubicBezTo>
                  <a:cubicBezTo>
                    <a:pt x="-154" y="17806"/>
                    <a:pt x="-154" y="18657"/>
                    <a:pt x="400" y="19337"/>
                  </a:cubicBezTo>
                  <a:cubicBezTo>
                    <a:pt x="954" y="20017"/>
                    <a:pt x="2061" y="20528"/>
                    <a:pt x="4554" y="20868"/>
                  </a:cubicBezTo>
                  <a:cubicBezTo>
                    <a:pt x="7046" y="21208"/>
                    <a:pt x="10923" y="21378"/>
                    <a:pt x="13969" y="21038"/>
                  </a:cubicBezTo>
                  <a:cubicBezTo>
                    <a:pt x="17015" y="20698"/>
                    <a:pt x="19231" y="19847"/>
                    <a:pt x="21446" y="18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423735" y="1303912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673"/>
                    <a:pt x="5236" y="13745"/>
                    <a:pt x="8836" y="10145"/>
                  </a:cubicBezTo>
                  <a:cubicBezTo>
                    <a:pt x="12436" y="6545"/>
                    <a:pt x="17018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830135" y="985849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14" y="11375"/>
                    <a:pt x="8229" y="2735"/>
                    <a:pt x="11829" y="575"/>
                  </a:cubicBezTo>
                  <a:cubicBezTo>
                    <a:pt x="15429" y="-1585"/>
                    <a:pt x="185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919035" y="1126112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4400"/>
                    <a:pt x="8885" y="7200"/>
                    <a:pt x="12485" y="3600"/>
                  </a:cubicBezTo>
                  <a:cubicBezTo>
                    <a:pt x="16085" y="0"/>
                    <a:pt x="188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975032" y="761367"/>
              <a:ext cx="353704" cy="47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06" fill="norm" stroke="1" extrusionOk="0">
                  <a:moveTo>
                    <a:pt x="2199" y="4978"/>
                  </a:moveTo>
                  <a:cubicBezTo>
                    <a:pt x="2071" y="4217"/>
                    <a:pt x="1942" y="3456"/>
                    <a:pt x="2649" y="2599"/>
                  </a:cubicBezTo>
                  <a:cubicBezTo>
                    <a:pt x="3356" y="1743"/>
                    <a:pt x="4899" y="792"/>
                    <a:pt x="6956" y="316"/>
                  </a:cubicBezTo>
                  <a:cubicBezTo>
                    <a:pt x="9014" y="-160"/>
                    <a:pt x="11585" y="-160"/>
                    <a:pt x="13321" y="744"/>
                  </a:cubicBezTo>
                  <a:cubicBezTo>
                    <a:pt x="15056" y="1648"/>
                    <a:pt x="15956" y="3456"/>
                    <a:pt x="15506" y="5692"/>
                  </a:cubicBezTo>
                  <a:cubicBezTo>
                    <a:pt x="15056" y="7928"/>
                    <a:pt x="13256" y="10592"/>
                    <a:pt x="10814" y="12971"/>
                  </a:cubicBezTo>
                  <a:cubicBezTo>
                    <a:pt x="8371" y="15350"/>
                    <a:pt x="5285" y="17444"/>
                    <a:pt x="3228" y="18823"/>
                  </a:cubicBezTo>
                  <a:cubicBezTo>
                    <a:pt x="1171" y="20203"/>
                    <a:pt x="142" y="20869"/>
                    <a:pt x="14" y="21155"/>
                  </a:cubicBezTo>
                  <a:cubicBezTo>
                    <a:pt x="-115" y="21440"/>
                    <a:pt x="656" y="21345"/>
                    <a:pt x="3549" y="20679"/>
                  </a:cubicBezTo>
                  <a:cubicBezTo>
                    <a:pt x="6442" y="20013"/>
                    <a:pt x="11456" y="18776"/>
                    <a:pt x="14799" y="17967"/>
                  </a:cubicBezTo>
                  <a:cubicBezTo>
                    <a:pt x="18142" y="17158"/>
                    <a:pt x="19814" y="16777"/>
                    <a:pt x="21485" y="16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467309" y="986412"/>
              <a:ext cx="34402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861" y="21600"/>
                  </a:moveTo>
                  <a:cubicBezTo>
                    <a:pt x="334" y="19200"/>
                    <a:pt x="-193" y="16800"/>
                    <a:pt x="70" y="14400"/>
                  </a:cubicBezTo>
                  <a:cubicBezTo>
                    <a:pt x="334" y="12000"/>
                    <a:pt x="1387" y="9600"/>
                    <a:pt x="4219" y="7600"/>
                  </a:cubicBezTo>
                  <a:cubicBezTo>
                    <a:pt x="7051" y="5600"/>
                    <a:pt x="11661" y="4000"/>
                    <a:pt x="14822" y="2800"/>
                  </a:cubicBezTo>
                  <a:cubicBezTo>
                    <a:pt x="17983" y="1600"/>
                    <a:pt x="19695" y="800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008185" y="781716"/>
              <a:ext cx="317501" cy="40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9"/>
                  </a:moveTo>
                  <a:cubicBezTo>
                    <a:pt x="720" y="-33"/>
                    <a:pt x="1440" y="-144"/>
                    <a:pt x="2880" y="635"/>
                  </a:cubicBezTo>
                  <a:cubicBezTo>
                    <a:pt x="4320" y="1415"/>
                    <a:pt x="6480" y="3085"/>
                    <a:pt x="9144" y="5534"/>
                  </a:cubicBezTo>
                  <a:cubicBezTo>
                    <a:pt x="11808" y="7984"/>
                    <a:pt x="14976" y="11213"/>
                    <a:pt x="17136" y="13996"/>
                  </a:cubicBezTo>
                  <a:cubicBezTo>
                    <a:pt x="19296" y="16780"/>
                    <a:pt x="20448" y="19118"/>
                    <a:pt x="2160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084385" y="827662"/>
              <a:ext cx="3048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0"/>
                    <a:pt x="20100" y="0"/>
                    <a:pt x="18525" y="1329"/>
                  </a:cubicBezTo>
                  <a:cubicBezTo>
                    <a:pt x="16950" y="2658"/>
                    <a:pt x="14550" y="5317"/>
                    <a:pt x="11850" y="8197"/>
                  </a:cubicBezTo>
                  <a:cubicBezTo>
                    <a:pt x="9150" y="11077"/>
                    <a:pt x="6150" y="14178"/>
                    <a:pt x="4125" y="16449"/>
                  </a:cubicBezTo>
                  <a:cubicBezTo>
                    <a:pt x="2100" y="18720"/>
                    <a:pt x="105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951035" y="607529"/>
              <a:ext cx="6032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5" y="15026"/>
                    <a:pt x="6669" y="8452"/>
                    <a:pt x="9853" y="4696"/>
                  </a:cubicBezTo>
                  <a:cubicBezTo>
                    <a:pt x="13036" y="939"/>
                    <a:pt x="16067" y="0"/>
                    <a:pt x="18000" y="0"/>
                  </a:cubicBezTo>
                  <a:cubicBezTo>
                    <a:pt x="19933" y="0"/>
                    <a:pt x="20766" y="939"/>
                    <a:pt x="21600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487735" y="1062612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6800"/>
                    <a:pt x="4451" y="12000"/>
                    <a:pt x="8051" y="8400"/>
                  </a:cubicBezTo>
                  <a:cubicBezTo>
                    <a:pt x="11651" y="4800"/>
                    <a:pt x="1662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570285" y="1227712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800"/>
                    <a:pt x="10643" y="12000"/>
                    <a:pt x="14243" y="8400"/>
                  </a:cubicBezTo>
                  <a:cubicBezTo>
                    <a:pt x="17843" y="4800"/>
                    <a:pt x="1972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180663" y="896315"/>
              <a:ext cx="367523" cy="50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8" fill="norm" stroke="1" extrusionOk="0">
                  <a:moveTo>
                    <a:pt x="1806" y="2460"/>
                  </a:moveTo>
                  <a:cubicBezTo>
                    <a:pt x="1312" y="2103"/>
                    <a:pt x="818" y="1746"/>
                    <a:pt x="448" y="1345"/>
                  </a:cubicBezTo>
                  <a:cubicBezTo>
                    <a:pt x="78" y="943"/>
                    <a:pt x="-169" y="497"/>
                    <a:pt x="140" y="229"/>
                  </a:cubicBezTo>
                  <a:cubicBezTo>
                    <a:pt x="448" y="-39"/>
                    <a:pt x="1312" y="-128"/>
                    <a:pt x="3040" y="274"/>
                  </a:cubicBezTo>
                  <a:cubicBezTo>
                    <a:pt x="4768" y="675"/>
                    <a:pt x="7360" y="1568"/>
                    <a:pt x="8965" y="3308"/>
                  </a:cubicBezTo>
                  <a:cubicBezTo>
                    <a:pt x="10569" y="5049"/>
                    <a:pt x="11186" y="7637"/>
                    <a:pt x="10261" y="10270"/>
                  </a:cubicBezTo>
                  <a:cubicBezTo>
                    <a:pt x="9335" y="12903"/>
                    <a:pt x="6866" y="15581"/>
                    <a:pt x="5138" y="17277"/>
                  </a:cubicBezTo>
                  <a:cubicBezTo>
                    <a:pt x="3410" y="18973"/>
                    <a:pt x="2423" y="19687"/>
                    <a:pt x="1744" y="20222"/>
                  </a:cubicBezTo>
                  <a:cubicBezTo>
                    <a:pt x="1065" y="20758"/>
                    <a:pt x="695" y="21115"/>
                    <a:pt x="942" y="21293"/>
                  </a:cubicBezTo>
                  <a:cubicBezTo>
                    <a:pt x="1189" y="21472"/>
                    <a:pt x="2053" y="21472"/>
                    <a:pt x="4460" y="21204"/>
                  </a:cubicBezTo>
                  <a:cubicBezTo>
                    <a:pt x="6866" y="20936"/>
                    <a:pt x="10816" y="20401"/>
                    <a:pt x="13902" y="20044"/>
                  </a:cubicBezTo>
                  <a:cubicBezTo>
                    <a:pt x="16988" y="19687"/>
                    <a:pt x="19209" y="19508"/>
                    <a:pt x="21431" y="19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643435" y="1157862"/>
              <a:ext cx="387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9" y="16200"/>
                    <a:pt x="4957" y="10800"/>
                    <a:pt x="8557" y="7200"/>
                  </a:cubicBezTo>
                  <a:cubicBezTo>
                    <a:pt x="12157" y="3600"/>
                    <a:pt x="1687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464702" y="632991"/>
              <a:ext cx="486834" cy="38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17374" y="2014"/>
                  </a:moveTo>
                  <a:cubicBezTo>
                    <a:pt x="17750" y="1302"/>
                    <a:pt x="18125" y="590"/>
                    <a:pt x="18078" y="234"/>
                  </a:cubicBezTo>
                  <a:cubicBezTo>
                    <a:pt x="18031" y="-122"/>
                    <a:pt x="17562" y="-122"/>
                    <a:pt x="16106" y="590"/>
                  </a:cubicBezTo>
                  <a:cubicBezTo>
                    <a:pt x="14650" y="1302"/>
                    <a:pt x="12209" y="2726"/>
                    <a:pt x="9767" y="4269"/>
                  </a:cubicBezTo>
                  <a:cubicBezTo>
                    <a:pt x="7325" y="5812"/>
                    <a:pt x="4883" y="7474"/>
                    <a:pt x="3381" y="8482"/>
                  </a:cubicBezTo>
                  <a:cubicBezTo>
                    <a:pt x="1878" y="9491"/>
                    <a:pt x="1315" y="9847"/>
                    <a:pt x="845" y="10322"/>
                  </a:cubicBezTo>
                  <a:cubicBezTo>
                    <a:pt x="376" y="10797"/>
                    <a:pt x="0" y="11390"/>
                    <a:pt x="0" y="11865"/>
                  </a:cubicBezTo>
                  <a:cubicBezTo>
                    <a:pt x="0" y="12340"/>
                    <a:pt x="376" y="12696"/>
                    <a:pt x="1831" y="13170"/>
                  </a:cubicBezTo>
                  <a:cubicBezTo>
                    <a:pt x="3287" y="13645"/>
                    <a:pt x="5823" y="14238"/>
                    <a:pt x="7325" y="14594"/>
                  </a:cubicBezTo>
                  <a:cubicBezTo>
                    <a:pt x="8828" y="14951"/>
                    <a:pt x="9297" y="15069"/>
                    <a:pt x="9767" y="15307"/>
                  </a:cubicBezTo>
                  <a:cubicBezTo>
                    <a:pt x="10237" y="15544"/>
                    <a:pt x="10706" y="15900"/>
                    <a:pt x="10706" y="16256"/>
                  </a:cubicBezTo>
                  <a:cubicBezTo>
                    <a:pt x="10706" y="16612"/>
                    <a:pt x="10237" y="16968"/>
                    <a:pt x="8875" y="17562"/>
                  </a:cubicBezTo>
                  <a:cubicBezTo>
                    <a:pt x="7513" y="18155"/>
                    <a:pt x="5259" y="18986"/>
                    <a:pt x="3897" y="19579"/>
                  </a:cubicBezTo>
                  <a:cubicBezTo>
                    <a:pt x="2536" y="20173"/>
                    <a:pt x="2066" y="20529"/>
                    <a:pt x="2113" y="20766"/>
                  </a:cubicBezTo>
                  <a:cubicBezTo>
                    <a:pt x="2160" y="21003"/>
                    <a:pt x="2723" y="21122"/>
                    <a:pt x="4743" y="21241"/>
                  </a:cubicBezTo>
                  <a:cubicBezTo>
                    <a:pt x="6762" y="21359"/>
                    <a:pt x="10237" y="21478"/>
                    <a:pt x="13289" y="21300"/>
                  </a:cubicBezTo>
                  <a:cubicBezTo>
                    <a:pt x="16341" y="21122"/>
                    <a:pt x="18970" y="20647"/>
                    <a:pt x="21600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021385" y="675262"/>
              <a:ext cx="342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235"/>
                    <a:pt x="8800" y="8471"/>
                    <a:pt x="12400" y="12071"/>
                  </a:cubicBezTo>
                  <a:cubicBezTo>
                    <a:pt x="16000" y="15671"/>
                    <a:pt x="18800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8084994" y="651979"/>
              <a:ext cx="298342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982"/>
                  </a:moveTo>
                  <a:cubicBezTo>
                    <a:pt x="20984" y="491"/>
                    <a:pt x="20527" y="0"/>
                    <a:pt x="19843" y="0"/>
                  </a:cubicBezTo>
                  <a:cubicBezTo>
                    <a:pt x="19158" y="0"/>
                    <a:pt x="18246" y="491"/>
                    <a:pt x="16268" y="2025"/>
                  </a:cubicBezTo>
                  <a:cubicBezTo>
                    <a:pt x="14291" y="3559"/>
                    <a:pt x="11248" y="6136"/>
                    <a:pt x="8434" y="8714"/>
                  </a:cubicBezTo>
                  <a:cubicBezTo>
                    <a:pt x="5620" y="11291"/>
                    <a:pt x="3034" y="13868"/>
                    <a:pt x="1589" y="15893"/>
                  </a:cubicBezTo>
                  <a:cubicBezTo>
                    <a:pt x="144" y="17918"/>
                    <a:pt x="-160" y="19391"/>
                    <a:pt x="68" y="20250"/>
                  </a:cubicBezTo>
                  <a:cubicBezTo>
                    <a:pt x="296" y="21109"/>
                    <a:pt x="1057" y="21355"/>
                    <a:pt x="18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370635" y="897512"/>
              <a:ext cx="95251" cy="27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20160" y="2009"/>
                    <a:pt x="18720" y="4019"/>
                    <a:pt x="17760" y="6781"/>
                  </a:cubicBezTo>
                  <a:cubicBezTo>
                    <a:pt x="16800" y="9544"/>
                    <a:pt x="16320" y="13060"/>
                    <a:pt x="15840" y="15488"/>
                  </a:cubicBezTo>
                  <a:cubicBezTo>
                    <a:pt x="15360" y="17916"/>
                    <a:pt x="14880" y="19256"/>
                    <a:pt x="13680" y="20177"/>
                  </a:cubicBezTo>
                  <a:cubicBezTo>
                    <a:pt x="12480" y="21098"/>
                    <a:pt x="10560" y="21600"/>
                    <a:pt x="8880" y="21516"/>
                  </a:cubicBezTo>
                  <a:cubicBezTo>
                    <a:pt x="7200" y="21433"/>
                    <a:pt x="5760" y="20763"/>
                    <a:pt x="4320" y="18419"/>
                  </a:cubicBezTo>
                  <a:cubicBezTo>
                    <a:pt x="2880" y="16074"/>
                    <a:pt x="1440" y="12056"/>
                    <a:pt x="0" y="8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503985" y="80226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671863" y="1252556"/>
              <a:ext cx="616224" cy="3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762" fill="norm" stroke="1" extrusionOk="0">
                  <a:moveTo>
                    <a:pt x="676" y="20762"/>
                  </a:moveTo>
                  <a:cubicBezTo>
                    <a:pt x="306" y="19625"/>
                    <a:pt x="-64" y="18488"/>
                    <a:pt x="10" y="16783"/>
                  </a:cubicBezTo>
                  <a:cubicBezTo>
                    <a:pt x="84" y="15078"/>
                    <a:pt x="602" y="12804"/>
                    <a:pt x="2340" y="9394"/>
                  </a:cubicBezTo>
                  <a:cubicBezTo>
                    <a:pt x="4078" y="5983"/>
                    <a:pt x="7037" y="1436"/>
                    <a:pt x="9996" y="299"/>
                  </a:cubicBezTo>
                  <a:cubicBezTo>
                    <a:pt x="12955" y="-838"/>
                    <a:pt x="15914" y="1436"/>
                    <a:pt x="17837" y="4278"/>
                  </a:cubicBezTo>
                  <a:cubicBezTo>
                    <a:pt x="19761" y="7120"/>
                    <a:pt x="20648" y="10530"/>
                    <a:pt x="21536" y="13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964830" y="1429086"/>
              <a:ext cx="189906" cy="22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0" fill="norm" stroke="1" extrusionOk="0">
                  <a:moveTo>
                    <a:pt x="6413" y="779"/>
                  </a:moveTo>
                  <a:cubicBezTo>
                    <a:pt x="4733" y="5826"/>
                    <a:pt x="3053" y="10873"/>
                    <a:pt x="2093" y="13901"/>
                  </a:cubicBezTo>
                  <a:cubicBezTo>
                    <a:pt x="1133" y="16929"/>
                    <a:pt x="893" y="17938"/>
                    <a:pt x="653" y="18948"/>
                  </a:cubicBezTo>
                  <a:cubicBezTo>
                    <a:pt x="413" y="19957"/>
                    <a:pt x="173" y="20966"/>
                    <a:pt x="53" y="20764"/>
                  </a:cubicBezTo>
                  <a:cubicBezTo>
                    <a:pt x="-67" y="20563"/>
                    <a:pt x="-67" y="19149"/>
                    <a:pt x="1013" y="16222"/>
                  </a:cubicBezTo>
                  <a:cubicBezTo>
                    <a:pt x="2093" y="13295"/>
                    <a:pt x="4253" y="8854"/>
                    <a:pt x="6293" y="5927"/>
                  </a:cubicBezTo>
                  <a:cubicBezTo>
                    <a:pt x="8333" y="3000"/>
                    <a:pt x="10253" y="1587"/>
                    <a:pt x="12173" y="779"/>
                  </a:cubicBezTo>
                  <a:cubicBezTo>
                    <a:pt x="14093" y="-28"/>
                    <a:pt x="16013" y="-230"/>
                    <a:pt x="17453" y="275"/>
                  </a:cubicBezTo>
                  <a:cubicBezTo>
                    <a:pt x="18893" y="779"/>
                    <a:pt x="19853" y="1991"/>
                    <a:pt x="20453" y="5624"/>
                  </a:cubicBezTo>
                  <a:cubicBezTo>
                    <a:pt x="21053" y="9258"/>
                    <a:pt x="21293" y="15314"/>
                    <a:pt x="21533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0" y="2513535"/>
              <a:ext cx="148291" cy="44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7" h="21471" fill="norm" stroke="1" extrusionOk="0">
                  <a:moveTo>
                    <a:pt x="17462" y="7797"/>
                  </a:moveTo>
                  <a:cubicBezTo>
                    <a:pt x="17462" y="5658"/>
                    <a:pt x="17462" y="3518"/>
                    <a:pt x="16310" y="2092"/>
                  </a:cubicBezTo>
                  <a:cubicBezTo>
                    <a:pt x="15158" y="665"/>
                    <a:pt x="12854" y="-48"/>
                    <a:pt x="10118" y="3"/>
                  </a:cubicBezTo>
                  <a:cubicBezTo>
                    <a:pt x="7382" y="54"/>
                    <a:pt x="4214" y="869"/>
                    <a:pt x="2198" y="2346"/>
                  </a:cubicBezTo>
                  <a:cubicBezTo>
                    <a:pt x="182" y="3824"/>
                    <a:pt x="-682" y="5963"/>
                    <a:pt x="614" y="7594"/>
                  </a:cubicBezTo>
                  <a:cubicBezTo>
                    <a:pt x="1910" y="9224"/>
                    <a:pt x="5366" y="10344"/>
                    <a:pt x="9254" y="11771"/>
                  </a:cubicBezTo>
                  <a:cubicBezTo>
                    <a:pt x="13142" y="13197"/>
                    <a:pt x="17462" y="14929"/>
                    <a:pt x="19190" y="16458"/>
                  </a:cubicBezTo>
                  <a:cubicBezTo>
                    <a:pt x="20918" y="17986"/>
                    <a:pt x="20054" y="19310"/>
                    <a:pt x="19046" y="20126"/>
                  </a:cubicBezTo>
                  <a:cubicBezTo>
                    <a:pt x="18038" y="20941"/>
                    <a:pt x="16886" y="21246"/>
                    <a:pt x="15446" y="21399"/>
                  </a:cubicBezTo>
                  <a:cubicBezTo>
                    <a:pt x="14006" y="21552"/>
                    <a:pt x="12278" y="21552"/>
                    <a:pt x="11990" y="20482"/>
                  </a:cubicBezTo>
                  <a:cubicBezTo>
                    <a:pt x="11702" y="19412"/>
                    <a:pt x="12854" y="17273"/>
                    <a:pt x="14006" y="15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74891" y="2585194"/>
              <a:ext cx="323345" cy="29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01" fill="norm" stroke="1" extrusionOk="0">
                  <a:moveTo>
                    <a:pt x="2070" y="6947"/>
                  </a:moveTo>
                  <a:cubicBezTo>
                    <a:pt x="2491" y="7556"/>
                    <a:pt x="2912" y="8164"/>
                    <a:pt x="3473" y="8240"/>
                  </a:cubicBezTo>
                  <a:cubicBezTo>
                    <a:pt x="4034" y="8316"/>
                    <a:pt x="4735" y="7860"/>
                    <a:pt x="5717" y="6795"/>
                  </a:cubicBezTo>
                  <a:cubicBezTo>
                    <a:pt x="6699" y="5730"/>
                    <a:pt x="7961" y="4057"/>
                    <a:pt x="8732" y="2764"/>
                  </a:cubicBezTo>
                  <a:cubicBezTo>
                    <a:pt x="9504" y="1471"/>
                    <a:pt x="9784" y="559"/>
                    <a:pt x="9574" y="178"/>
                  </a:cubicBezTo>
                  <a:cubicBezTo>
                    <a:pt x="9364" y="-202"/>
                    <a:pt x="8662" y="-50"/>
                    <a:pt x="7190" y="1395"/>
                  </a:cubicBezTo>
                  <a:cubicBezTo>
                    <a:pt x="5717" y="2840"/>
                    <a:pt x="3473" y="5578"/>
                    <a:pt x="2000" y="8544"/>
                  </a:cubicBezTo>
                  <a:cubicBezTo>
                    <a:pt x="527" y="11511"/>
                    <a:pt x="-174" y="14705"/>
                    <a:pt x="36" y="17063"/>
                  </a:cubicBezTo>
                  <a:cubicBezTo>
                    <a:pt x="247" y="19421"/>
                    <a:pt x="1369" y="20942"/>
                    <a:pt x="3683" y="21170"/>
                  </a:cubicBezTo>
                  <a:cubicBezTo>
                    <a:pt x="5997" y="21398"/>
                    <a:pt x="9504" y="20333"/>
                    <a:pt x="12660" y="19268"/>
                  </a:cubicBezTo>
                  <a:cubicBezTo>
                    <a:pt x="15816" y="18204"/>
                    <a:pt x="18621" y="17139"/>
                    <a:pt x="21426" y="16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95330" y="2322735"/>
              <a:ext cx="315656" cy="62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06" fill="norm" stroke="1" extrusionOk="0">
                  <a:moveTo>
                    <a:pt x="21192" y="2505"/>
                  </a:moveTo>
                  <a:cubicBezTo>
                    <a:pt x="21192" y="2071"/>
                    <a:pt x="21192" y="1638"/>
                    <a:pt x="20979" y="1204"/>
                  </a:cubicBezTo>
                  <a:cubicBezTo>
                    <a:pt x="20766" y="771"/>
                    <a:pt x="20339" y="337"/>
                    <a:pt x="19771" y="121"/>
                  </a:cubicBezTo>
                  <a:cubicBezTo>
                    <a:pt x="19203" y="-96"/>
                    <a:pt x="18492" y="-96"/>
                    <a:pt x="16574" y="771"/>
                  </a:cubicBezTo>
                  <a:cubicBezTo>
                    <a:pt x="14655" y="1638"/>
                    <a:pt x="11529" y="3372"/>
                    <a:pt x="8687" y="5322"/>
                  </a:cubicBezTo>
                  <a:cubicBezTo>
                    <a:pt x="5845" y="7273"/>
                    <a:pt x="3287" y="9440"/>
                    <a:pt x="1724" y="11535"/>
                  </a:cubicBezTo>
                  <a:cubicBezTo>
                    <a:pt x="160" y="13630"/>
                    <a:pt x="-408" y="15652"/>
                    <a:pt x="303" y="17314"/>
                  </a:cubicBezTo>
                  <a:cubicBezTo>
                    <a:pt x="1013" y="18976"/>
                    <a:pt x="3003" y="20276"/>
                    <a:pt x="6058" y="20890"/>
                  </a:cubicBezTo>
                  <a:cubicBezTo>
                    <a:pt x="9113" y="21504"/>
                    <a:pt x="13234" y="21432"/>
                    <a:pt x="17355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080835" y="2528531"/>
              <a:ext cx="292101" cy="40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17843" y="1728"/>
                  </a:moveTo>
                  <a:cubicBezTo>
                    <a:pt x="17374" y="1168"/>
                    <a:pt x="16904" y="608"/>
                    <a:pt x="16200" y="273"/>
                  </a:cubicBezTo>
                  <a:cubicBezTo>
                    <a:pt x="15496" y="-63"/>
                    <a:pt x="14557" y="-175"/>
                    <a:pt x="12913" y="441"/>
                  </a:cubicBezTo>
                  <a:cubicBezTo>
                    <a:pt x="11270" y="1056"/>
                    <a:pt x="8922" y="2399"/>
                    <a:pt x="6809" y="4414"/>
                  </a:cubicBezTo>
                  <a:cubicBezTo>
                    <a:pt x="4696" y="6428"/>
                    <a:pt x="2817" y="9114"/>
                    <a:pt x="1643" y="11800"/>
                  </a:cubicBezTo>
                  <a:cubicBezTo>
                    <a:pt x="470" y="14486"/>
                    <a:pt x="0" y="17172"/>
                    <a:pt x="0" y="18739"/>
                  </a:cubicBezTo>
                  <a:cubicBezTo>
                    <a:pt x="0" y="20306"/>
                    <a:pt x="470" y="20753"/>
                    <a:pt x="1096" y="21033"/>
                  </a:cubicBezTo>
                  <a:cubicBezTo>
                    <a:pt x="1722" y="21313"/>
                    <a:pt x="2504" y="21425"/>
                    <a:pt x="4383" y="20921"/>
                  </a:cubicBezTo>
                  <a:cubicBezTo>
                    <a:pt x="6261" y="20418"/>
                    <a:pt x="9235" y="19299"/>
                    <a:pt x="11739" y="17340"/>
                  </a:cubicBezTo>
                  <a:cubicBezTo>
                    <a:pt x="14243" y="15381"/>
                    <a:pt x="16278" y="12584"/>
                    <a:pt x="17452" y="10065"/>
                  </a:cubicBezTo>
                  <a:cubicBezTo>
                    <a:pt x="18626" y="7547"/>
                    <a:pt x="18939" y="5309"/>
                    <a:pt x="18548" y="3686"/>
                  </a:cubicBezTo>
                  <a:cubicBezTo>
                    <a:pt x="18157" y="2063"/>
                    <a:pt x="17061" y="1056"/>
                    <a:pt x="14948" y="552"/>
                  </a:cubicBezTo>
                  <a:cubicBezTo>
                    <a:pt x="12835" y="49"/>
                    <a:pt x="9704" y="49"/>
                    <a:pt x="7435" y="720"/>
                  </a:cubicBezTo>
                  <a:cubicBezTo>
                    <a:pt x="5165" y="1392"/>
                    <a:pt x="3757" y="2735"/>
                    <a:pt x="3052" y="3854"/>
                  </a:cubicBezTo>
                  <a:cubicBezTo>
                    <a:pt x="2348" y="4973"/>
                    <a:pt x="2348" y="5869"/>
                    <a:pt x="2583" y="6540"/>
                  </a:cubicBezTo>
                  <a:cubicBezTo>
                    <a:pt x="2817" y="7212"/>
                    <a:pt x="3287" y="7659"/>
                    <a:pt x="5635" y="7603"/>
                  </a:cubicBezTo>
                  <a:cubicBezTo>
                    <a:pt x="7983" y="7547"/>
                    <a:pt x="12209" y="6988"/>
                    <a:pt x="15183" y="6316"/>
                  </a:cubicBezTo>
                  <a:cubicBezTo>
                    <a:pt x="18157" y="5645"/>
                    <a:pt x="19878" y="4861"/>
                    <a:pt x="21600" y="4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220535" y="2264507"/>
              <a:ext cx="190501" cy="16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6480" y="2180"/>
                  </a:moveTo>
                  <a:cubicBezTo>
                    <a:pt x="4800" y="6180"/>
                    <a:pt x="3120" y="10180"/>
                    <a:pt x="1920" y="13513"/>
                  </a:cubicBezTo>
                  <a:cubicBezTo>
                    <a:pt x="720" y="16847"/>
                    <a:pt x="0" y="19513"/>
                    <a:pt x="0" y="19780"/>
                  </a:cubicBezTo>
                  <a:cubicBezTo>
                    <a:pt x="0" y="20047"/>
                    <a:pt x="720" y="17913"/>
                    <a:pt x="1680" y="14713"/>
                  </a:cubicBezTo>
                  <a:cubicBezTo>
                    <a:pt x="2640" y="11513"/>
                    <a:pt x="3840" y="7247"/>
                    <a:pt x="4800" y="4447"/>
                  </a:cubicBezTo>
                  <a:cubicBezTo>
                    <a:pt x="5760" y="1647"/>
                    <a:pt x="6480" y="313"/>
                    <a:pt x="8040" y="47"/>
                  </a:cubicBezTo>
                  <a:cubicBezTo>
                    <a:pt x="9600" y="-220"/>
                    <a:pt x="12000" y="580"/>
                    <a:pt x="14400" y="4313"/>
                  </a:cubicBezTo>
                  <a:cubicBezTo>
                    <a:pt x="16800" y="8047"/>
                    <a:pt x="19200" y="14713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468611" y="2814081"/>
              <a:ext cx="202775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8" fill="norm" stroke="1" extrusionOk="0">
                  <a:moveTo>
                    <a:pt x="1305" y="10806"/>
                  </a:moveTo>
                  <a:cubicBezTo>
                    <a:pt x="1080" y="13758"/>
                    <a:pt x="855" y="16711"/>
                    <a:pt x="630" y="18653"/>
                  </a:cubicBezTo>
                  <a:cubicBezTo>
                    <a:pt x="405" y="20596"/>
                    <a:pt x="180" y="21528"/>
                    <a:pt x="68" y="21528"/>
                  </a:cubicBezTo>
                  <a:cubicBezTo>
                    <a:pt x="-45" y="21528"/>
                    <a:pt x="-45" y="20596"/>
                    <a:pt x="293" y="17643"/>
                  </a:cubicBezTo>
                  <a:cubicBezTo>
                    <a:pt x="630" y="14691"/>
                    <a:pt x="1305" y="9718"/>
                    <a:pt x="1755" y="6765"/>
                  </a:cubicBezTo>
                  <a:cubicBezTo>
                    <a:pt x="2205" y="3813"/>
                    <a:pt x="2430" y="2881"/>
                    <a:pt x="2880" y="1948"/>
                  </a:cubicBezTo>
                  <a:cubicBezTo>
                    <a:pt x="3330" y="1016"/>
                    <a:pt x="4005" y="83"/>
                    <a:pt x="4680" y="6"/>
                  </a:cubicBezTo>
                  <a:cubicBezTo>
                    <a:pt x="5355" y="-72"/>
                    <a:pt x="6030" y="705"/>
                    <a:pt x="6705" y="1482"/>
                  </a:cubicBezTo>
                  <a:cubicBezTo>
                    <a:pt x="7380" y="2259"/>
                    <a:pt x="8055" y="3036"/>
                    <a:pt x="9405" y="3580"/>
                  </a:cubicBezTo>
                  <a:cubicBezTo>
                    <a:pt x="10755" y="4124"/>
                    <a:pt x="12780" y="4434"/>
                    <a:pt x="14130" y="4201"/>
                  </a:cubicBezTo>
                  <a:cubicBezTo>
                    <a:pt x="15480" y="3968"/>
                    <a:pt x="16155" y="3191"/>
                    <a:pt x="17055" y="2414"/>
                  </a:cubicBezTo>
                  <a:cubicBezTo>
                    <a:pt x="17955" y="1637"/>
                    <a:pt x="19080" y="860"/>
                    <a:pt x="19643" y="938"/>
                  </a:cubicBezTo>
                  <a:cubicBezTo>
                    <a:pt x="20205" y="1016"/>
                    <a:pt x="20205" y="1948"/>
                    <a:pt x="20093" y="4668"/>
                  </a:cubicBezTo>
                  <a:cubicBezTo>
                    <a:pt x="19980" y="7387"/>
                    <a:pt x="19755" y="11893"/>
                    <a:pt x="19980" y="14457"/>
                  </a:cubicBezTo>
                  <a:cubicBezTo>
                    <a:pt x="20205" y="17022"/>
                    <a:pt x="20880" y="17643"/>
                    <a:pt x="21555" y="1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766635" y="2830999"/>
              <a:ext cx="228601" cy="25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5138"/>
                  </a:moveTo>
                  <a:cubicBezTo>
                    <a:pt x="200" y="9818"/>
                    <a:pt x="400" y="14498"/>
                    <a:pt x="500" y="17378"/>
                  </a:cubicBezTo>
                  <a:cubicBezTo>
                    <a:pt x="600" y="20258"/>
                    <a:pt x="600" y="21338"/>
                    <a:pt x="700" y="21428"/>
                  </a:cubicBezTo>
                  <a:cubicBezTo>
                    <a:pt x="800" y="21518"/>
                    <a:pt x="1000" y="20618"/>
                    <a:pt x="1700" y="17738"/>
                  </a:cubicBezTo>
                  <a:cubicBezTo>
                    <a:pt x="2400" y="14858"/>
                    <a:pt x="3600" y="9998"/>
                    <a:pt x="4300" y="7028"/>
                  </a:cubicBezTo>
                  <a:cubicBezTo>
                    <a:pt x="5000" y="4058"/>
                    <a:pt x="5200" y="2978"/>
                    <a:pt x="5300" y="3248"/>
                  </a:cubicBezTo>
                  <a:cubicBezTo>
                    <a:pt x="5400" y="3518"/>
                    <a:pt x="5400" y="5138"/>
                    <a:pt x="5900" y="5858"/>
                  </a:cubicBezTo>
                  <a:cubicBezTo>
                    <a:pt x="6400" y="6578"/>
                    <a:pt x="7400" y="6398"/>
                    <a:pt x="8700" y="5498"/>
                  </a:cubicBezTo>
                  <a:cubicBezTo>
                    <a:pt x="10000" y="4598"/>
                    <a:pt x="11600" y="2978"/>
                    <a:pt x="12800" y="1808"/>
                  </a:cubicBezTo>
                  <a:cubicBezTo>
                    <a:pt x="14000" y="638"/>
                    <a:pt x="14800" y="-82"/>
                    <a:pt x="15600" y="8"/>
                  </a:cubicBezTo>
                  <a:cubicBezTo>
                    <a:pt x="16400" y="98"/>
                    <a:pt x="17200" y="998"/>
                    <a:pt x="18100" y="3788"/>
                  </a:cubicBezTo>
                  <a:cubicBezTo>
                    <a:pt x="19000" y="6578"/>
                    <a:pt x="20000" y="11258"/>
                    <a:pt x="20600" y="14138"/>
                  </a:cubicBezTo>
                  <a:cubicBezTo>
                    <a:pt x="21200" y="17018"/>
                    <a:pt x="21400" y="18098"/>
                    <a:pt x="21600" y="19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112284" y="2819834"/>
              <a:ext cx="175052" cy="24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00" fill="norm" stroke="1" extrusionOk="0">
                  <a:moveTo>
                    <a:pt x="19723" y="149"/>
                  </a:moveTo>
                  <a:cubicBezTo>
                    <a:pt x="18437" y="-34"/>
                    <a:pt x="17152" y="-217"/>
                    <a:pt x="14709" y="698"/>
                  </a:cubicBezTo>
                  <a:cubicBezTo>
                    <a:pt x="12266" y="1614"/>
                    <a:pt x="8666" y="3627"/>
                    <a:pt x="5966" y="6190"/>
                  </a:cubicBezTo>
                  <a:cubicBezTo>
                    <a:pt x="3266" y="8752"/>
                    <a:pt x="1466" y="11864"/>
                    <a:pt x="566" y="13878"/>
                  </a:cubicBezTo>
                  <a:cubicBezTo>
                    <a:pt x="-334" y="15891"/>
                    <a:pt x="-334" y="16807"/>
                    <a:pt x="1852" y="17905"/>
                  </a:cubicBezTo>
                  <a:cubicBezTo>
                    <a:pt x="4037" y="19003"/>
                    <a:pt x="8409" y="20285"/>
                    <a:pt x="12009" y="20834"/>
                  </a:cubicBezTo>
                  <a:cubicBezTo>
                    <a:pt x="15609" y="21383"/>
                    <a:pt x="18437" y="21200"/>
                    <a:pt x="21266" y="2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179385" y="2948562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671" y="13292"/>
                  </a:cubicBezTo>
                  <a:cubicBezTo>
                    <a:pt x="3343" y="10523"/>
                    <a:pt x="6686" y="7754"/>
                    <a:pt x="10286" y="5538"/>
                  </a:cubicBezTo>
                  <a:cubicBezTo>
                    <a:pt x="13886" y="3323"/>
                    <a:pt x="17743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369885" y="2461943"/>
              <a:ext cx="158471" cy="56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512" fill="norm" stroke="1" extrusionOk="0">
                  <a:moveTo>
                    <a:pt x="0" y="392"/>
                  </a:moveTo>
                  <a:cubicBezTo>
                    <a:pt x="1108" y="152"/>
                    <a:pt x="2215" y="-88"/>
                    <a:pt x="3462" y="32"/>
                  </a:cubicBezTo>
                  <a:cubicBezTo>
                    <a:pt x="4708" y="152"/>
                    <a:pt x="6092" y="632"/>
                    <a:pt x="8862" y="2312"/>
                  </a:cubicBezTo>
                  <a:cubicBezTo>
                    <a:pt x="11631" y="3992"/>
                    <a:pt x="15785" y="6872"/>
                    <a:pt x="18277" y="9472"/>
                  </a:cubicBezTo>
                  <a:cubicBezTo>
                    <a:pt x="20769" y="12072"/>
                    <a:pt x="21600" y="14392"/>
                    <a:pt x="19662" y="16352"/>
                  </a:cubicBezTo>
                  <a:cubicBezTo>
                    <a:pt x="17723" y="18312"/>
                    <a:pt x="13015" y="19912"/>
                    <a:pt x="8308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163635" y="2613990"/>
              <a:ext cx="254001" cy="7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20471"/>
                  </a:moveTo>
                  <a:cubicBezTo>
                    <a:pt x="3060" y="12882"/>
                    <a:pt x="6120" y="5293"/>
                    <a:pt x="9720" y="2082"/>
                  </a:cubicBezTo>
                  <a:cubicBezTo>
                    <a:pt x="13320" y="-1129"/>
                    <a:pt x="17460" y="39"/>
                    <a:pt x="21600" y="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265235" y="2758062"/>
              <a:ext cx="298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6650"/>
                    <a:pt x="9498" y="11700"/>
                    <a:pt x="13098" y="8100"/>
                  </a:cubicBezTo>
                  <a:cubicBezTo>
                    <a:pt x="16698" y="4500"/>
                    <a:pt x="19149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2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48022" y="2238261"/>
              <a:ext cx="2347764" cy="1578987"/>
            </a:xfrm>
            <a:prstGeom prst="rect">
              <a:avLst/>
            </a:prstGeom>
            <a:effectLst/>
          </p:spPr>
        </p:pic>
        <p:pic>
          <p:nvPicPr>
            <p:cNvPr id="262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44735" y="2754394"/>
              <a:ext cx="292101" cy="557114"/>
            </a:xfrm>
            <a:prstGeom prst="rect">
              <a:avLst/>
            </a:prstGeom>
            <a:effectLst/>
          </p:spPr>
        </p:pic>
        <p:pic>
          <p:nvPicPr>
            <p:cNvPr id="263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64601" y="3040752"/>
              <a:ext cx="232585" cy="216806"/>
            </a:xfrm>
            <a:prstGeom prst="rect">
              <a:avLst/>
            </a:prstGeom>
            <a:effectLst/>
          </p:spPr>
        </p:pic>
        <p:pic>
          <p:nvPicPr>
            <p:cNvPr id="263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849470" y="2885062"/>
              <a:ext cx="295366" cy="365877"/>
            </a:xfrm>
            <a:prstGeom prst="rect">
              <a:avLst/>
            </a:prstGeom>
            <a:effectLst/>
          </p:spPr>
        </p:pic>
        <p:pic>
          <p:nvPicPr>
            <p:cNvPr id="263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356756" y="2686096"/>
              <a:ext cx="277030" cy="603251"/>
            </a:xfrm>
            <a:prstGeom prst="rect">
              <a:avLst/>
            </a:prstGeom>
            <a:effectLst/>
          </p:spPr>
        </p:pic>
        <p:pic>
          <p:nvPicPr>
            <p:cNvPr id="263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622158" y="2784273"/>
              <a:ext cx="322778" cy="465551"/>
            </a:xfrm>
            <a:prstGeom prst="rect">
              <a:avLst/>
            </a:prstGeom>
            <a:effectLst/>
          </p:spPr>
        </p:pic>
        <p:pic>
          <p:nvPicPr>
            <p:cNvPr id="263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767730" y="2573413"/>
              <a:ext cx="202606" cy="171951"/>
            </a:xfrm>
            <a:prstGeom prst="rect">
              <a:avLst/>
            </a:prstGeom>
            <a:effectLst/>
          </p:spPr>
        </p:pic>
        <p:pic>
          <p:nvPicPr>
            <p:cNvPr id="264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913185" y="3160456"/>
              <a:ext cx="241301" cy="277057"/>
            </a:xfrm>
            <a:prstGeom prst="rect">
              <a:avLst/>
            </a:prstGeom>
            <a:effectLst/>
          </p:spPr>
        </p:pic>
        <p:pic>
          <p:nvPicPr>
            <p:cNvPr id="264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225129" y="3194096"/>
              <a:ext cx="221457" cy="181048"/>
            </a:xfrm>
            <a:prstGeom prst="rect">
              <a:avLst/>
            </a:prstGeom>
            <a:effectLst/>
          </p:spPr>
        </p:pic>
        <p:pic>
          <p:nvPicPr>
            <p:cNvPr id="264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501953" y="3155794"/>
              <a:ext cx="166883" cy="235153"/>
            </a:xfrm>
            <a:prstGeom prst="rect">
              <a:avLst/>
            </a:prstGeom>
            <a:effectLst/>
          </p:spPr>
        </p:pic>
        <p:pic>
          <p:nvPicPr>
            <p:cNvPr id="2646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598985" y="3259712"/>
              <a:ext cx="209551" cy="50801"/>
            </a:xfrm>
            <a:prstGeom prst="rect">
              <a:avLst/>
            </a:prstGeom>
            <a:effectLst/>
          </p:spPr>
        </p:pic>
        <p:pic>
          <p:nvPicPr>
            <p:cNvPr id="264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770435" y="2878712"/>
              <a:ext cx="180034" cy="558801"/>
            </a:xfrm>
            <a:prstGeom prst="rect">
              <a:avLst/>
            </a:prstGeom>
            <a:effectLst/>
          </p:spPr>
        </p:pic>
        <p:pic>
          <p:nvPicPr>
            <p:cNvPr id="265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800101" y="-12701"/>
              <a:ext cx="3561070" cy="1993149"/>
            </a:xfrm>
            <a:prstGeom prst="rect">
              <a:avLst/>
            </a:prstGeom>
            <a:effectLst/>
          </p:spPr>
        </p:pic>
        <p:pic>
          <p:nvPicPr>
            <p:cNvPr id="265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102451" y="1863147"/>
              <a:ext cx="1084851" cy="1265894"/>
            </a:xfrm>
            <a:prstGeom prst="rect">
              <a:avLst/>
            </a:prstGeom>
            <a:effectLst/>
          </p:spPr>
        </p:pic>
        <p:pic>
          <p:nvPicPr>
            <p:cNvPr id="265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056320" y="2827912"/>
              <a:ext cx="495166" cy="419101"/>
            </a:xfrm>
            <a:prstGeom prst="rect">
              <a:avLst/>
            </a:prstGeom>
            <a:effectLst/>
          </p:spPr>
        </p:pic>
        <p:pic>
          <p:nvPicPr>
            <p:cNvPr id="265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10935" y="4701162"/>
              <a:ext cx="323851" cy="50801"/>
            </a:xfrm>
            <a:prstGeom prst="rect">
              <a:avLst/>
            </a:prstGeom>
            <a:effectLst/>
          </p:spPr>
        </p:pic>
        <p:pic>
          <p:nvPicPr>
            <p:cNvPr id="265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33071" y="4878962"/>
              <a:ext cx="339815" cy="82551"/>
            </a:xfrm>
            <a:prstGeom prst="rect">
              <a:avLst/>
            </a:prstGeom>
            <a:effectLst/>
          </p:spPr>
        </p:pic>
        <p:pic>
          <p:nvPicPr>
            <p:cNvPr id="266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538035" y="4078862"/>
              <a:ext cx="2908301" cy="1368887"/>
            </a:xfrm>
            <a:prstGeom prst="rect">
              <a:avLst/>
            </a:prstGeom>
            <a:effectLst/>
          </p:spPr>
        </p:pic>
        <p:pic>
          <p:nvPicPr>
            <p:cNvPr id="266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976185" y="4635505"/>
              <a:ext cx="393701" cy="588475"/>
            </a:xfrm>
            <a:prstGeom prst="rect">
              <a:avLst/>
            </a:prstGeom>
            <a:effectLst/>
          </p:spPr>
        </p:pic>
        <p:pic>
          <p:nvPicPr>
            <p:cNvPr id="266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302152" y="4888607"/>
              <a:ext cx="226484" cy="220968"/>
            </a:xfrm>
            <a:prstGeom prst="rect">
              <a:avLst/>
            </a:prstGeom>
            <a:effectLst/>
          </p:spPr>
        </p:pic>
        <p:pic>
          <p:nvPicPr>
            <p:cNvPr id="266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522285" y="4815462"/>
              <a:ext cx="203201" cy="293933"/>
            </a:xfrm>
            <a:prstGeom prst="rect">
              <a:avLst/>
            </a:prstGeom>
            <a:effectLst/>
          </p:spPr>
        </p:pic>
        <p:pic>
          <p:nvPicPr>
            <p:cNvPr id="266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948635" y="4530448"/>
              <a:ext cx="291201" cy="672365"/>
            </a:xfrm>
            <a:prstGeom prst="rect">
              <a:avLst/>
            </a:prstGeom>
            <a:effectLst/>
          </p:spPr>
        </p:pic>
        <p:pic>
          <p:nvPicPr>
            <p:cNvPr id="267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250807" y="4695809"/>
              <a:ext cx="300179" cy="397500"/>
            </a:xfrm>
            <a:prstGeom prst="rect">
              <a:avLst/>
            </a:prstGeom>
            <a:effectLst/>
          </p:spPr>
        </p:pic>
        <p:pic>
          <p:nvPicPr>
            <p:cNvPr id="267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684335" y="4872612"/>
              <a:ext cx="323851" cy="63501"/>
            </a:xfrm>
            <a:prstGeom prst="rect">
              <a:avLst/>
            </a:prstGeom>
            <a:effectLst/>
          </p:spPr>
        </p:pic>
        <p:pic>
          <p:nvPicPr>
            <p:cNvPr id="267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190847" y="4536062"/>
              <a:ext cx="293589" cy="284662"/>
            </a:xfrm>
            <a:prstGeom prst="rect">
              <a:avLst/>
            </a:prstGeom>
            <a:effectLst/>
          </p:spPr>
        </p:pic>
        <p:pic>
          <p:nvPicPr>
            <p:cNvPr id="267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547935" y="4542412"/>
              <a:ext cx="279401" cy="298451"/>
            </a:xfrm>
            <a:prstGeom prst="rect">
              <a:avLst/>
            </a:prstGeom>
            <a:effectLst/>
          </p:spPr>
        </p:pic>
        <p:pic>
          <p:nvPicPr>
            <p:cNvPr id="267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597904" y="4523362"/>
              <a:ext cx="254832" cy="330201"/>
            </a:xfrm>
            <a:prstGeom prst="rect">
              <a:avLst/>
            </a:prstGeom>
            <a:effectLst/>
          </p:spPr>
        </p:pic>
        <p:pic>
          <p:nvPicPr>
            <p:cNvPr id="268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814635" y="4694812"/>
              <a:ext cx="131905" cy="245830"/>
            </a:xfrm>
            <a:prstGeom prst="rect">
              <a:avLst/>
            </a:prstGeom>
            <a:effectLst/>
          </p:spPr>
        </p:pic>
        <p:pic>
          <p:nvPicPr>
            <p:cNvPr id="268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890835" y="461861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68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325685" y="4982679"/>
              <a:ext cx="508001" cy="35984"/>
            </a:xfrm>
            <a:prstGeom prst="rect">
              <a:avLst/>
            </a:prstGeom>
            <a:effectLst/>
          </p:spPr>
        </p:pic>
        <p:pic>
          <p:nvPicPr>
            <p:cNvPr id="268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632775" y="5063112"/>
              <a:ext cx="213611" cy="190501"/>
            </a:xfrm>
            <a:prstGeom prst="rect">
              <a:avLst/>
            </a:prstGeom>
            <a:effectLst/>
          </p:spPr>
        </p:pic>
        <p:pic>
          <p:nvPicPr>
            <p:cNvPr id="268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043235" y="4497962"/>
              <a:ext cx="237873" cy="781051"/>
            </a:xfrm>
            <a:prstGeom prst="rect">
              <a:avLst/>
            </a:prstGeom>
            <a:effectLst/>
          </p:spPr>
        </p:pic>
        <p:pic>
          <p:nvPicPr>
            <p:cNvPr id="269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008435" y="4053462"/>
              <a:ext cx="285751" cy="3162301"/>
            </a:xfrm>
            <a:prstGeom prst="rect">
              <a:avLst/>
            </a:prstGeom>
            <a:effectLst/>
          </p:spPr>
        </p:pic>
        <p:pic>
          <p:nvPicPr>
            <p:cNvPr id="269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252084" y="4002662"/>
              <a:ext cx="4601402" cy="203201"/>
            </a:xfrm>
            <a:prstGeom prst="rect">
              <a:avLst/>
            </a:prstGeom>
            <a:effectLst/>
          </p:spPr>
        </p:pic>
        <p:pic>
          <p:nvPicPr>
            <p:cNvPr id="269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589958" y="4390498"/>
              <a:ext cx="250328" cy="567516"/>
            </a:xfrm>
            <a:prstGeom prst="rect">
              <a:avLst/>
            </a:prstGeom>
            <a:effectLst/>
          </p:spPr>
        </p:pic>
        <p:pic>
          <p:nvPicPr>
            <p:cNvPr id="269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864769" y="4652479"/>
              <a:ext cx="242217" cy="247651"/>
            </a:xfrm>
            <a:prstGeom prst="rect">
              <a:avLst/>
            </a:prstGeom>
            <a:effectLst/>
          </p:spPr>
        </p:pic>
        <p:pic>
          <p:nvPicPr>
            <p:cNvPr id="269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094285" y="4624962"/>
              <a:ext cx="266701" cy="309035"/>
            </a:xfrm>
            <a:prstGeom prst="rect">
              <a:avLst/>
            </a:prstGeom>
            <a:effectLst/>
          </p:spPr>
        </p:pic>
        <p:pic>
          <p:nvPicPr>
            <p:cNvPr id="270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520841" y="4411931"/>
              <a:ext cx="240195" cy="549582"/>
            </a:xfrm>
            <a:prstGeom prst="rect">
              <a:avLst/>
            </a:prstGeom>
            <a:effectLst/>
          </p:spPr>
        </p:pic>
        <p:pic>
          <p:nvPicPr>
            <p:cNvPr id="270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812493" y="4650362"/>
              <a:ext cx="196194" cy="279401"/>
            </a:xfrm>
            <a:prstGeom prst="rect">
              <a:avLst/>
            </a:prstGeom>
            <a:effectLst/>
          </p:spPr>
        </p:pic>
        <p:pic>
          <p:nvPicPr>
            <p:cNvPr id="270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173785" y="4466212"/>
              <a:ext cx="131540" cy="546101"/>
            </a:xfrm>
            <a:prstGeom prst="rect">
              <a:avLst/>
            </a:prstGeom>
            <a:effectLst/>
          </p:spPr>
        </p:pic>
        <p:pic>
          <p:nvPicPr>
            <p:cNvPr id="270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783385" y="4723569"/>
              <a:ext cx="298451" cy="41095"/>
            </a:xfrm>
            <a:prstGeom prst="rect">
              <a:avLst/>
            </a:prstGeom>
            <a:effectLst/>
          </p:spPr>
        </p:pic>
        <p:pic>
          <p:nvPicPr>
            <p:cNvPr id="2708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853235" y="4859912"/>
              <a:ext cx="184151" cy="57151"/>
            </a:xfrm>
            <a:prstGeom prst="rect">
              <a:avLst/>
            </a:prstGeom>
            <a:effectLst/>
          </p:spPr>
        </p:pic>
        <p:pic>
          <p:nvPicPr>
            <p:cNvPr id="271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250072" y="4707512"/>
              <a:ext cx="238164" cy="288300"/>
            </a:xfrm>
            <a:prstGeom prst="rect">
              <a:avLst/>
            </a:prstGeom>
            <a:effectLst/>
          </p:spPr>
        </p:pic>
        <p:pic>
          <p:nvPicPr>
            <p:cNvPr id="271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510085" y="5256698"/>
              <a:ext cx="285751" cy="441415"/>
            </a:xfrm>
            <a:prstGeom prst="rect">
              <a:avLst/>
            </a:prstGeom>
            <a:effectLst/>
          </p:spPr>
        </p:pic>
        <p:pic>
          <p:nvPicPr>
            <p:cNvPr id="271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778902" y="5464903"/>
              <a:ext cx="213784" cy="226997"/>
            </a:xfrm>
            <a:prstGeom prst="rect">
              <a:avLst/>
            </a:prstGeom>
            <a:effectLst/>
          </p:spPr>
        </p:pic>
        <p:pic>
          <p:nvPicPr>
            <p:cNvPr id="271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935485" y="5475862"/>
              <a:ext cx="254051" cy="257935"/>
            </a:xfrm>
            <a:prstGeom prst="rect">
              <a:avLst/>
            </a:prstGeom>
            <a:effectLst/>
          </p:spPr>
        </p:pic>
        <p:pic>
          <p:nvPicPr>
            <p:cNvPr id="271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380074" y="5382214"/>
              <a:ext cx="298412" cy="451245"/>
            </a:xfrm>
            <a:prstGeom prst="rect">
              <a:avLst/>
            </a:prstGeom>
            <a:effectLst/>
          </p:spPr>
        </p:pic>
        <p:pic>
          <p:nvPicPr>
            <p:cNvPr id="272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632552" y="5556471"/>
              <a:ext cx="230085" cy="243242"/>
            </a:xfrm>
            <a:prstGeom prst="rect">
              <a:avLst/>
            </a:prstGeom>
            <a:effectLst/>
          </p:spPr>
        </p:pic>
        <p:pic>
          <p:nvPicPr>
            <p:cNvPr id="272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957885" y="5688306"/>
              <a:ext cx="285751" cy="35208"/>
            </a:xfrm>
            <a:prstGeom prst="rect">
              <a:avLst/>
            </a:prstGeom>
            <a:effectLst/>
          </p:spPr>
        </p:pic>
        <p:pic>
          <p:nvPicPr>
            <p:cNvPr id="272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8119522" y="5545712"/>
              <a:ext cx="47914" cy="368301"/>
            </a:xfrm>
            <a:prstGeom prst="rect">
              <a:avLst/>
            </a:prstGeom>
            <a:effectLst/>
          </p:spPr>
        </p:pic>
        <p:pic>
          <p:nvPicPr>
            <p:cNvPr id="272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376985" y="5493709"/>
              <a:ext cx="260351" cy="401254"/>
            </a:xfrm>
            <a:prstGeom prst="rect">
              <a:avLst/>
            </a:prstGeom>
            <a:effectLst/>
          </p:spPr>
        </p:pic>
        <p:pic>
          <p:nvPicPr>
            <p:cNvPr id="272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376326" y="5520312"/>
              <a:ext cx="318160" cy="383446"/>
            </a:xfrm>
            <a:prstGeom prst="rect">
              <a:avLst/>
            </a:prstGeom>
            <a:effectLst/>
          </p:spPr>
        </p:pic>
        <p:pic>
          <p:nvPicPr>
            <p:cNvPr id="273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675435" y="5412362"/>
              <a:ext cx="169581" cy="488951"/>
            </a:xfrm>
            <a:prstGeom prst="rect">
              <a:avLst/>
            </a:prstGeom>
            <a:effectLst/>
          </p:spPr>
        </p:pic>
        <p:pic>
          <p:nvPicPr>
            <p:cNvPr id="273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062785" y="5645147"/>
              <a:ext cx="266701" cy="59316"/>
            </a:xfrm>
            <a:prstGeom prst="rect">
              <a:avLst/>
            </a:prstGeom>
            <a:effectLst/>
          </p:spPr>
        </p:pic>
        <p:pic>
          <p:nvPicPr>
            <p:cNvPr id="273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107235" y="5780099"/>
              <a:ext cx="215901" cy="45014"/>
            </a:xfrm>
            <a:prstGeom prst="rect">
              <a:avLst/>
            </a:prstGeom>
            <a:effectLst/>
          </p:spPr>
        </p:pic>
        <p:pic>
          <p:nvPicPr>
            <p:cNvPr id="2736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605938" y="5431154"/>
              <a:ext cx="275998" cy="474768"/>
            </a:xfrm>
            <a:prstGeom prst="rect">
              <a:avLst/>
            </a:prstGeom>
            <a:effectLst/>
          </p:spPr>
        </p:pic>
        <p:pic>
          <p:nvPicPr>
            <p:cNvPr id="2738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876582" y="5678082"/>
              <a:ext cx="259354" cy="193734"/>
            </a:xfrm>
            <a:prstGeom prst="rect">
              <a:avLst/>
            </a:prstGeom>
            <a:effectLst/>
          </p:spPr>
        </p:pic>
        <p:pic>
          <p:nvPicPr>
            <p:cNvPr id="2740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112237" y="5615562"/>
              <a:ext cx="252299" cy="285751"/>
            </a:xfrm>
            <a:prstGeom prst="rect">
              <a:avLst/>
            </a:prstGeom>
            <a:effectLst/>
          </p:spPr>
        </p:pic>
        <p:pic>
          <p:nvPicPr>
            <p:cNvPr id="2742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434749" y="5564096"/>
              <a:ext cx="183788" cy="385363"/>
            </a:xfrm>
            <a:prstGeom prst="rect">
              <a:avLst/>
            </a:prstGeom>
            <a:effectLst/>
          </p:spPr>
        </p:pic>
        <p:pic>
          <p:nvPicPr>
            <p:cNvPr id="2744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651280" y="5653662"/>
              <a:ext cx="202206" cy="323851"/>
            </a:xfrm>
            <a:prstGeom prst="rect">
              <a:avLst/>
            </a:prstGeom>
            <a:effectLst/>
          </p:spPr>
        </p:pic>
        <p:pic>
          <p:nvPicPr>
            <p:cNvPr id="2746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652537" y="5691762"/>
              <a:ext cx="207299" cy="304801"/>
            </a:xfrm>
            <a:prstGeom prst="rect">
              <a:avLst/>
            </a:prstGeom>
            <a:effectLst/>
          </p:spPr>
        </p:pic>
        <p:pic>
          <p:nvPicPr>
            <p:cNvPr id="2748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897935" y="5590162"/>
              <a:ext cx="77789" cy="508001"/>
            </a:xfrm>
            <a:prstGeom prst="rect">
              <a:avLst/>
            </a:prstGeom>
            <a:effectLst/>
          </p:spPr>
        </p:pic>
        <p:pic>
          <p:nvPicPr>
            <p:cNvPr id="2750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6414785" y="6243081"/>
              <a:ext cx="273101" cy="498173"/>
            </a:xfrm>
            <a:prstGeom prst="rect">
              <a:avLst/>
            </a:prstGeom>
            <a:effectLst/>
          </p:spPr>
        </p:pic>
        <p:pic>
          <p:nvPicPr>
            <p:cNvPr id="2752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6767001" y="6450498"/>
              <a:ext cx="212985" cy="211395"/>
            </a:xfrm>
            <a:prstGeom prst="rect">
              <a:avLst/>
            </a:prstGeom>
            <a:effectLst/>
          </p:spPr>
        </p:pic>
        <p:pic>
          <p:nvPicPr>
            <p:cNvPr id="2754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6973635" y="6422012"/>
              <a:ext cx="234951" cy="218018"/>
            </a:xfrm>
            <a:prstGeom prst="rect">
              <a:avLst/>
            </a:prstGeom>
            <a:effectLst/>
          </p:spPr>
        </p:pic>
        <p:pic>
          <p:nvPicPr>
            <p:cNvPr id="2756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7368548" y="6335289"/>
              <a:ext cx="214689" cy="410574"/>
            </a:xfrm>
            <a:prstGeom prst="rect">
              <a:avLst/>
            </a:prstGeom>
            <a:effectLst/>
          </p:spPr>
        </p:pic>
        <p:pic>
          <p:nvPicPr>
            <p:cNvPr id="2758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7610897" y="6469291"/>
              <a:ext cx="181889" cy="232123"/>
            </a:xfrm>
            <a:prstGeom prst="rect">
              <a:avLst/>
            </a:prstGeom>
            <a:effectLst/>
          </p:spPr>
        </p:pic>
        <p:pic>
          <p:nvPicPr>
            <p:cNvPr id="2760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7976935" y="6606162"/>
              <a:ext cx="234951" cy="31751"/>
            </a:xfrm>
            <a:prstGeom prst="rect">
              <a:avLst/>
            </a:prstGeom>
            <a:effectLst/>
          </p:spPr>
        </p:pic>
        <p:pic>
          <p:nvPicPr>
            <p:cNvPr id="2762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364285" y="6466462"/>
              <a:ext cx="279401" cy="355601"/>
            </a:xfrm>
            <a:prstGeom prst="rect">
              <a:avLst/>
            </a:prstGeom>
            <a:effectLst/>
          </p:spPr>
        </p:pic>
        <p:pic>
          <p:nvPicPr>
            <p:cNvPr id="2764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8434135" y="6485512"/>
              <a:ext cx="260351" cy="361951"/>
            </a:xfrm>
            <a:prstGeom prst="rect">
              <a:avLst/>
            </a:prstGeom>
            <a:effectLst/>
          </p:spPr>
        </p:pic>
        <p:pic>
          <p:nvPicPr>
            <p:cNvPr id="2766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8700835" y="6358512"/>
              <a:ext cx="161797" cy="482601"/>
            </a:xfrm>
            <a:prstGeom prst="rect">
              <a:avLst/>
            </a:prstGeom>
            <a:effectLst/>
          </p:spPr>
        </p:pic>
        <p:pic>
          <p:nvPicPr>
            <p:cNvPr id="2768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8992935" y="6604940"/>
              <a:ext cx="215901" cy="39323"/>
            </a:xfrm>
            <a:prstGeom prst="rect">
              <a:avLst/>
            </a:prstGeom>
            <a:effectLst/>
          </p:spPr>
        </p:pic>
        <p:pic>
          <p:nvPicPr>
            <p:cNvPr id="2770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024685" y="6718346"/>
              <a:ext cx="266701" cy="65618"/>
            </a:xfrm>
            <a:prstGeom prst="rect">
              <a:avLst/>
            </a:prstGeom>
            <a:effectLst/>
          </p:spPr>
        </p:pic>
        <p:pic>
          <p:nvPicPr>
            <p:cNvPr id="2772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594964" y="6368775"/>
              <a:ext cx="248872" cy="491644"/>
            </a:xfrm>
            <a:prstGeom prst="rect">
              <a:avLst/>
            </a:prstGeom>
            <a:effectLst/>
          </p:spPr>
        </p:pic>
        <p:pic>
          <p:nvPicPr>
            <p:cNvPr id="2774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851461" y="6601929"/>
              <a:ext cx="189225" cy="160057"/>
            </a:xfrm>
            <a:prstGeom prst="rect">
              <a:avLst/>
            </a:prstGeom>
            <a:effectLst/>
          </p:spPr>
        </p:pic>
        <p:pic>
          <p:nvPicPr>
            <p:cNvPr id="2776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027422" y="6555362"/>
              <a:ext cx="203764" cy="197982"/>
            </a:xfrm>
            <a:prstGeom prst="rect">
              <a:avLst/>
            </a:prstGeom>
            <a:effectLst/>
          </p:spPr>
        </p:pic>
        <p:pic>
          <p:nvPicPr>
            <p:cNvPr id="2778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282554" y="6502992"/>
              <a:ext cx="215333" cy="324936"/>
            </a:xfrm>
            <a:prstGeom prst="rect">
              <a:avLst/>
            </a:prstGeom>
            <a:effectLst/>
          </p:spPr>
        </p:pic>
        <p:pic>
          <p:nvPicPr>
            <p:cNvPr id="2780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497885" y="6504562"/>
              <a:ext cx="228601" cy="361951"/>
            </a:xfrm>
            <a:prstGeom prst="rect">
              <a:avLst/>
            </a:prstGeom>
            <a:effectLst/>
          </p:spPr>
        </p:pic>
        <p:pic>
          <p:nvPicPr>
            <p:cNvPr id="2782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0538181" y="6574412"/>
              <a:ext cx="201005" cy="323851"/>
            </a:xfrm>
            <a:prstGeom prst="rect">
              <a:avLst/>
            </a:prstGeom>
            <a:effectLst/>
          </p:spPr>
        </p:pic>
        <p:pic>
          <p:nvPicPr>
            <p:cNvPr id="2784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0764585" y="6466462"/>
              <a:ext cx="140761" cy="514351"/>
            </a:xfrm>
            <a:prstGeom prst="rect">
              <a:avLst/>
            </a:prstGeom>
            <a:effectLst/>
          </p:spPr>
        </p:pic>
        <p:pic>
          <p:nvPicPr>
            <p:cNvPr id="2786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6312672" y="7010350"/>
              <a:ext cx="216464" cy="443628"/>
            </a:xfrm>
            <a:prstGeom prst="rect">
              <a:avLst/>
            </a:prstGeom>
            <a:effectLst/>
          </p:spPr>
        </p:pic>
        <p:pic>
          <p:nvPicPr>
            <p:cNvPr id="2788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6557455" y="7218726"/>
              <a:ext cx="162181" cy="208768"/>
            </a:xfrm>
            <a:prstGeom prst="rect">
              <a:avLst/>
            </a:prstGeom>
            <a:effectLst/>
          </p:spPr>
        </p:pic>
        <p:pic>
          <p:nvPicPr>
            <p:cNvPr id="2790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6694235" y="7184012"/>
              <a:ext cx="241301" cy="234835"/>
            </a:xfrm>
            <a:prstGeom prst="rect">
              <a:avLst/>
            </a:prstGeom>
            <a:effectLst/>
          </p:spPr>
        </p:pic>
        <p:pic>
          <p:nvPicPr>
            <p:cNvPr id="2792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7024511" y="7054597"/>
              <a:ext cx="203125" cy="455544"/>
            </a:xfrm>
            <a:prstGeom prst="rect">
              <a:avLst/>
            </a:prstGeom>
            <a:effectLst/>
          </p:spPr>
        </p:pic>
        <p:pic>
          <p:nvPicPr>
            <p:cNvPr id="2794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7261087" y="7290743"/>
              <a:ext cx="207849" cy="64720"/>
            </a:xfrm>
            <a:prstGeom prst="rect">
              <a:avLst/>
            </a:prstGeom>
            <a:effectLst/>
          </p:spPr>
        </p:pic>
        <p:pic>
          <p:nvPicPr>
            <p:cNvPr id="2796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7519735" y="7155125"/>
              <a:ext cx="241301" cy="409888"/>
            </a:xfrm>
            <a:prstGeom prst="rect">
              <a:avLst/>
            </a:prstGeom>
            <a:effectLst/>
          </p:spPr>
        </p:pic>
        <p:pic>
          <p:nvPicPr>
            <p:cNvPr id="2798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7583235" y="7234812"/>
              <a:ext cx="209551" cy="361951"/>
            </a:xfrm>
            <a:prstGeom prst="rect">
              <a:avLst/>
            </a:prstGeom>
            <a:effectLst/>
          </p:spPr>
        </p:pic>
        <p:pic>
          <p:nvPicPr>
            <p:cNvPr id="2800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7811835" y="7082412"/>
              <a:ext cx="120694" cy="495301"/>
            </a:xfrm>
            <a:prstGeom prst="rect">
              <a:avLst/>
            </a:prstGeom>
            <a:effectLst/>
          </p:spPr>
        </p:pic>
        <p:pic>
          <p:nvPicPr>
            <p:cNvPr id="2802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7983285" y="7320225"/>
              <a:ext cx="171451" cy="60638"/>
            </a:xfrm>
            <a:prstGeom prst="rect">
              <a:avLst/>
            </a:prstGeom>
            <a:effectLst/>
          </p:spPr>
        </p:pic>
        <p:pic>
          <p:nvPicPr>
            <p:cNvPr id="2804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8005802" y="7463412"/>
              <a:ext cx="275934" cy="38101"/>
            </a:xfrm>
            <a:prstGeom prst="rect">
              <a:avLst/>
            </a:prstGeom>
            <a:effectLst/>
          </p:spPr>
        </p:pic>
        <p:pic>
          <p:nvPicPr>
            <p:cNvPr id="2806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8431142" y="7116517"/>
              <a:ext cx="237944" cy="430551"/>
            </a:xfrm>
            <a:prstGeom prst="rect">
              <a:avLst/>
            </a:prstGeom>
            <a:effectLst/>
          </p:spPr>
        </p:pic>
        <p:pic>
          <p:nvPicPr>
            <p:cNvPr id="2808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8669085" y="7314134"/>
              <a:ext cx="177801" cy="168329"/>
            </a:xfrm>
            <a:prstGeom prst="rect">
              <a:avLst/>
            </a:prstGeom>
            <a:effectLst/>
          </p:spPr>
        </p:pic>
        <p:pic>
          <p:nvPicPr>
            <p:cNvPr id="2810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8802435" y="7317362"/>
              <a:ext cx="234951" cy="234875"/>
            </a:xfrm>
            <a:prstGeom prst="rect">
              <a:avLst/>
            </a:prstGeom>
            <a:effectLst/>
          </p:spPr>
        </p:pic>
        <p:pic>
          <p:nvPicPr>
            <p:cNvPr id="2812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9158134" y="7164428"/>
              <a:ext cx="190402" cy="502186"/>
            </a:xfrm>
            <a:prstGeom prst="rect">
              <a:avLst/>
            </a:prstGeom>
            <a:effectLst/>
          </p:spPr>
        </p:pic>
        <p:pic>
          <p:nvPicPr>
            <p:cNvPr id="2814" name="Line Line" descr="Line Lin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9304085" y="7450712"/>
              <a:ext cx="190501" cy="38101"/>
            </a:xfrm>
            <a:prstGeom prst="rect">
              <a:avLst/>
            </a:prstGeom>
            <a:effectLst/>
          </p:spPr>
        </p:pic>
        <p:pic>
          <p:nvPicPr>
            <p:cNvPr id="2816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9544822" y="7387212"/>
              <a:ext cx="45014" cy="215901"/>
            </a:xfrm>
            <a:prstGeom prst="rect">
              <a:avLst/>
            </a:prstGeom>
            <a:effectLst/>
          </p:spPr>
        </p:pic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9634285" y="7323712"/>
              <a:ext cx="105487" cy="317501"/>
            </a:xfrm>
            <a:prstGeom prst="rect">
              <a:avLst/>
            </a:prstGeom>
            <a:effectLst/>
          </p:spPr>
        </p:pic>
        <p:pic>
          <p:nvPicPr>
            <p:cNvPr id="2820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9308011" y="7317362"/>
              <a:ext cx="192926" cy="336551"/>
            </a:xfrm>
            <a:prstGeom prst="rect">
              <a:avLst/>
            </a:prstGeom>
            <a:effectLst/>
          </p:spPr>
        </p:pic>
        <p:pic>
          <p:nvPicPr>
            <p:cNvPr id="2822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9841390" y="7508226"/>
              <a:ext cx="53246" cy="56788"/>
            </a:xfrm>
            <a:prstGeom prst="rect">
              <a:avLst/>
            </a:prstGeom>
            <a:effectLst/>
          </p:spPr>
        </p:pic>
        <p:pic>
          <p:nvPicPr>
            <p:cNvPr id="2824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9920035" y="7355462"/>
              <a:ext cx="165101" cy="311151"/>
            </a:xfrm>
            <a:prstGeom prst="rect">
              <a:avLst/>
            </a:prstGeom>
            <a:effectLst/>
          </p:spPr>
        </p:pic>
        <p:pic>
          <p:nvPicPr>
            <p:cNvPr id="2826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9949669" y="7393562"/>
              <a:ext cx="179918" cy="298451"/>
            </a:xfrm>
            <a:prstGeom prst="rect">
              <a:avLst/>
            </a:prstGeom>
            <a:effectLst/>
          </p:spPr>
        </p:pic>
        <p:pic>
          <p:nvPicPr>
            <p:cNvPr id="2828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10148635" y="7164962"/>
              <a:ext cx="136417" cy="596901"/>
            </a:xfrm>
            <a:prstGeom prst="rect">
              <a:avLst/>
            </a:prstGeom>
            <a:effectLst/>
          </p:spPr>
        </p:pic>
        <p:pic>
          <p:nvPicPr>
            <p:cNvPr id="2830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566485" y="6301362"/>
              <a:ext cx="273051" cy="38101"/>
            </a:xfrm>
            <a:prstGeom prst="rect">
              <a:avLst/>
            </a:prstGeom>
            <a:effectLst/>
          </p:spPr>
        </p:pic>
        <p:pic>
          <p:nvPicPr>
            <p:cNvPr id="2832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566228" y="6510912"/>
              <a:ext cx="298708" cy="59522"/>
            </a:xfrm>
            <a:prstGeom prst="rect">
              <a:avLst/>
            </a:prstGeom>
            <a:effectLst/>
          </p:spPr>
        </p:pic>
        <p:pic>
          <p:nvPicPr>
            <p:cNvPr id="2834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1201485" y="5894962"/>
              <a:ext cx="2089151" cy="1040403"/>
            </a:xfrm>
            <a:prstGeom prst="rect">
              <a:avLst/>
            </a:prstGeom>
            <a:effectLst/>
          </p:spPr>
        </p:pic>
        <p:pic>
          <p:nvPicPr>
            <p:cNvPr id="2836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1474535" y="6239612"/>
              <a:ext cx="355601" cy="512065"/>
            </a:xfrm>
            <a:prstGeom prst="rect">
              <a:avLst/>
            </a:prstGeom>
            <a:effectLst/>
          </p:spPr>
        </p:pic>
        <p:pic>
          <p:nvPicPr>
            <p:cNvPr id="2838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1786281" y="6491363"/>
              <a:ext cx="202605" cy="195637"/>
            </a:xfrm>
            <a:prstGeom prst="rect">
              <a:avLst/>
            </a:prstGeom>
            <a:effectLst/>
          </p:spPr>
        </p:pic>
        <p:pic>
          <p:nvPicPr>
            <p:cNvPr id="2840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1969835" y="6390262"/>
              <a:ext cx="234951" cy="322627"/>
            </a:xfrm>
            <a:prstGeom prst="rect">
              <a:avLst/>
            </a:prstGeom>
            <a:effectLst/>
          </p:spPr>
        </p:pic>
        <p:pic>
          <p:nvPicPr>
            <p:cNvPr id="2842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2221203" y="6222990"/>
              <a:ext cx="301083" cy="612046"/>
            </a:xfrm>
            <a:prstGeom prst="rect">
              <a:avLst/>
            </a:prstGeom>
            <a:effectLst/>
          </p:spPr>
        </p:pic>
        <p:pic>
          <p:nvPicPr>
            <p:cNvPr id="2844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2529958" y="6229830"/>
              <a:ext cx="290778" cy="347101"/>
            </a:xfrm>
            <a:prstGeom prst="rect">
              <a:avLst/>
            </a:prstGeom>
            <a:effectLst/>
          </p:spPr>
        </p:pic>
        <p:pic>
          <p:nvPicPr>
            <p:cNvPr id="2846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2877885" y="6225162"/>
              <a:ext cx="317501" cy="292101"/>
            </a:xfrm>
            <a:prstGeom prst="rect">
              <a:avLst/>
            </a:prstGeom>
            <a:effectLst/>
          </p:spPr>
        </p:pic>
        <p:pic>
          <p:nvPicPr>
            <p:cNvPr id="2848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2960435" y="6212462"/>
              <a:ext cx="228601" cy="361951"/>
            </a:xfrm>
            <a:prstGeom prst="rect">
              <a:avLst/>
            </a:prstGeom>
            <a:effectLst/>
          </p:spPr>
        </p:pic>
        <p:pic>
          <p:nvPicPr>
            <p:cNvPr id="2850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3169985" y="6383912"/>
              <a:ext cx="145566" cy="255989"/>
            </a:xfrm>
            <a:prstGeom prst="rect">
              <a:avLst/>
            </a:prstGeom>
            <a:effectLst/>
          </p:spPr>
        </p:pic>
        <p:pic>
          <p:nvPicPr>
            <p:cNvPr id="2852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3233485" y="6270555"/>
              <a:ext cx="139701" cy="43509"/>
            </a:xfrm>
            <a:prstGeom prst="rect">
              <a:avLst/>
            </a:prstGeom>
            <a:effectLst/>
          </p:spPr>
        </p:pic>
        <p:pic>
          <p:nvPicPr>
            <p:cNvPr id="2854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2661985" y="6711996"/>
              <a:ext cx="609601" cy="71968"/>
            </a:xfrm>
            <a:prstGeom prst="rect">
              <a:avLst/>
            </a:prstGeom>
            <a:effectLst/>
          </p:spPr>
        </p:pic>
        <p:pic>
          <p:nvPicPr>
            <p:cNvPr id="2856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3026879" y="6759514"/>
              <a:ext cx="212957" cy="227649"/>
            </a:xfrm>
            <a:prstGeom prst="rect">
              <a:avLst/>
            </a:prstGeom>
            <a:effectLst/>
          </p:spPr>
        </p:pic>
        <p:pic>
          <p:nvPicPr>
            <p:cNvPr id="2858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3316035" y="6301362"/>
              <a:ext cx="282311" cy="704851"/>
            </a:xfrm>
            <a:prstGeom prst="rect">
              <a:avLst/>
            </a:prstGeom>
            <a:effectLst/>
          </p:spPr>
        </p:pic>
        <p:pic>
          <p:nvPicPr>
            <p:cNvPr id="2860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3810206" y="6711435"/>
              <a:ext cx="293230" cy="43456"/>
            </a:xfrm>
            <a:prstGeom prst="rect">
              <a:avLst/>
            </a:prstGeom>
            <a:effectLst/>
          </p:spPr>
        </p:pic>
        <p:pic>
          <p:nvPicPr>
            <p:cNvPr id="2862" name="Line Line" descr="Line Lin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3836735" y="6847462"/>
              <a:ext cx="273051" cy="82551"/>
            </a:xfrm>
            <a:prstGeom prst="rect">
              <a:avLst/>
            </a:prstGeom>
            <a:effectLst/>
          </p:spPr>
        </p:pic>
        <p:pic>
          <p:nvPicPr>
            <p:cNvPr id="2864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4420935" y="6129912"/>
              <a:ext cx="1619251" cy="1169007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4643135" y="6411105"/>
              <a:ext cx="260401" cy="403610"/>
            </a:xfrm>
            <a:prstGeom prst="rect">
              <a:avLst/>
            </a:prstGeom>
            <a:effectLst/>
          </p:spPr>
        </p:pic>
        <p:pic>
          <p:nvPicPr>
            <p:cNvPr id="2868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4825291" y="6602822"/>
              <a:ext cx="198895" cy="181103"/>
            </a:xfrm>
            <a:prstGeom prst="rect">
              <a:avLst/>
            </a:prstGeom>
            <a:effectLst/>
          </p:spPr>
        </p:pic>
        <p:pic>
          <p:nvPicPr>
            <p:cNvPr id="2870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4973385" y="6536676"/>
              <a:ext cx="228601" cy="204954"/>
            </a:xfrm>
            <a:prstGeom prst="rect">
              <a:avLst/>
            </a:prstGeom>
            <a:effectLst/>
          </p:spPr>
        </p:pic>
        <p:pic>
          <p:nvPicPr>
            <p:cNvPr id="2872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5253958" y="6418214"/>
              <a:ext cx="144878" cy="365749"/>
            </a:xfrm>
            <a:prstGeom prst="rect">
              <a:avLst/>
            </a:prstGeom>
            <a:effectLst/>
          </p:spPr>
        </p:pic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5430585" y="6479162"/>
              <a:ext cx="209551" cy="285751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5443285" y="6441062"/>
              <a:ext cx="209551" cy="330201"/>
            </a:xfrm>
            <a:prstGeom prst="rect">
              <a:avLst/>
            </a:prstGeom>
            <a:effectLst/>
          </p:spPr>
        </p:pic>
        <p:pic>
          <p:nvPicPr>
            <p:cNvPr id="2878" name="Line Shape" descr="Line Shape"/>
            <p:cNvPicPr>
              <a:picLocks noChangeAspect="0"/>
            </p:cNvPicPr>
            <p:nvPr/>
          </p:nvPicPr>
          <p:blipFill>
            <a:blip r:embed="rId128">
              <a:extLst/>
            </a:blip>
            <a:stretch>
              <a:fillRect/>
            </a:stretch>
          </p:blipFill>
          <p:spPr>
            <a:xfrm>
              <a:off x="5640135" y="6371212"/>
              <a:ext cx="220664" cy="444501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129">
              <a:extLst/>
            </a:blip>
            <a:stretch>
              <a:fillRect/>
            </a:stretch>
          </p:blipFill>
          <p:spPr>
            <a:xfrm>
              <a:off x="4675934" y="6879212"/>
              <a:ext cx="1034052" cy="184151"/>
            </a:xfrm>
            <a:prstGeom prst="rect">
              <a:avLst/>
            </a:prstGeom>
            <a:effectLst/>
          </p:spPr>
        </p:pic>
        <p:pic>
          <p:nvPicPr>
            <p:cNvPr id="2882" name="Line Shape" descr="Line Shape"/>
            <p:cNvPicPr>
              <a:picLocks noChangeAspect="0"/>
            </p:cNvPicPr>
            <p:nvPr/>
          </p:nvPicPr>
          <p:blipFill>
            <a:blip r:embed="rId130">
              <a:extLst/>
            </a:blip>
            <a:stretch>
              <a:fillRect/>
            </a:stretch>
          </p:blipFill>
          <p:spPr>
            <a:xfrm>
              <a:off x="5119435" y="7015188"/>
              <a:ext cx="246656" cy="32235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7" name="Drawing"/>
          <p:cNvGrpSpPr/>
          <p:nvPr/>
        </p:nvGrpSpPr>
        <p:grpSpPr>
          <a:xfrm>
            <a:off x="746670" y="1319096"/>
            <a:ext cx="10632487" cy="7570905"/>
            <a:chOff x="0" y="0"/>
            <a:chExt cx="10632485" cy="7570903"/>
          </a:xfrm>
        </p:grpSpPr>
        <p:sp>
          <p:nvSpPr>
            <p:cNvPr id="2886" name="Line"/>
            <p:cNvSpPr/>
            <p:nvPr/>
          </p:nvSpPr>
          <p:spPr>
            <a:xfrm>
              <a:off x="1319195" y="514923"/>
              <a:ext cx="353484" cy="55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59" y="5486"/>
                  </a:moveTo>
                  <a:cubicBezTo>
                    <a:pt x="129" y="3919"/>
                    <a:pt x="0" y="2353"/>
                    <a:pt x="0" y="1364"/>
                  </a:cubicBezTo>
                  <a:cubicBezTo>
                    <a:pt x="0" y="374"/>
                    <a:pt x="129" y="-38"/>
                    <a:pt x="453" y="3"/>
                  </a:cubicBezTo>
                  <a:cubicBezTo>
                    <a:pt x="776" y="44"/>
                    <a:pt x="1293" y="539"/>
                    <a:pt x="2910" y="2147"/>
                  </a:cubicBezTo>
                  <a:cubicBezTo>
                    <a:pt x="4527" y="3754"/>
                    <a:pt x="7243" y="6475"/>
                    <a:pt x="9701" y="8989"/>
                  </a:cubicBezTo>
                  <a:cubicBezTo>
                    <a:pt x="12158" y="11504"/>
                    <a:pt x="14357" y="13812"/>
                    <a:pt x="15974" y="15750"/>
                  </a:cubicBezTo>
                  <a:cubicBezTo>
                    <a:pt x="17590" y="17687"/>
                    <a:pt x="18625" y="19254"/>
                    <a:pt x="19466" y="20160"/>
                  </a:cubicBezTo>
                  <a:cubicBezTo>
                    <a:pt x="20307" y="21067"/>
                    <a:pt x="20953" y="21315"/>
                    <a:pt x="2160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437728" y="490653"/>
              <a:ext cx="26670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504"/>
                    <a:pt x="18857" y="1008"/>
                    <a:pt x="16800" y="2592"/>
                  </a:cubicBezTo>
                  <a:cubicBezTo>
                    <a:pt x="14743" y="4176"/>
                    <a:pt x="12000" y="6840"/>
                    <a:pt x="9429" y="9432"/>
                  </a:cubicBezTo>
                  <a:cubicBezTo>
                    <a:pt x="6857" y="12024"/>
                    <a:pt x="4457" y="14544"/>
                    <a:pt x="2914" y="16560"/>
                  </a:cubicBezTo>
                  <a:cubicBezTo>
                    <a:pt x="1371" y="18576"/>
                    <a:pt x="686" y="20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799678" y="75100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863178" y="909753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533270" y="186797"/>
              <a:ext cx="306720" cy="104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87" fill="norm" stroke="1" extrusionOk="0">
                  <a:moveTo>
                    <a:pt x="20046" y="2202"/>
                  </a:moveTo>
                  <a:cubicBezTo>
                    <a:pt x="20486" y="1897"/>
                    <a:pt x="20927" y="1592"/>
                    <a:pt x="21148" y="1266"/>
                  </a:cubicBezTo>
                  <a:cubicBezTo>
                    <a:pt x="21368" y="939"/>
                    <a:pt x="21368" y="591"/>
                    <a:pt x="20927" y="351"/>
                  </a:cubicBezTo>
                  <a:cubicBezTo>
                    <a:pt x="20486" y="112"/>
                    <a:pt x="19605" y="-19"/>
                    <a:pt x="17401" y="3"/>
                  </a:cubicBezTo>
                  <a:cubicBezTo>
                    <a:pt x="15197" y="25"/>
                    <a:pt x="11670" y="199"/>
                    <a:pt x="8511" y="721"/>
                  </a:cubicBezTo>
                  <a:cubicBezTo>
                    <a:pt x="5352" y="1244"/>
                    <a:pt x="2560" y="2115"/>
                    <a:pt x="1164" y="2681"/>
                  </a:cubicBezTo>
                  <a:cubicBezTo>
                    <a:pt x="-232" y="3247"/>
                    <a:pt x="-232" y="3508"/>
                    <a:pt x="429" y="3791"/>
                  </a:cubicBezTo>
                  <a:cubicBezTo>
                    <a:pt x="1090" y="4075"/>
                    <a:pt x="2413" y="4379"/>
                    <a:pt x="5058" y="4880"/>
                  </a:cubicBezTo>
                  <a:cubicBezTo>
                    <a:pt x="7703" y="5381"/>
                    <a:pt x="11670" y="6078"/>
                    <a:pt x="13727" y="6862"/>
                  </a:cubicBezTo>
                  <a:cubicBezTo>
                    <a:pt x="15784" y="7646"/>
                    <a:pt x="15931" y="8516"/>
                    <a:pt x="14241" y="9496"/>
                  </a:cubicBezTo>
                  <a:cubicBezTo>
                    <a:pt x="12552" y="10476"/>
                    <a:pt x="9025" y="11565"/>
                    <a:pt x="6821" y="12218"/>
                  </a:cubicBezTo>
                  <a:cubicBezTo>
                    <a:pt x="4617" y="12871"/>
                    <a:pt x="3735" y="13089"/>
                    <a:pt x="3001" y="13263"/>
                  </a:cubicBezTo>
                  <a:cubicBezTo>
                    <a:pt x="2266" y="13437"/>
                    <a:pt x="1678" y="13568"/>
                    <a:pt x="1752" y="13633"/>
                  </a:cubicBezTo>
                  <a:cubicBezTo>
                    <a:pt x="1825" y="13699"/>
                    <a:pt x="2560" y="13699"/>
                    <a:pt x="3515" y="13851"/>
                  </a:cubicBezTo>
                  <a:cubicBezTo>
                    <a:pt x="4470" y="14004"/>
                    <a:pt x="5646" y="14308"/>
                    <a:pt x="6160" y="15158"/>
                  </a:cubicBezTo>
                  <a:cubicBezTo>
                    <a:pt x="6674" y="16007"/>
                    <a:pt x="6527" y="17400"/>
                    <a:pt x="6527" y="18489"/>
                  </a:cubicBezTo>
                  <a:cubicBezTo>
                    <a:pt x="6527" y="19578"/>
                    <a:pt x="6674" y="20362"/>
                    <a:pt x="6968" y="20862"/>
                  </a:cubicBezTo>
                  <a:cubicBezTo>
                    <a:pt x="7262" y="21363"/>
                    <a:pt x="7703" y="21581"/>
                    <a:pt x="9539" y="21450"/>
                  </a:cubicBezTo>
                  <a:cubicBezTo>
                    <a:pt x="11376" y="21320"/>
                    <a:pt x="14609" y="20841"/>
                    <a:pt x="17841" y="20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128383" y="37686"/>
              <a:ext cx="68296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9337" y="1119"/>
                  </a:moveTo>
                  <a:cubicBezTo>
                    <a:pt x="6064" y="560"/>
                    <a:pt x="2792" y="0"/>
                    <a:pt x="1155" y="0"/>
                  </a:cubicBezTo>
                  <a:cubicBezTo>
                    <a:pt x="-481" y="0"/>
                    <a:pt x="-481" y="560"/>
                    <a:pt x="1810" y="2798"/>
                  </a:cubicBezTo>
                  <a:cubicBezTo>
                    <a:pt x="4101" y="5036"/>
                    <a:pt x="8683" y="8953"/>
                    <a:pt x="12283" y="12367"/>
                  </a:cubicBezTo>
                  <a:cubicBezTo>
                    <a:pt x="15883" y="15780"/>
                    <a:pt x="18501" y="18690"/>
                    <a:pt x="21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3963809" y="147753"/>
              <a:ext cx="171944" cy="17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9" fill="norm" stroke="1" extrusionOk="0">
                  <a:moveTo>
                    <a:pt x="1732" y="0"/>
                  </a:moveTo>
                  <a:cubicBezTo>
                    <a:pt x="942" y="4066"/>
                    <a:pt x="151" y="8132"/>
                    <a:pt x="20" y="11562"/>
                  </a:cubicBezTo>
                  <a:cubicBezTo>
                    <a:pt x="-112" y="14993"/>
                    <a:pt x="415" y="17788"/>
                    <a:pt x="1337" y="19440"/>
                  </a:cubicBezTo>
                  <a:cubicBezTo>
                    <a:pt x="2259" y="21092"/>
                    <a:pt x="3576" y="21600"/>
                    <a:pt x="4629" y="21219"/>
                  </a:cubicBezTo>
                  <a:cubicBezTo>
                    <a:pt x="5683" y="20838"/>
                    <a:pt x="6473" y="19567"/>
                    <a:pt x="7264" y="18296"/>
                  </a:cubicBezTo>
                  <a:cubicBezTo>
                    <a:pt x="8054" y="17026"/>
                    <a:pt x="8844" y="15755"/>
                    <a:pt x="9766" y="16009"/>
                  </a:cubicBezTo>
                  <a:cubicBezTo>
                    <a:pt x="10688" y="16264"/>
                    <a:pt x="11742" y="18042"/>
                    <a:pt x="12927" y="19059"/>
                  </a:cubicBezTo>
                  <a:cubicBezTo>
                    <a:pt x="14112" y="20075"/>
                    <a:pt x="15429" y="20329"/>
                    <a:pt x="16615" y="19821"/>
                  </a:cubicBezTo>
                  <a:cubicBezTo>
                    <a:pt x="17800" y="19313"/>
                    <a:pt x="18854" y="18042"/>
                    <a:pt x="19644" y="16391"/>
                  </a:cubicBezTo>
                  <a:cubicBezTo>
                    <a:pt x="20434" y="14739"/>
                    <a:pt x="20961" y="12706"/>
                    <a:pt x="21225" y="10927"/>
                  </a:cubicBezTo>
                  <a:cubicBezTo>
                    <a:pt x="21488" y="9148"/>
                    <a:pt x="21488" y="7624"/>
                    <a:pt x="20961" y="6734"/>
                  </a:cubicBezTo>
                  <a:cubicBezTo>
                    <a:pt x="20434" y="5845"/>
                    <a:pt x="19381" y="5591"/>
                    <a:pt x="18327" y="5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257129" y="27475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367994" y="59309"/>
              <a:ext cx="106153" cy="49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0888" fill="norm" stroke="1" extrusionOk="0">
                  <a:moveTo>
                    <a:pt x="10442" y="6461"/>
                  </a:moveTo>
                  <a:cubicBezTo>
                    <a:pt x="8812" y="9701"/>
                    <a:pt x="7182" y="12941"/>
                    <a:pt x="6571" y="15236"/>
                  </a:cubicBezTo>
                  <a:cubicBezTo>
                    <a:pt x="5959" y="17531"/>
                    <a:pt x="6367" y="18881"/>
                    <a:pt x="6571" y="19871"/>
                  </a:cubicBezTo>
                  <a:cubicBezTo>
                    <a:pt x="6774" y="20861"/>
                    <a:pt x="6774" y="21491"/>
                    <a:pt x="5959" y="20006"/>
                  </a:cubicBezTo>
                  <a:cubicBezTo>
                    <a:pt x="5144" y="18521"/>
                    <a:pt x="3514" y="14921"/>
                    <a:pt x="2291" y="11546"/>
                  </a:cubicBezTo>
                  <a:cubicBezTo>
                    <a:pt x="1069" y="8171"/>
                    <a:pt x="254" y="5021"/>
                    <a:pt x="50" y="3176"/>
                  </a:cubicBezTo>
                  <a:cubicBezTo>
                    <a:pt x="-154" y="1331"/>
                    <a:pt x="254" y="791"/>
                    <a:pt x="1476" y="431"/>
                  </a:cubicBezTo>
                  <a:cubicBezTo>
                    <a:pt x="2699" y="71"/>
                    <a:pt x="4737" y="-109"/>
                    <a:pt x="7386" y="71"/>
                  </a:cubicBezTo>
                  <a:cubicBezTo>
                    <a:pt x="10035" y="251"/>
                    <a:pt x="13295" y="791"/>
                    <a:pt x="16148" y="1826"/>
                  </a:cubicBezTo>
                  <a:cubicBezTo>
                    <a:pt x="19001" y="2861"/>
                    <a:pt x="21446" y="4391"/>
                    <a:pt x="20020" y="5921"/>
                  </a:cubicBezTo>
                  <a:cubicBezTo>
                    <a:pt x="18593" y="7451"/>
                    <a:pt x="13295" y="8981"/>
                    <a:pt x="7997" y="10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4542879" y="249353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125279" y="-1"/>
              <a:ext cx="395501" cy="39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35" fill="norm" stroke="1" extrusionOk="0">
                  <a:moveTo>
                    <a:pt x="9749" y="6986"/>
                  </a:moveTo>
                  <a:cubicBezTo>
                    <a:pt x="10208" y="5148"/>
                    <a:pt x="10668" y="3310"/>
                    <a:pt x="10898" y="2103"/>
                  </a:cubicBezTo>
                  <a:cubicBezTo>
                    <a:pt x="11128" y="897"/>
                    <a:pt x="11128" y="323"/>
                    <a:pt x="10840" y="93"/>
                  </a:cubicBezTo>
                  <a:cubicBezTo>
                    <a:pt x="10553" y="-137"/>
                    <a:pt x="9979" y="-22"/>
                    <a:pt x="8485" y="1414"/>
                  </a:cubicBezTo>
                  <a:cubicBezTo>
                    <a:pt x="6991" y="2850"/>
                    <a:pt x="4579" y="5608"/>
                    <a:pt x="2970" y="8652"/>
                  </a:cubicBezTo>
                  <a:cubicBezTo>
                    <a:pt x="1362" y="11697"/>
                    <a:pt x="557" y="15029"/>
                    <a:pt x="213" y="17097"/>
                  </a:cubicBezTo>
                  <a:cubicBezTo>
                    <a:pt x="-132" y="19165"/>
                    <a:pt x="-17" y="19969"/>
                    <a:pt x="270" y="20544"/>
                  </a:cubicBezTo>
                  <a:cubicBezTo>
                    <a:pt x="557" y="21118"/>
                    <a:pt x="1017" y="21463"/>
                    <a:pt x="2281" y="21291"/>
                  </a:cubicBezTo>
                  <a:cubicBezTo>
                    <a:pt x="3545" y="21118"/>
                    <a:pt x="5613" y="20429"/>
                    <a:pt x="7623" y="18361"/>
                  </a:cubicBezTo>
                  <a:cubicBezTo>
                    <a:pt x="9634" y="16293"/>
                    <a:pt x="11587" y="12846"/>
                    <a:pt x="12621" y="10089"/>
                  </a:cubicBezTo>
                  <a:cubicBezTo>
                    <a:pt x="13655" y="7331"/>
                    <a:pt x="13770" y="5263"/>
                    <a:pt x="13253" y="3769"/>
                  </a:cubicBezTo>
                  <a:cubicBezTo>
                    <a:pt x="12736" y="2276"/>
                    <a:pt x="11587" y="1357"/>
                    <a:pt x="10381" y="897"/>
                  </a:cubicBezTo>
                  <a:cubicBezTo>
                    <a:pt x="9174" y="437"/>
                    <a:pt x="7911" y="437"/>
                    <a:pt x="6934" y="1012"/>
                  </a:cubicBezTo>
                  <a:cubicBezTo>
                    <a:pt x="5957" y="1586"/>
                    <a:pt x="5268" y="2735"/>
                    <a:pt x="4923" y="3597"/>
                  </a:cubicBezTo>
                  <a:cubicBezTo>
                    <a:pt x="4579" y="4459"/>
                    <a:pt x="4579" y="5033"/>
                    <a:pt x="6647" y="5895"/>
                  </a:cubicBezTo>
                  <a:cubicBezTo>
                    <a:pt x="8715" y="6757"/>
                    <a:pt x="12851" y="7906"/>
                    <a:pt x="15666" y="8537"/>
                  </a:cubicBezTo>
                  <a:cubicBezTo>
                    <a:pt x="18481" y="9169"/>
                    <a:pt x="19974" y="9284"/>
                    <a:pt x="21468" y="9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238684" y="993349"/>
              <a:ext cx="402495" cy="38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06" fill="norm" stroke="1" extrusionOk="0">
                  <a:moveTo>
                    <a:pt x="130" y="3129"/>
                  </a:moveTo>
                  <a:cubicBezTo>
                    <a:pt x="17" y="2539"/>
                    <a:pt x="-96" y="1949"/>
                    <a:pt x="130" y="1476"/>
                  </a:cubicBezTo>
                  <a:cubicBezTo>
                    <a:pt x="356" y="1004"/>
                    <a:pt x="922" y="650"/>
                    <a:pt x="2675" y="355"/>
                  </a:cubicBezTo>
                  <a:cubicBezTo>
                    <a:pt x="4428" y="60"/>
                    <a:pt x="7368" y="-176"/>
                    <a:pt x="9403" y="178"/>
                  </a:cubicBezTo>
                  <a:cubicBezTo>
                    <a:pt x="11439" y="532"/>
                    <a:pt x="12570" y="1476"/>
                    <a:pt x="12683" y="3306"/>
                  </a:cubicBezTo>
                  <a:cubicBezTo>
                    <a:pt x="12796" y="5135"/>
                    <a:pt x="11891" y="7850"/>
                    <a:pt x="10421" y="10506"/>
                  </a:cubicBezTo>
                  <a:cubicBezTo>
                    <a:pt x="8951" y="13162"/>
                    <a:pt x="6916" y="15758"/>
                    <a:pt x="5728" y="17293"/>
                  </a:cubicBezTo>
                  <a:cubicBezTo>
                    <a:pt x="4541" y="18827"/>
                    <a:pt x="4201" y="19299"/>
                    <a:pt x="3919" y="19831"/>
                  </a:cubicBezTo>
                  <a:cubicBezTo>
                    <a:pt x="3636" y="20362"/>
                    <a:pt x="3410" y="20952"/>
                    <a:pt x="3862" y="21188"/>
                  </a:cubicBezTo>
                  <a:cubicBezTo>
                    <a:pt x="4314" y="21424"/>
                    <a:pt x="5445" y="21306"/>
                    <a:pt x="7877" y="20834"/>
                  </a:cubicBezTo>
                  <a:cubicBezTo>
                    <a:pt x="10308" y="20362"/>
                    <a:pt x="14040" y="19535"/>
                    <a:pt x="16528" y="19004"/>
                  </a:cubicBezTo>
                  <a:cubicBezTo>
                    <a:pt x="19016" y="18473"/>
                    <a:pt x="20260" y="18237"/>
                    <a:pt x="21504" y="18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285931" y="1064860"/>
              <a:ext cx="218884" cy="27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26" fill="norm" stroke="1" extrusionOk="0">
                  <a:moveTo>
                    <a:pt x="2138" y="3203"/>
                  </a:moveTo>
                  <a:cubicBezTo>
                    <a:pt x="2138" y="1741"/>
                    <a:pt x="2138" y="279"/>
                    <a:pt x="1829" y="36"/>
                  </a:cubicBezTo>
                  <a:cubicBezTo>
                    <a:pt x="1521" y="-208"/>
                    <a:pt x="904" y="766"/>
                    <a:pt x="492" y="3609"/>
                  </a:cubicBezTo>
                  <a:cubicBezTo>
                    <a:pt x="81" y="6451"/>
                    <a:pt x="-125" y="11160"/>
                    <a:pt x="81" y="14327"/>
                  </a:cubicBezTo>
                  <a:cubicBezTo>
                    <a:pt x="286" y="17494"/>
                    <a:pt x="904" y="19118"/>
                    <a:pt x="1726" y="20093"/>
                  </a:cubicBezTo>
                  <a:cubicBezTo>
                    <a:pt x="2549" y="21067"/>
                    <a:pt x="3578" y="21392"/>
                    <a:pt x="4401" y="21148"/>
                  </a:cubicBezTo>
                  <a:cubicBezTo>
                    <a:pt x="5224" y="20905"/>
                    <a:pt x="5841" y="20093"/>
                    <a:pt x="6252" y="19281"/>
                  </a:cubicBezTo>
                  <a:cubicBezTo>
                    <a:pt x="6664" y="18469"/>
                    <a:pt x="6869" y="17657"/>
                    <a:pt x="7178" y="16845"/>
                  </a:cubicBezTo>
                  <a:cubicBezTo>
                    <a:pt x="7486" y="16033"/>
                    <a:pt x="7898" y="15221"/>
                    <a:pt x="8412" y="15139"/>
                  </a:cubicBezTo>
                  <a:cubicBezTo>
                    <a:pt x="8926" y="15058"/>
                    <a:pt x="9544" y="15708"/>
                    <a:pt x="10778" y="16439"/>
                  </a:cubicBezTo>
                  <a:cubicBezTo>
                    <a:pt x="12012" y="17169"/>
                    <a:pt x="13864" y="17981"/>
                    <a:pt x="15304" y="18306"/>
                  </a:cubicBezTo>
                  <a:cubicBezTo>
                    <a:pt x="16744" y="18631"/>
                    <a:pt x="17772" y="18469"/>
                    <a:pt x="18801" y="17657"/>
                  </a:cubicBezTo>
                  <a:cubicBezTo>
                    <a:pt x="19829" y="16845"/>
                    <a:pt x="20858" y="15383"/>
                    <a:pt x="21166" y="13678"/>
                  </a:cubicBezTo>
                  <a:cubicBezTo>
                    <a:pt x="21475" y="11972"/>
                    <a:pt x="21064" y="10024"/>
                    <a:pt x="20549" y="8400"/>
                  </a:cubicBezTo>
                  <a:cubicBezTo>
                    <a:pt x="20035" y="6775"/>
                    <a:pt x="19418" y="5476"/>
                    <a:pt x="18801" y="4827"/>
                  </a:cubicBezTo>
                  <a:cubicBezTo>
                    <a:pt x="18184" y="4177"/>
                    <a:pt x="17566" y="4177"/>
                    <a:pt x="16949" y="4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574628" y="1239953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748941" y="952852"/>
              <a:ext cx="159551" cy="54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49" fill="norm" stroke="1" extrusionOk="0">
                  <a:moveTo>
                    <a:pt x="7102" y="9735"/>
                  </a:moveTo>
                  <a:cubicBezTo>
                    <a:pt x="5994" y="11721"/>
                    <a:pt x="4887" y="13708"/>
                    <a:pt x="4887" y="15528"/>
                  </a:cubicBezTo>
                  <a:cubicBezTo>
                    <a:pt x="4887" y="17349"/>
                    <a:pt x="5994" y="19004"/>
                    <a:pt x="6687" y="20039"/>
                  </a:cubicBezTo>
                  <a:cubicBezTo>
                    <a:pt x="7379" y="21073"/>
                    <a:pt x="7656" y="21487"/>
                    <a:pt x="7794" y="21446"/>
                  </a:cubicBezTo>
                  <a:cubicBezTo>
                    <a:pt x="7933" y="21404"/>
                    <a:pt x="7933" y="20908"/>
                    <a:pt x="7656" y="19046"/>
                  </a:cubicBezTo>
                  <a:cubicBezTo>
                    <a:pt x="7379" y="17184"/>
                    <a:pt x="6825" y="13956"/>
                    <a:pt x="6271" y="11059"/>
                  </a:cubicBezTo>
                  <a:cubicBezTo>
                    <a:pt x="5717" y="8163"/>
                    <a:pt x="5163" y="5597"/>
                    <a:pt x="4887" y="4025"/>
                  </a:cubicBezTo>
                  <a:cubicBezTo>
                    <a:pt x="4610" y="2453"/>
                    <a:pt x="4610" y="1873"/>
                    <a:pt x="4610" y="1377"/>
                  </a:cubicBezTo>
                  <a:cubicBezTo>
                    <a:pt x="4610" y="880"/>
                    <a:pt x="4610" y="466"/>
                    <a:pt x="5302" y="218"/>
                  </a:cubicBezTo>
                  <a:cubicBezTo>
                    <a:pt x="5994" y="-30"/>
                    <a:pt x="7379" y="-113"/>
                    <a:pt x="9594" y="218"/>
                  </a:cubicBezTo>
                  <a:cubicBezTo>
                    <a:pt x="11810" y="549"/>
                    <a:pt x="14856" y="1294"/>
                    <a:pt x="17210" y="2287"/>
                  </a:cubicBezTo>
                  <a:cubicBezTo>
                    <a:pt x="19563" y="3280"/>
                    <a:pt x="21225" y="4521"/>
                    <a:pt x="20810" y="5887"/>
                  </a:cubicBezTo>
                  <a:cubicBezTo>
                    <a:pt x="20394" y="7253"/>
                    <a:pt x="17902" y="8742"/>
                    <a:pt x="14856" y="9777"/>
                  </a:cubicBezTo>
                  <a:cubicBezTo>
                    <a:pt x="11810" y="10811"/>
                    <a:pt x="8210" y="11390"/>
                    <a:pt x="5440" y="11680"/>
                  </a:cubicBezTo>
                  <a:cubicBezTo>
                    <a:pt x="2671" y="11970"/>
                    <a:pt x="733" y="11970"/>
                    <a:pt x="179" y="11804"/>
                  </a:cubicBezTo>
                  <a:cubicBezTo>
                    <a:pt x="-375" y="11639"/>
                    <a:pt x="456" y="11308"/>
                    <a:pt x="1287" y="1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165178" y="1151053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713164" y="800871"/>
              <a:ext cx="122200" cy="44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1" fill="norm" stroke="1" extrusionOk="0">
                  <a:moveTo>
                    <a:pt x="19443" y="3101"/>
                  </a:moveTo>
                  <a:cubicBezTo>
                    <a:pt x="20176" y="2592"/>
                    <a:pt x="20908" y="2083"/>
                    <a:pt x="21091" y="1573"/>
                  </a:cubicBezTo>
                  <a:cubicBezTo>
                    <a:pt x="21274" y="1064"/>
                    <a:pt x="20908" y="554"/>
                    <a:pt x="19810" y="249"/>
                  </a:cubicBezTo>
                  <a:cubicBezTo>
                    <a:pt x="18711" y="-57"/>
                    <a:pt x="16881" y="-159"/>
                    <a:pt x="14135" y="401"/>
                  </a:cubicBezTo>
                  <a:cubicBezTo>
                    <a:pt x="11389" y="962"/>
                    <a:pt x="7728" y="2184"/>
                    <a:pt x="4799" y="4426"/>
                  </a:cubicBezTo>
                  <a:cubicBezTo>
                    <a:pt x="1871" y="6667"/>
                    <a:pt x="-326" y="9928"/>
                    <a:pt x="40" y="12781"/>
                  </a:cubicBezTo>
                  <a:cubicBezTo>
                    <a:pt x="406" y="15633"/>
                    <a:pt x="3335" y="18079"/>
                    <a:pt x="6996" y="19454"/>
                  </a:cubicBezTo>
                  <a:cubicBezTo>
                    <a:pt x="10657" y="20830"/>
                    <a:pt x="15050" y="21135"/>
                    <a:pt x="19443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031863" y="897053"/>
              <a:ext cx="2231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750"/>
                    <a:pt x="-898" y="7500"/>
                    <a:pt x="84" y="11100"/>
                  </a:cubicBezTo>
                  <a:cubicBezTo>
                    <a:pt x="1066" y="14700"/>
                    <a:pt x="10884" y="18150"/>
                    <a:pt x="20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143078" y="1036753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080" y="10000"/>
                  </a:cubicBezTo>
                  <a:cubicBezTo>
                    <a:pt x="2160" y="6400"/>
                    <a:pt x="4320" y="3200"/>
                    <a:pt x="7920" y="1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6417405" y="897523"/>
              <a:ext cx="316224" cy="30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24" fill="norm" stroke="1" extrusionOk="0">
                  <a:moveTo>
                    <a:pt x="13737" y="3471"/>
                  </a:moveTo>
                  <a:cubicBezTo>
                    <a:pt x="12153" y="2157"/>
                    <a:pt x="10569" y="844"/>
                    <a:pt x="8913" y="479"/>
                  </a:cubicBezTo>
                  <a:cubicBezTo>
                    <a:pt x="7257" y="114"/>
                    <a:pt x="5529" y="698"/>
                    <a:pt x="4017" y="2668"/>
                  </a:cubicBezTo>
                  <a:cubicBezTo>
                    <a:pt x="2505" y="4638"/>
                    <a:pt x="1209" y="7995"/>
                    <a:pt x="561" y="10914"/>
                  </a:cubicBezTo>
                  <a:cubicBezTo>
                    <a:pt x="-87" y="13833"/>
                    <a:pt x="-87" y="16314"/>
                    <a:pt x="129" y="17919"/>
                  </a:cubicBezTo>
                  <a:cubicBezTo>
                    <a:pt x="345" y="19525"/>
                    <a:pt x="777" y="20254"/>
                    <a:pt x="1353" y="20765"/>
                  </a:cubicBezTo>
                  <a:cubicBezTo>
                    <a:pt x="1929" y="21276"/>
                    <a:pt x="2649" y="21568"/>
                    <a:pt x="3801" y="21057"/>
                  </a:cubicBezTo>
                  <a:cubicBezTo>
                    <a:pt x="4953" y="20546"/>
                    <a:pt x="6537" y="19233"/>
                    <a:pt x="8193" y="16752"/>
                  </a:cubicBezTo>
                  <a:cubicBezTo>
                    <a:pt x="9849" y="14271"/>
                    <a:pt x="11577" y="10622"/>
                    <a:pt x="12441" y="7922"/>
                  </a:cubicBezTo>
                  <a:cubicBezTo>
                    <a:pt x="13305" y="5222"/>
                    <a:pt x="13305" y="3471"/>
                    <a:pt x="13017" y="2303"/>
                  </a:cubicBezTo>
                  <a:cubicBezTo>
                    <a:pt x="12729" y="1136"/>
                    <a:pt x="12153" y="552"/>
                    <a:pt x="11433" y="260"/>
                  </a:cubicBezTo>
                  <a:cubicBezTo>
                    <a:pt x="10713" y="-32"/>
                    <a:pt x="9849" y="-32"/>
                    <a:pt x="8985" y="41"/>
                  </a:cubicBezTo>
                  <a:cubicBezTo>
                    <a:pt x="8121" y="114"/>
                    <a:pt x="7257" y="260"/>
                    <a:pt x="6753" y="771"/>
                  </a:cubicBezTo>
                  <a:cubicBezTo>
                    <a:pt x="6249" y="1282"/>
                    <a:pt x="6105" y="2157"/>
                    <a:pt x="6681" y="3033"/>
                  </a:cubicBezTo>
                  <a:cubicBezTo>
                    <a:pt x="7257" y="3909"/>
                    <a:pt x="8553" y="4784"/>
                    <a:pt x="11145" y="5368"/>
                  </a:cubicBezTo>
                  <a:cubicBezTo>
                    <a:pt x="13737" y="5952"/>
                    <a:pt x="17625" y="6244"/>
                    <a:pt x="21513" y="6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790778" y="770053"/>
              <a:ext cx="136128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0" y="0"/>
                  </a:moveTo>
                  <a:cubicBezTo>
                    <a:pt x="5082" y="2210"/>
                    <a:pt x="10165" y="4420"/>
                    <a:pt x="14294" y="6879"/>
                  </a:cubicBezTo>
                  <a:cubicBezTo>
                    <a:pt x="18424" y="9339"/>
                    <a:pt x="21600" y="12048"/>
                    <a:pt x="20012" y="14400"/>
                  </a:cubicBezTo>
                  <a:cubicBezTo>
                    <a:pt x="18424" y="16752"/>
                    <a:pt x="12071" y="18749"/>
                    <a:pt x="7941" y="19889"/>
                  </a:cubicBezTo>
                  <a:cubicBezTo>
                    <a:pt x="3812" y="21030"/>
                    <a:pt x="1906" y="213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69378" y="1989253"/>
              <a:ext cx="387351" cy="68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1180" y="1976"/>
                    <a:pt x="2361" y="3951"/>
                    <a:pt x="3836" y="6059"/>
                  </a:cubicBezTo>
                  <a:cubicBezTo>
                    <a:pt x="5311" y="8166"/>
                    <a:pt x="7082" y="10405"/>
                    <a:pt x="8616" y="12644"/>
                  </a:cubicBezTo>
                  <a:cubicBezTo>
                    <a:pt x="10151" y="14883"/>
                    <a:pt x="11449" y="17122"/>
                    <a:pt x="12334" y="18670"/>
                  </a:cubicBezTo>
                  <a:cubicBezTo>
                    <a:pt x="13220" y="20217"/>
                    <a:pt x="13692" y="21073"/>
                    <a:pt x="13928" y="21337"/>
                  </a:cubicBezTo>
                  <a:cubicBezTo>
                    <a:pt x="14164" y="21600"/>
                    <a:pt x="14164" y="21271"/>
                    <a:pt x="14164" y="19756"/>
                  </a:cubicBezTo>
                  <a:cubicBezTo>
                    <a:pt x="14164" y="18241"/>
                    <a:pt x="14164" y="15541"/>
                    <a:pt x="14400" y="12940"/>
                  </a:cubicBezTo>
                  <a:cubicBezTo>
                    <a:pt x="14636" y="10339"/>
                    <a:pt x="15108" y="7837"/>
                    <a:pt x="15816" y="5960"/>
                  </a:cubicBezTo>
                  <a:cubicBezTo>
                    <a:pt x="16525" y="4083"/>
                    <a:pt x="17469" y="2832"/>
                    <a:pt x="18295" y="2074"/>
                  </a:cubicBezTo>
                  <a:cubicBezTo>
                    <a:pt x="19121" y="1317"/>
                    <a:pt x="19830" y="1054"/>
                    <a:pt x="20361" y="1054"/>
                  </a:cubicBezTo>
                  <a:cubicBezTo>
                    <a:pt x="20892" y="1054"/>
                    <a:pt x="21246" y="1317"/>
                    <a:pt x="21600" y="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105752" y="2301080"/>
              <a:ext cx="204977" cy="23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744" fill="norm" stroke="1" extrusionOk="0">
                  <a:moveTo>
                    <a:pt x="12748" y="5574"/>
                  </a:moveTo>
                  <a:cubicBezTo>
                    <a:pt x="11646" y="3884"/>
                    <a:pt x="10544" y="2193"/>
                    <a:pt x="9001" y="1066"/>
                  </a:cubicBezTo>
                  <a:cubicBezTo>
                    <a:pt x="7458" y="-61"/>
                    <a:pt x="5475" y="-624"/>
                    <a:pt x="3822" y="1066"/>
                  </a:cubicBezTo>
                  <a:cubicBezTo>
                    <a:pt x="2168" y="2757"/>
                    <a:pt x="846" y="6701"/>
                    <a:pt x="295" y="10082"/>
                  </a:cubicBezTo>
                  <a:cubicBezTo>
                    <a:pt x="-256" y="13463"/>
                    <a:pt x="-36" y="16280"/>
                    <a:pt x="956" y="18159"/>
                  </a:cubicBezTo>
                  <a:cubicBezTo>
                    <a:pt x="1948" y="20037"/>
                    <a:pt x="3711" y="20976"/>
                    <a:pt x="5364" y="20694"/>
                  </a:cubicBezTo>
                  <a:cubicBezTo>
                    <a:pt x="7017" y="20413"/>
                    <a:pt x="8560" y="18910"/>
                    <a:pt x="10654" y="17877"/>
                  </a:cubicBezTo>
                  <a:cubicBezTo>
                    <a:pt x="12748" y="16844"/>
                    <a:pt x="15393" y="16280"/>
                    <a:pt x="17266" y="15905"/>
                  </a:cubicBezTo>
                  <a:cubicBezTo>
                    <a:pt x="19140" y="15529"/>
                    <a:pt x="20242" y="15341"/>
                    <a:pt x="21344" y="15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336128" y="2249603"/>
              <a:ext cx="222251" cy="31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4320"/>
                  </a:moveTo>
                  <a:cubicBezTo>
                    <a:pt x="4114" y="6768"/>
                    <a:pt x="8229" y="9216"/>
                    <a:pt x="10697" y="11664"/>
                  </a:cubicBezTo>
                  <a:cubicBezTo>
                    <a:pt x="13166" y="14112"/>
                    <a:pt x="13989" y="16560"/>
                    <a:pt x="14297" y="18288"/>
                  </a:cubicBezTo>
                  <a:cubicBezTo>
                    <a:pt x="14606" y="20016"/>
                    <a:pt x="14400" y="21024"/>
                    <a:pt x="13886" y="21312"/>
                  </a:cubicBezTo>
                  <a:cubicBezTo>
                    <a:pt x="13371" y="21600"/>
                    <a:pt x="12549" y="21168"/>
                    <a:pt x="11829" y="18936"/>
                  </a:cubicBezTo>
                  <a:cubicBezTo>
                    <a:pt x="11109" y="16704"/>
                    <a:pt x="10491" y="12672"/>
                    <a:pt x="12137" y="9216"/>
                  </a:cubicBezTo>
                  <a:cubicBezTo>
                    <a:pt x="13783" y="5760"/>
                    <a:pt x="1769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695155" y="2164423"/>
              <a:ext cx="199774" cy="41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08" fill="norm" stroke="1" extrusionOk="0">
                  <a:moveTo>
                    <a:pt x="21236" y="463"/>
                  </a:moveTo>
                  <a:cubicBezTo>
                    <a:pt x="18536" y="135"/>
                    <a:pt x="15836" y="-192"/>
                    <a:pt x="12686" y="135"/>
                  </a:cubicBezTo>
                  <a:cubicBezTo>
                    <a:pt x="9536" y="463"/>
                    <a:pt x="5936" y="1444"/>
                    <a:pt x="3461" y="3517"/>
                  </a:cubicBezTo>
                  <a:cubicBezTo>
                    <a:pt x="986" y="5590"/>
                    <a:pt x="-364" y="8753"/>
                    <a:pt x="86" y="11753"/>
                  </a:cubicBezTo>
                  <a:cubicBezTo>
                    <a:pt x="536" y="14753"/>
                    <a:pt x="2786" y="17590"/>
                    <a:pt x="6274" y="19172"/>
                  </a:cubicBezTo>
                  <a:cubicBezTo>
                    <a:pt x="9761" y="20753"/>
                    <a:pt x="14486" y="21081"/>
                    <a:pt x="19211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971128" y="2198803"/>
              <a:ext cx="203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326"/>
                    <a:pt x="3600" y="4652"/>
                    <a:pt x="6300" y="7311"/>
                  </a:cubicBezTo>
                  <a:cubicBezTo>
                    <a:pt x="9000" y="9969"/>
                    <a:pt x="12600" y="12960"/>
                    <a:pt x="15300" y="15397"/>
                  </a:cubicBezTo>
                  <a:cubicBezTo>
                    <a:pt x="18000" y="17834"/>
                    <a:pt x="19800" y="197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034628" y="2292830"/>
              <a:ext cx="133351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434"/>
                  </a:moveTo>
                  <a:cubicBezTo>
                    <a:pt x="19200" y="192"/>
                    <a:pt x="16800" y="-51"/>
                    <a:pt x="14914" y="10"/>
                  </a:cubicBezTo>
                  <a:cubicBezTo>
                    <a:pt x="13029" y="70"/>
                    <a:pt x="11657" y="434"/>
                    <a:pt x="9257" y="2437"/>
                  </a:cubicBezTo>
                  <a:cubicBezTo>
                    <a:pt x="6857" y="4439"/>
                    <a:pt x="3429" y="8079"/>
                    <a:pt x="1714" y="11538"/>
                  </a:cubicBezTo>
                  <a:cubicBezTo>
                    <a:pt x="0" y="14996"/>
                    <a:pt x="0" y="18273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237829" y="2090853"/>
              <a:ext cx="6301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8361" y="0"/>
                  </a:moveTo>
                  <a:cubicBezTo>
                    <a:pt x="13935" y="2969"/>
                    <a:pt x="19510" y="5938"/>
                    <a:pt x="20555" y="8981"/>
                  </a:cubicBezTo>
                  <a:cubicBezTo>
                    <a:pt x="21600" y="12025"/>
                    <a:pt x="18116" y="15142"/>
                    <a:pt x="13935" y="17258"/>
                  </a:cubicBezTo>
                  <a:cubicBezTo>
                    <a:pt x="9755" y="19373"/>
                    <a:pt x="4877" y="204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232412" y="2370253"/>
              <a:ext cx="84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2923629" y="2316823"/>
              <a:ext cx="30480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00" y="11918"/>
                    <a:pt x="10200" y="3818"/>
                    <a:pt x="13800" y="1118"/>
                  </a:cubicBezTo>
                  <a:cubicBezTo>
                    <a:pt x="17400" y="-1582"/>
                    <a:pt x="195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2974429" y="2567103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429"/>
                    <a:pt x="9491" y="9257"/>
                    <a:pt x="13091" y="5657"/>
                  </a:cubicBezTo>
                  <a:cubicBezTo>
                    <a:pt x="16691" y="2057"/>
                    <a:pt x="1914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014623" y="2101351"/>
              <a:ext cx="318706" cy="55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4" fill="norm" stroke="1" extrusionOk="0">
                  <a:moveTo>
                    <a:pt x="17676" y="3753"/>
                  </a:moveTo>
                  <a:cubicBezTo>
                    <a:pt x="17819" y="2938"/>
                    <a:pt x="17962" y="2123"/>
                    <a:pt x="18033" y="1511"/>
                  </a:cubicBezTo>
                  <a:cubicBezTo>
                    <a:pt x="18105" y="900"/>
                    <a:pt x="18105" y="493"/>
                    <a:pt x="17747" y="248"/>
                  </a:cubicBezTo>
                  <a:cubicBezTo>
                    <a:pt x="17390" y="4"/>
                    <a:pt x="16674" y="-78"/>
                    <a:pt x="15101" y="85"/>
                  </a:cubicBezTo>
                  <a:cubicBezTo>
                    <a:pt x="13527" y="248"/>
                    <a:pt x="11096" y="656"/>
                    <a:pt x="8592" y="1960"/>
                  </a:cubicBezTo>
                  <a:cubicBezTo>
                    <a:pt x="6089" y="3264"/>
                    <a:pt x="3514" y="5465"/>
                    <a:pt x="2012" y="8032"/>
                  </a:cubicBezTo>
                  <a:cubicBezTo>
                    <a:pt x="510" y="10600"/>
                    <a:pt x="81" y="13534"/>
                    <a:pt x="10" y="15735"/>
                  </a:cubicBezTo>
                  <a:cubicBezTo>
                    <a:pt x="-62" y="17936"/>
                    <a:pt x="224" y="19403"/>
                    <a:pt x="1798" y="20299"/>
                  </a:cubicBezTo>
                  <a:cubicBezTo>
                    <a:pt x="3371" y="21196"/>
                    <a:pt x="6232" y="21522"/>
                    <a:pt x="9737" y="21400"/>
                  </a:cubicBezTo>
                  <a:cubicBezTo>
                    <a:pt x="13241" y="21277"/>
                    <a:pt x="17390" y="20707"/>
                    <a:pt x="21538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022179" y="2408353"/>
              <a:ext cx="311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" y="19200"/>
                    <a:pt x="588" y="16800"/>
                    <a:pt x="3380" y="13440"/>
                  </a:cubicBezTo>
                  <a:cubicBezTo>
                    <a:pt x="6171" y="10080"/>
                    <a:pt x="11461" y="5760"/>
                    <a:pt x="14914" y="3360"/>
                  </a:cubicBezTo>
                  <a:cubicBezTo>
                    <a:pt x="18367" y="960"/>
                    <a:pt x="19984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487470" y="2060960"/>
              <a:ext cx="411009" cy="63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2" fill="norm" stroke="1" extrusionOk="0">
                  <a:moveTo>
                    <a:pt x="21509" y="1654"/>
                  </a:moveTo>
                  <a:cubicBezTo>
                    <a:pt x="19183" y="939"/>
                    <a:pt x="16857" y="224"/>
                    <a:pt x="14254" y="45"/>
                  </a:cubicBezTo>
                  <a:cubicBezTo>
                    <a:pt x="11651" y="-134"/>
                    <a:pt x="8771" y="224"/>
                    <a:pt x="6666" y="1153"/>
                  </a:cubicBezTo>
                  <a:cubicBezTo>
                    <a:pt x="4561" y="2083"/>
                    <a:pt x="3232" y="3585"/>
                    <a:pt x="2457" y="5588"/>
                  </a:cubicBezTo>
                  <a:cubicBezTo>
                    <a:pt x="1681" y="7591"/>
                    <a:pt x="1460" y="10094"/>
                    <a:pt x="1072" y="12418"/>
                  </a:cubicBezTo>
                  <a:cubicBezTo>
                    <a:pt x="684" y="14743"/>
                    <a:pt x="131" y="16889"/>
                    <a:pt x="20" y="18319"/>
                  </a:cubicBezTo>
                  <a:cubicBezTo>
                    <a:pt x="-91" y="19749"/>
                    <a:pt x="241" y="20465"/>
                    <a:pt x="1681" y="20894"/>
                  </a:cubicBezTo>
                  <a:cubicBezTo>
                    <a:pt x="3121" y="21323"/>
                    <a:pt x="5669" y="21466"/>
                    <a:pt x="7663" y="21394"/>
                  </a:cubicBezTo>
                  <a:cubicBezTo>
                    <a:pt x="9657" y="21323"/>
                    <a:pt x="11097" y="21037"/>
                    <a:pt x="12537" y="2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879428" y="2255953"/>
              <a:ext cx="2667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58"/>
                    <a:pt x="7200" y="5317"/>
                    <a:pt x="10457" y="8197"/>
                  </a:cubicBezTo>
                  <a:cubicBezTo>
                    <a:pt x="13714" y="11077"/>
                    <a:pt x="16629" y="14178"/>
                    <a:pt x="18429" y="16449"/>
                  </a:cubicBezTo>
                  <a:cubicBezTo>
                    <a:pt x="20229" y="18720"/>
                    <a:pt x="20914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905777" y="2275003"/>
              <a:ext cx="22765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20510" y="0"/>
                    <a:pt x="19510" y="0"/>
                    <a:pt x="18210" y="608"/>
                  </a:cubicBezTo>
                  <a:cubicBezTo>
                    <a:pt x="16910" y="1217"/>
                    <a:pt x="15310" y="2434"/>
                    <a:pt x="12410" y="4715"/>
                  </a:cubicBezTo>
                  <a:cubicBezTo>
                    <a:pt x="9510" y="6997"/>
                    <a:pt x="5310" y="10344"/>
                    <a:pt x="2910" y="13082"/>
                  </a:cubicBezTo>
                  <a:cubicBezTo>
                    <a:pt x="510" y="15820"/>
                    <a:pt x="-90" y="17949"/>
                    <a:pt x="10" y="19268"/>
                  </a:cubicBezTo>
                  <a:cubicBezTo>
                    <a:pt x="110" y="20586"/>
                    <a:pt x="910" y="21093"/>
                    <a:pt x="17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165178" y="2055791"/>
              <a:ext cx="171451" cy="2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3773"/>
                  </a:moveTo>
                  <a:cubicBezTo>
                    <a:pt x="533" y="2616"/>
                    <a:pt x="1067" y="1459"/>
                    <a:pt x="2000" y="687"/>
                  </a:cubicBezTo>
                  <a:cubicBezTo>
                    <a:pt x="2933" y="-84"/>
                    <a:pt x="4267" y="-470"/>
                    <a:pt x="6000" y="976"/>
                  </a:cubicBezTo>
                  <a:cubicBezTo>
                    <a:pt x="7733" y="2423"/>
                    <a:pt x="9867" y="5701"/>
                    <a:pt x="9733" y="8884"/>
                  </a:cubicBezTo>
                  <a:cubicBezTo>
                    <a:pt x="9600" y="12066"/>
                    <a:pt x="7200" y="15151"/>
                    <a:pt x="5600" y="17176"/>
                  </a:cubicBezTo>
                  <a:cubicBezTo>
                    <a:pt x="4000" y="19201"/>
                    <a:pt x="3200" y="20166"/>
                    <a:pt x="3733" y="20648"/>
                  </a:cubicBezTo>
                  <a:cubicBezTo>
                    <a:pt x="4267" y="21130"/>
                    <a:pt x="6133" y="21130"/>
                    <a:pt x="9333" y="20744"/>
                  </a:cubicBezTo>
                  <a:cubicBezTo>
                    <a:pt x="12533" y="20359"/>
                    <a:pt x="17067" y="19587"/>
                    <a:pt x="21600" y="18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304878" y="2053696"/>
              <a:ext cx="263298" cy="71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42" fill="norm" stroke="1" extrusionOk="0">
                  <a:moveTo>
                    <a:pt x="7200" y="1317"/>
                  </a:moveTo>
                  <a:cubicBezTo>
                    <a:pt x="6000" y="997"/>
                    <a:pt x="4800" y="676"/>
                    <a:pt x="4714" y="420"/>
                  </a:cubicBezTo>
                  <a:cubicBezTo>
                    <a:pt x="4629" y="163"/>
                    <a:pt x="5657" y="-29"/>
                    <a:pt x="7714" y="3"/>
                  </a:cubicBezTo>
                  <a:cubicBezTo>
                    <a:pt x="9771" y="35"/>
                    <a:pt x="12857" y="291"/>
                    <a:pt x="14914" y="997"/>
                  </a:cubicBezTo>
                  <a:cubicBezTo>
                    <a:pt x="16971" y="1702"/>
                    <a:pt x="18000" y="2855"/>
                    <a:pt x="18086" y="4682"/>
                  </a:cubicBezTo>
                  <a:cubicBezTo>
                    <a:pt x="18171" y="6509"/>
                    <a:pt x="17314" y="9008"/>
                    <a:pt x="16800" y="11059"/>
                  </a:cubicBezTo>
                  <a:cubicBezTo>
                    <a:pt x="16286" y="13110"/>
                    <a:pt x="16114" y="14713"/>
                    <a:pt x="16286" y="15835"/>
                  </a:cubicBezTo>
                  <a:cubicBezTo>
                    <a:pt x="16457" y="16956"/>
                    <a:pt x="16971" y="17597"/>
                    <a:pt x="17914" y="18206"/>
                  </a:cubicBezTo>
                  <a:cubicBezTo>
                    <a:pt x="18857" y="18815"/>
                    <a:pt x="20229" y="19392"/>
                    <a:pt x="20914" y="19840"/>
                  </a:cubicBezTo>
                  <a:cubicBezTo>
                    <a:pt x="21600" y="20289"/>
                    <a:pt x="21600" y="20610"/>
                    <a:pt x="19543" y="20930"/>
                  </a:cubicBezTo>
                  <a:cubicBezTo>
                    <a:pt x="17486" y="21251"/>
                    <a:pt x="13371" y="21571"/>
                    <a:pt x="9771" y="21539"/>
                  </a:cubicBezTo>
                  <a:cubicBezTo>
                    <a:pt x="6171" y="21507"/>
                    <a:pt x="3086" y="21122"/>
                    <a:pt x="0" y="20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6079578" y="2455697"/>
              <a:ext cx="336551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494" y="15368"/>
                    <a:pt x="2989" y="9410"/>
                    <a:pt x="6249" y="5686"/>
                  </a:cubicBezTo>
                  <a:cubicBezTo>
                    <a:pt x="9509" y="1961"/>
                    <a:pt x="14536" y="472"/>
                    <a:pt x="17389" y="99"/>
                  </a:cubicBezTo>
                  <a:cubicBezTo>
                    <a:pt x="20242" y="-273"/>
                    <a:pt x="20921" y="472"/>
                    <a:pt x="21600" y="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728368" y="2059467"/>
              <a:ext cx="335461" cy="55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22" fill="norm" stroke="1" extrusionOk="0">
                  <a:moveTo>
                    <a:pt x="21530" y="2931"/>
                  </a:moveTo>
                  <a:cubicBezTo>
                    <a:pt x="20715" y="1949"/>
                    <a:pt x="19900" y="967"/>
                    <a:pt x="19085" y="436"/>
                  </a:cubicBezTo>
                  <a:cubicBezTo>
                    <a:pt x="18270" y="-96"/>
                    <a:pt x="17455" y="-178"/>
                    <a:pt x="16164" y="395"/>
                  </a:cubicBezTo>
                  <a:cubicBezTo>
                    <a:pt x="14873" y="967"/>
                    <a:pt x="13107" y="2195"/>
                    <a:pt x="11273" y="3872"/>
                  </a:cubicBezTo>
                  <a:cubicBezTo>
                    <a:pt x="9439" y="5549"/>
                    <a:pt x="7538" y="7677"/>
                    <a:pt x="5839" y="9927"/>
                  </a:cubicBezTo>
                  <a:cubicBezTo>
                    <a:pt x="4141" y="12177"/>
                    <a:pt x="2647" y="14549"/>
                    <a:pt x="1696" y="16227"/>
                  </a:cubicBezTo>
                  <a:cubicBezTo>
                    <a:pt x="745" y="17904"/>
                    <a:pt x="338" y="18886"/>
                    <a:pt x="134" y="19581"/>
                  </a:cubicBezTo>
                  <a:cubicBezTo>
                    <a:pt x="-70" y="20277"/>
                    <a:pt x="-70" y="20686"/>
                    <a:pt x="338" y="20972"/>
                  </a:cubicBezTo>
                  <a:cubicBezTo>
                    <a:pt x="745" y="21258"/>
                    <a:pt x="1560" y="21422"/>
                    <a:pt x="4005" y="21422"/>
                  </a:cubicBezTo>
                  <a:cubicBezTo>
                    <a:pt x="6451" y="21422"/>
                    <a:pt x="10526" y="21258"/>
                    <a:pt x="13243" y="20972"/>
                  </a:cubicBezTo>
                  <a:cubicBezTo>
                    <a:pt x="15960" y="20686"/>
                    <a:pt x="17319" y="20277"/>
                    <a:pt x="18677" y="19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6790778" y="2376603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6" y="17018"/>
                    <a:pt x="3771" y="12436"/>
                    <a:pt x="7371" y="8836"/>
                  </a:cubicBezTo>
                  <a:cubicBezTo>
                    <a:pt x="10971" y="5236"/>
                    <a:pt x="16286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154379" y="2074743"/>
              <a:ext cx="341251" cy="54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67" fill="norm" stroke="1" extrusionOk="0">
                  <a:moveTo>
                    <a:pt x="21496" y="3148"/>
                  </a:moveTo>
                  <a:cubicBezTo>
                    <a:pt x="20563" y="2227"/>
                    <a:pt x="19629" y="1307"/>
                    <a:pt x="18496" y="762"/>
                  </a:cubicBezTo>
                  <a:cubicBezTo>
                    <a:pt x="17363" y="218"/>
                    <a:pt x="16029" y="51"/>
                    <a:pt x="15029" y="9"/>
                  </a:cubicBezTo>
                  <a:cubicBezTo>
                    <a:pt x="14029" y="-33"/>
                    <a:pt x="13363" y="51"/>
                    <a:pt x="12629" y="595"/>
                  </a:cubicBezTo>
                  <a:cubicBezTo>
                    <a:pt x="11896" y="1139"/>
                    <a:pt x="11096" y="2144"/>
                    <a:pt x="9963" y="3776"/>
                  </a:cubicBezTo>
                  <a:cubicBezTo>
                    <a:pt x="8829" y="5409"/>
                    <a:pt x="7363" y="7669"/>
                    <a:pt x="5963" y="9804"/>
                  </a:cubicBezTo>
                  <a:cubicBezTo>
                    <a:pt x="4563" y="11939"/>
                    <a:pt x="3229" y="13948"/>
                    <a:pt x="2229" y="15539"/>
                  </a:cubicBezTo>
                  <a:cubicBezTo>
                    <a:pt x="1229" y="17130"/>
                    <a:pt x="563" y="18302"/>
                    <a:pt x="229" y="19181"/>
                  </a:cubicBezTo>
                  <a:cubicBezTo>
                    <a:pt x="-104" y="20060"/>
                    <a:pt x="-104" y="20646"/>
                    <a:pt x="429" y="21023"/>
                  </a:cubicBezTo>
                  <a:cubicBezTo>
                    <a:pt x="963" y="21400"/>
                    <a:pt x="2029" y="21567"/>
                    <a:pt x="4763" y="21567"/>
                  </a:cubicBezTo>
                  <a:cubicBezTo>
                    <a:pt x="7496" y="21567"/>
                    <a:pt x="11896" y="21400"/>
                    <a:pt x="16296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501978" y="2252466"/>
              <a:ext cx="260351" cy="36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577"/>
                  </a:moveTo>
                  <a:cubicBezTo>
                    <a:pt x="702" y="204"/>
                    <a:pt x="1405" y="-168"/>
                    <a:pt x="2371" y="80"/>
                  </a:cubicBezTo>
                  <a:cubicBezTo>
                    <a:pt x="3337" y="329"/>
                    <a:pt x="4566" y="1198"/>
                    <a:pt x="7024" y="3742"/>
                  </a:cubicBezTo>
                  <a:cubicBezTo>
                    <a:pt x="9483" y="6287"/>
                    <a:pt x="13171" y="10508"/>
                    <a:pt x="15805" y="13735"/>
                  </a:cubicBezTo>
                  <a:cubicBezTo>
                    <a:pt x="18439" y="16963"/>
                    <a:pt x="20020" y="19198"/>
                    <a:pt x="2160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547875" y="2336698"/>
              <a:ext cx="258905" cy="30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7" fill="norm" stroke="1" extrusionOk="0">
                  <a:moveTo>
                    <a:pt x="21480" y="125"/>
                  </a:moveTo>
                  <a:cubicBezTo>
                    <a:pt x="20602" y="-21"/>
                    <a:pt x="19724" y="-167"/>
                    <a:pt x="18319" y="490"/>
                  </a:cubicBezTo>
                  <a:cubicBezTo>
                    <a:pt x="16914" y="1147"/>
                    <a:pt x="14982" y="2606"/>
                    <a:pt x="12260" y="4868"/>
                  </a:cubicBezTo>
                  <a:cubicBezTo>
                    <a:pt x="9539" y="7130"/>
                    <a:pt x="6026" y="10195"/>
                    <a:pt x="3831" y="12676"/>
                  </a:cubicBezTo>
                  <a:cubicBezTo>
                    <a:pt x="1636" y="15157"/>
                    <a:pt x="758" y="17055"/>
                    <a:pt x="319" y="18441"/>
                  </a:cubicBezTo>
                  <a:cubicBezTo>
                    <a:pt x="-120" y="19828"/>
                    <a:pt x="-120" y="20703"/>
                    <a:pt x="407" y="21068"/>
                  </a:cubicBezTo>
                  <a:cubicBezTo>
                    <a:pt x="934" y="21433"/>
                    <a:pt x="1987" y="21287"/>
                    <a:pt x="3041" y="21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7838528" y="2108186"/>
              <a:ext cx="227422" cy="55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6" fill="norm" stroke="1" extrusionOk="0">
                  <a:moveTo>
                    <a:pt x="0" y="4712"/>
                  </a:moveTo>
                  <a:cubicBezTo>
                    <a:pt x="600" y="3652"/>
                    <a:pt x="1200" y="2593"/>
                    <a:pt x="3200" y="1778"/>
                  </a:cubicBezTo>
                  <a:cubicBezTo>
                    <a:pt x="5200" y="963"/>
                    <a:pt x="8600" y="392"/>
                    <a:pt x="11400" y="148"/>
                  </a:cubicBezTo>
                  <a:cubicBezTo>
                    <a:pt x="14200" y="-97"/>
                    <a:pt x="16400" y="-15"/>
                    <a:pt x="18000" y="229"/>
                  </a:cubicBezTo>
                  <a:cubicBezTo>
                    <a:pt x="19600" y="474"/>
                    <a:pt x="20600" y="881"/>
                    <a:pt x="21100" y="1737"/>
                  </a:cubicBezTo>
                  <a:cubicBezTo>
                    <a:pt x="21600" y="2593"/>
                    <a:pt x="21600" y="3897"/>
                    <a:pt x="21200" y="5772"/>
                  </a:cubicBezTo>
                  <a:cubicBezTo>
                    <a:pt x="20800" y="7646"/>
                    <a:pt x="20000" y="10092"/>
                    <a:pt x="19700" y="12252"/>
                  </a:cubicBezTo>
                  <a:cubicBezTo>
                    <a:pt x="19400" y="14412"/>
                    <a:pt x="19600" y="16286"/>
                    <a:pt x="19200" y="17631"/>
                  </a:cubicBezTo>
                  <a:cubicBezTo>
                    <a:pt x="18800" y="18976"/>
                    <a:pt x="17800" y="19791"/>
                    <a:pt x="15800" y="20403"/>
                  </a:cubicBezTo>
                  <a:cubicBezTo>
                    <a:pt x="13800" y="21014"/>
                    <a:pt x="10800" y="21421"/>
                    <a:pt x="9000" y="21462"/>
                  </a:cubicBezTo>
                  <a:cubicBezTo>
                    <a:pt x="7200" y="21503"/>
                    <a:pt x="6600" y="21177"/>
                    <a:pt x="6000" y="20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8130628" y="2046553"/>
              <a:ext cx="299518" cy="71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1" fill="norm" stroke="1" extrusionOk="0">
                  <a:moveTo>
                    <a:pt x="14954" y="764"/>
                  </a:moveTo>
                  <a:cubicBezTo>
                    <a:pt x="15256" y="444"/>
                    <a:pt x="15558" y="123"/>
                    <a:pt x="16162" y="27"/>
                  </a:cubicBezTo>
                  <a:cubicBezTo>
                    <a:pt x="16766" y="-69"/>
                    <a:pt x="17673" y="59"/>
                    <a:pt x="18655" y="860"/>
                  </a:cubicBezTo>
                  <a:cubicBezTo>
                    <a:pt x="19636" y="1662"/>
                    <a:pt x="20694" y="3136"/>
                    <a:pt x="21147" y="5091"/>
                  </a:cubicBezTo>
                  <a:cubicBezTo>
                    <a:pt x="21600" y="7046"/>
                    <a:pt x="21449" y="9481"/>
                    <a:pt x="20014" y="11757"/>
                  </a:cubicBezTo>
                  <a:cubicBezTo>
                    <a:pt x="18579" y="14032"/>
                    <a:pt x="15860" y="16147"/>
                    <a:pt x="12310" y="17749"/>
                  </a:cubicBezTo>
                  <a:cubicBezTo>
                    <a:pt x="8761" y="19352"/>
                    <a:pt x="4380" y="20441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6601200" y="1913053"/>
              <a:ext cx="234029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20381" y="0"/>
                  </a:moveTo>
                  <a:cubicBezTo>
                    <a:pt x="16591" y="1347"/>
                    <a:pt x="12802" y="2694"/>
                    <a:pt x="9202" y="4299"/>
                  </a:cubicBezTo>
                  <a:cubicBezTo>
                    <a:pt x="5602" y="5905"/>
                    <a:pt x="2191" y="7770"/>
                    <a:pt x="770" y="9635"/>
                  </a:cubicBezTo>
                  <a:cubicBezTo>
                    <a:pt x="-651" y="11499"/>
                    <a:pt x="-83" y="13364"/>
                    <a:pt x="2286" y="15073"/>
                  </a:cubicBezTo>
                  <a:cubicBezTo>
                    <a:pt x="4654" y="16783"/>
                    <a:pt x="8823" y="18337"/>
                    <a:pt x="12233" y="19399"/>
                  </a:cubicBezTo>
                  <a:cubicBezTo>
                    <a:pt x="15644" y="20460"/>
                    <a:pt x="18296" y="21030"/>
                    <a:pt x="209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579399" y="1654073"/>
              <a:ext cx="294180" cy="32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9" fill="norm" stroke="1" extrusionOk="0">
                  <a:moveTo>
                    <a:pt x="614" y="3297"/>
                  </a:moveTo>
                  <a:cubicBezTo>
                    <a:pt x="460" y="2591"/>
                    <a:pt x="306" y="1885"/>
                    <a:pt x="537" y="1321"/>
                  </a:cubicBezTo>
                  <a:cubicBezTo>
                    <a:pt x="769" y="756"/>
                    <a:pt x="1386" y="333"/>
                    <a:pt x="2234" y="121"/>
                  </a:cubicBezTo>
                  <a:cubicBezTo>
                    <a:pt x="3083" y="-91"/>
                    <a:pt x="4163" y="-91"/>
                    <a:pt x="5166" y="685"/>
                  </a:cubicBezTo>
                  <a:cubicBezTo>
                    <a:pt x="6169" y="1462"/>
                    <a:pt x="7094" y="3015"/>
                    <a:pt x="6863" y="5415"/>
                  </a:cubicBezTo>
                  <a:cubicBezTo>
                    <a:pt x="6632" y="7815"/>
                    <a:pt x="5243" y="11062"/>
                    <a:pt x="3932" y="13462"/>
                  </a:cubicBezTo>
                  <a:cubicBezTo>
                    <a:pt x="2620" y="15862"/>
                    <a:pt x="1386" y="17415"/>
                    <a:pt x="692" y="18544"/>
                  </a:cubicBezTo>
                  <a:cubicBezTo>
                    <a:pt x="-3" y="19674"/>
                    <a:pt x="-157" y="20380"/>
                    <a:pt x="152" y="20803"/>
                  </a:cubicBezTo>
                  <a:cubicBezTo>
                    <a:pt x="460" y="21227"/>
                    <a:pt x="1232" y="21368"/>
                    <a:pt x="4240" y="21438"/>
                  </a:cubicBezTo>
                  <a:cubicBezTo>
                    <a:pt x="7249" y="21509"/>
                    <a:pt x="12494" y="21509"/>
                    <a:pt x="15734" y="21509"/>
                  </a:cubicBezTo>
                  <a:cubicBezTo>
                    <a:pt x="18974" y="21509"/>
                    <a:pt x="20209" y="21509"/>
                    <a:pt x="21443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076528" y="2811806"/>
              <a:ext cx="55880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20407"/>
                  </a:moveTo>
                  <a:cubicBezTo>
                    <a:pt x="2782" y="14516"/>
                    <a:pt x="5564" y="8625"/>
                    <a:pt x="8509" y="4698"/>
                  </a:cubicBezTo>
                  <a:cubicBezTo>
                    <a:pt x="11455" y="771"/>
                    <a:pt x="14564" y="-1193"/>
                    <a:pt x="16773" y="771"/>
                  </a:cubicBezTo>
                  <a:cubicBezTo>
                    <a:pt x="18982" y="2734"/>
                    <a:pt x="20291" y="8625"/>
                    <a:pt x="21600" y="14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7178128" y="2884603"/>
              <a:ext cx="577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2" y="17280"/>
                    <a:pt x="6804" y="12960"/>
                    <a:pt x="10127" y="9360"/>
                  </a:cubicBezTo>
                  <a:cubicBezTo>
                    <a:pt x="13451" y="5760"/>
                    <a:pt x="16695" y="2880"/>
                    <a:pt x="18593" y="1440"/>
                  </a:cubicBezTo>
                  <a:cubicBezTo>
                    <a:pt x="20492" y="0"/>
                    <a:pt x="210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260678" y="3197342"/>
              <a:ext cx="266701" cy="34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4222"/>
                  </a:moveTo>
                  <a:cubicBezTo>
                    <a:pt x="0" y="3044"/>
                    <a:pt x="0" y="1865"/>
                    <a:pt x="1200" y="1015"/>
                  </a:cubicBezTo>
                  <a:cubicBezTo>
                    <a:pt x="2400" y="164"/>
                    <a:pt x="4800" y="-360"/>
                    <a:pt x="6600" y="295"/>
                  </a:cubicBezTo>
                  <a:cubicBezTo>
                    <a:pt x="8400" y="949"/>
                    <a:pt x="9600" y="2782"/>
                    <a:pt x="9857" y="5073"/>
                  </a:cubicBezTo>
                  <a:cubicBezTo>
                    <a:pt x="10114" y="7364"/>
                    <a:pt x="9429" y="10113"/>
                    <a:pt x="7886" y="12535"/>
                  </a:cubicBezTo>
                  <a:cubicBezTo>
                    <a:pt x="6343" y="14956"/>
                    <a:pt x="3943" y="17051"/>
                    <a:pt x="2400" y="18360"/>
                  </a:cubicBezTo>
                  <a:cubicBezTo>
                    <a:pt x="857" y="19669"/>
                    <a:pt x="171" y="20193"/>
                    <a:pt x="257" y="20585"/>
                  </a:cubicBezTo>
                  <a:cubicBezTo>
                    <a:pt x="343" y="20978"/>
                    <a:pt x="1200" y="21240"/>
                    <a:pt x="3943" y="21044"/>
                  </a:cubicBezTo>
                  <a:cubicBezTo>
                    <a:pt x="6686" y="20847"/>
                    <a:pt x="11314" y="20193"/>
                    <a:pt x="14571" y="19735"/>
                  </a:cubicBezTo>
                  <a:cubicBezTo>
                    <a:pt x="17829" y="19276"/>
                    <a:pt x="19714" y="19015"/>
                    <a:pt x="21600" y="18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603578" y="339260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902975" y="3248989"/>
              <a:ext cx="278454" cy="29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2" fill="norm" stroke="1" extrusionOk="0">
                  <a:moveTo>
                    <a:pt x="12200" y="2136"/>
                  </a:moveTo>
                  <a:cubicBezTo>
                    <a:pt x="11709" y="1211"/>
                    <a:pt x="11218" y="285"/>
                    <a:pt x="10482" y="53"/>
                  </a:cubicBezTo>
                  <a:cubicBezTo>
                    <a:pt x="9745" y="-178"/>
                    <a:pt x="8763" y="285"/>
                    <a:pt x="7127" y="2445"/>
                  </a:cubicBezTo>
                  <a:cubicBezTo>
                    <a:pt x="5491" y="4605"/>
                    <a:pt x="3200" y="8462"/>
                    <a:pt x="1809" y="11702"/>
                  </a:cubicBezTo>
                  <a:cubicBezTo>
                    <a:pt x="418" y="14942"/>
                    <a:pt x="-73" y="17565"/>
                    <a:pt x="9" y="19185"/>
                  </a:cubicBezTo>
                  <a:cubicBezTo>
                    <a:pt x="91" y="20805"/>
                    <a:pt x="745" y="21422"/>
                    <a:pt x="2463" y="21422"/>
                  </a:cubicBezTo>
                  <a:cubicBezTo>
                    <a:pt x="4182" y="21422"/>
                    <a:pt x="6963" y="20805"/>
                    <a:pt x="9663" y="19262"/>
                  </a:cubicBezTo>
                  <a:cubicBezTo>
                    <a:pt x="12363" y="17719"/>
                    <a:pt x="14982" y="15251"/>
                    <a:pt x="16291" y="12551"/>
                  </a:cubicBezTo>
                  <a:cubicBezTo>
                    <a:pt x="17600" y="9851"/>
                    <a:pt x="17600" y="6919"/>
                    <a:pt x="16863" y="4836"/>
                  </a:cubicBezTo>
                  <a:cubicBezTo>
                    <a:pt x="16127" y="2753"/>
                    <a:pt x="14654" y="1519"/>
                    <a:pt x="13427" y="902"/>
                  </a:cubicBezTo>
                  <a:cubicBezTo>
                    <a:pt x="12200" y="285"/>
                    <a:pt x="11218" y="285"/>
                    <a:pt x="10318" y="285"/>
                  </a:cubicBezTo>
                  <a:cubicBezTo>
                    <a:pt x="9418" y="285"/>
                    <a:pt x="8600" y="285"/>
                    <a:pt x="7863" y="748"/>
                  </a:cubicBezTo>
                  <a:cubicBezTo>
                    <a:pt x="7127" y="1211"/>
                    <a:pt x="6472" y="2136"/>
                    <a:pt x="6227" y="2985"/>
                  </a:cubicBezTo>
                  <a:cubicBezTo>
                    <a:pt x="5982" y="3833"/>
                    <a:pt x="6145" y="4605"/>
                    <a:pt x="7127" y="5376"/>
                  </a:cubicBezTo>
                  <a:cubicBezTo>
                    <a:pt x="8109" y="6148"/>
                    <a:pt x="9909" y="6919"/>
                    <a:pt x="12445" y="7228"/>
                  </a:cubicBezTo>
                  <a:cubicBezTo>
                    <a:pt x="14982" y="7536"/>
                    <a:pt x="18254" y="7382"/>
                    <a:pt x="21527" y="7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8206828" y="3151303"/>
              <a:ext cx="13565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13745" y="0"/>
                  </a:moveTo>
                  <a:cubicBezTo>
                    <a:pt x="16691" y="2842"/>
                    <a:pt x="19636" y="5684"/>
                    <a:pt x="20618" y="8574"/>
                  </a:cubicBezTo>
                  <a:cubicBezTo>
                    <a:pt x="21600" y="11463"/>
                    <a:pt x="20618" y="14400"/>
                    <a:pt x="16855" y="16579"/>
                  </a:cubicBezTo>
                  <a:cubicBezTo>
                    <a:pt x="13091" y="18758"/>
                    <a:pt x="6545" y="201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095374" y="3195753"/>
              <a:ext cx="27325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600" fill="norm" stroke="1" extrusionOk="0">
                  <a:moveTo>
                    <a:pt x="9688" y="0"/>
                  </a:moveTo>
                  <a:cubicBezTo>
                    <a:pt x="6625" y="2900"/>
                    <a:pt x="3562" y="5800"/>
                    <a:pt x="1709" y="8450"/>
                  </a:cubicBezTo>
                  <a:cubicBezTo>
                    <a:pt x="-145" y="11100"/>
                    <a:pt x="-790" y="13500"/>
                    <a:pt x="1306" y="15600"/>
                  </a:cubicBezTo>
                  <a:cubicBezTo>
                    <a:pt x="3401" y="17700"/>
                    <a:pt x="8237" y="19500"/>
                    <a:pt x="11944" y="20450"/>
                  </a:cubicBezTo>
                  <a:cubicBezTo>
                    <a:pt x="15652" y="21400"/>
                    <a:pt x="18231" y="21500"/>
                    <a:pt x="208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42151" y="3977744"/>
              <a:ext cx="335178" cy="54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52" fill="norm" stroke="1" extrusionOk="0">
                  <a:moveTo>
                    <a:pt x="21512" y="1957"/>
                  </a:moveTo>
                  <a:cubicBezTo>
                    <a:pt x="21512" y="1292"/>
                    <a:pt x="21512" y="628"/>
                    <a:pt x="20969" y="295"/>
                  </a:cubicBezTo>
                  <a:cubicBezTo>
                    <a:pt x="20425" y="-37"/>
                    <a:pt x="19338" y="-37"/>
                    <a:pt x="17029" y="46"/>
                  </a:cubicBezTo>
                  <a:cubicBezTo>
                    <a:pt x="14720" y="129"/>
                    <a:pt x="11187" y="295"/>
                    <a:pt x="8403" y="877"/>
                  </a:cubicBezTo>
                  <a:cubicBezTo>
                    <a:pt x="5618" y="1458"/>
                    <a:pt x="3580" y="2455"/>
                    <a:pt x="2289" y="4366"/>
                  </a:cubicBezTo>
                  <a:cubicBezTo>
                    <a:pt x="999" y="6277"/>
                    <a:pt x="455" y="9101"/>
                    <a:pt x="184" y="11677"/>
                  </a:cubicBezTo>
                  <a:cubicBezTo>
                    <a:pt x="-88" y="14252"/>
                    <a:pt x="-88" y="16578"/>
                    <a:pt x="387" y="18157"/>
                  </a:cubicBezTo>
                  <a:cubicBezTo>
                    <a:pt x="863" y="19735"/>
                    <a:pt x="1814" y="20566"/>
                    <a:pt x="3580" y="21023"/>
                  </a:cubicBezTo>
                  <a:cubicBezTo>
                    <a:pt x="5346" y="21480"/>
                    <a:pt x="7927" y="21563"/>
                    <a:pt x="10508" y="21314"/>
                  </a:cubicBezTo>
                  <a:cubicBezTo>
                    <a:pt x="13089" y="21065"/>
                    <a:pt x="15670" y="20483"/>
                    <a:pt x="18252" y="19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75614" y="4294303"/>
              <a:ext cx="2382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442" y="21600"/>
                  </a:moveTo>
                  <a:cubicBezTo>
                    <a:pt x="678" y="20160"/>
                    <a:pt x="-87" y="18720"/>
                    <a:pt x="9" y="17280"/>
                  </a:cubicBezTo>
                  <a:cubicBezTo>
                    <a:pt x="104" y="15840"/>
                    <a:pt x="1060" y="14400"/>
                    <a:pt x="4787" y="11520"/>
                  </a:cubicBezTo>
                  <a:cubicBezTo>
                    <a:pt x="8515" y="8640"/>
                    <a:pt x="15014" y="432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60887" y="4005686"/>
              <a:ext cx="335542" cy="54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46" fill="norm" stroke="1" extrusionOk="0">
                  <a:moveTo>
                    <a:pt x="21535" y="2123"/>
                  </a:moveTo>
                  <a:cubicBezTo>
                    <a:pt x="21399" y="1453"/>
                    <a:pt x="21263" y="783"/>
                    <a:pt x="20856" y="406"/>
                  </a:cubicBezTo>
                  <a:cubicBezTo>
                    <a:pt x="20448" y="30"/>
                    <a:pt x="19769" y="-54"/>
                    <a:pt x="17799" y="30"/>
                  </a:cubicBezTo>
                  <a:cubicBezTo>
                    <a:pt x="15829" y="113"/>
                    <a:pt x="12569" y="365"/>
                    <a:pt x="10192" y="867"/>
                  </a:cubicBezTo>
                  <a:cubicBezTo>
                    <a:pt x="7814" y="1369"/>
                    <a:pt x="6320" y="2123"/>
                    <a:pt x="5369" y="3546"/>
                  </a:cubicBezTo>
                  <a:cubicBezTo>
                    <a:pt x="4418" y="4969"/>
                    <a:pt x="4010" y="7062"/>
                    <a:pt x="3399" y="9406"/>
                  </a:cubicBezTo>
                  <a:cubicBezTo>
                    <a:pt x="2788" y="11751"/>
                    <a:pt x="1973" y="14346"/>
                    <a:pt x="1361" y="16146"/>
                  </a:cubicBezTo>
                  <a:cubicBezTo>
                    <a:pt x="750" y="17946"/>
                    <a:pt x="343" y="18951"/>
                    <a:pt x="139" y="19662"/>
                  </a:cubicBezTo>
                  <a:cubicBezTo>
                    <a:pt x="-65" y="20374"/>
                    <a:pt x="-65" y="20793"/>
                    <a:pt x="275" y="21086"/>
                  </a:cubicBezTo>
                  <a:cubicBezTo>
                    <a:pt x="614" y="21379"/>
                    <a:pt x="1293" y="21546"/>
                    <a:pt x="2856" y="21546"/>
                  </a:cubicBezTo>
                  <a:cubicBezTo>
                    <a:pt x="4418" y="21546"/>
                    <a:pt x="6863" y="21379"/>
                    <a:pt x="9580" y="21211"/>
                  </a:cubicBezTo>
                  <a:cubicBezTo>
                    <a:pt x="12297" y="21044"/>
                    <a:pt x="15286" y="20876"/>
                    <a:pt x="18275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132928" y="4194585"/>
              <a:ext cx="279401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3241"/>
                  </a:moveTo>
                  <a:cubicBezTo>
                    <a:pt x="164" y="1979"/>
                    <a:pt x="327" y="717"/>
                    <a:pt x="818" y="226"/>
                  </a:cubicBezTo>
                  <a:cubicBezTo>
                    <a:pt x="1309" y="-265"/>
                    <a:pt x="2127" y="16"/>
                    <a:pt x="3355" y="1348"/>
                  </a:cubicBezTo>
                  <a:cubicBezTo>
                    <a:pt x="4582" y="2680"/>
                    <a:pt x="6218" y="5065"/>
                    <a:pt x="8673" y="7870"/>
                  </a:cubicBezTo>
                  <a:cubicBezTo>
                    <a:pt x="11127" y="10675"/>
                    <a:pt x="14400" y="13901"/>
                    <a:pt x="16691" y="16216"/>
                  </a:cubicBezTo>
                  <a:cubicBezTo>
                    <a:pt x="18982" y="18530"/>
                    <a:pt x="20291" y="19932"/>
                    <a:pt x="21600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170484" y="4275253"/>
              <a:ext cx="1973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5684" y="4741"/>
                    <a:pt x="9940" y="9483"/>
                    <a:pt x="6493" y="12468"/>
                  </a:cubicBezTo>
                  <a:cubicBezTo>
                    <a:pt x="3046" y="15454"/>
                    <a:pt x="1897" y="16683"/>
                    <a:pt x="1093" y="17737"/>
                  </a:cubicBezTo>
                  <a:cubicBezTo>
                    <a:pt x="289" y="18790"/>
                    <a:pt x="-171" y="19668"/>
                    <a:pt x="59" y="20283"/>
                  </a:cubicBezTo>
                  <a:cubicBezTo>
                    <a:pt x="289" y="20898"/>
                    <a:pt x="1208" y="21249"/>
                    <a:pt x="21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367878" y="4054723"/>
              <a:ext cx="209551" cy="13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3554"/>
                  </a:moveTo>
                  <a:cubicBezTo>
                    <a:pt x="1091" y="1966"/>
                    <a:pt x="2182" y="377"/>
                    <a:pt x="4036" y="60"/>
                  </a:cubicBezTo>
                  <a:cubicBezTo>
                    <a:pt x="5891" y="-258"/>
                    <a:pt x="8509" y="695"/>
                    <a:pt x="9600" y="2918"/>
                  </a:cubicBezTo>
                  <a:cubicBezTo>
                    <a:pt x="10691" y="5142"/>
                    <a:pt x="10255" y="8636"/>
                    <a:pt x="9709" y="11018"/>
                  </a:cubicBezTo>
                  <a:cubicBezTo>
                    <a:pt x="9164" y="13401"/>
                    <a:pt x="8509" y="14671"/>
                    <a:pt x="7527" y="16260"/>
                  </a:cubicBezTo>
                  <a:cubicBezTo>
                    <a:pt x="6545" y="17848"/>
                    <a:pt x="5236" y="19754"/>
                    <a:pt x="5345" y="20548"/>
                  </a:cubicBezTo>
                  <a:cubicBezTo>
                    <a:pt x="5455" y="21342"/>
                    <a:pt x="6982" y="21024"/>
                    <a:pt x="9927" y="20230"/>
                  </a:cubicBezTo>
                  <a:cubicBezTo>
                    <a:pt x="12873" y="19436"/>
                    <a:pt x="17236" y="18166"/>
                    <a:pt x="21600" y="16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571078" y="3955674"/>
              <a:ext cx="240831" cy="62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3" fill="norm" stroke="1" extrusionOk="0">
                  <a:moveTo>
                    <a:pt x="0" y="2927"/>
                  </a:moveTo>
                  <a:cubicBezTo>
                    <a:pt x="379" y="2561"/>
                    <a:pt x="758" y="2195"/>
                    <a:pt x="3221" y="1719"/>
                  </a:cubicBezTo>
                  <a:cubicBezTo>
                    <a:pt x="5684" y="1243"/>
                    <a:pt x="10232" y="657"/>
                    <a:pt x="13168" y="328"/>
                  </a:cubicBezTo>
                  <a:cubicBezTo>
                    <a:pt x="16105" y="-2"/>
                    <a:pt x="17432" y="-75"/>
                    <a:pt x="18379" y="71"/>
                  </a:cubicBezTo>
                  <a:cubicBezTo>
                    <a:pt x="19326" y="218"/>
                    <a:pt x="19895" y="584"/>
                    <a:pt x="20179" y="2012"/>
                  </a:cubicBezTo>
                  <a:cubicBezTo>
                    <a:pt x="20463" y="3440"/>
                    <a:pt x="20463" y="5929"/>
                    <a:pt x="20558" y="8565"/>
                  </a:cubicBezTo>
                  <a:cubicBezTo>
                    <a:pt x="20653" y="11201"/>
                    <a:pt x="20842" y="13983"/>
                    <a:pt x="21032" y="15887"/>
                  </a:cubicBezTo>
                  <a:cubicBezTo>
                    <a:pt x="21221" y="17791"/>
                    <a:pt x="21411" y="18816"/>
                    <a:pt x="21505" y="19511"/>
                  </a:cubicBezTo>
                  <a:cubicBezTo>
                    <a:pt x="21600" y="20207"/>
                    <a:pt x="21600" y="20573"/>
                    <a:pt x="21221" y="20866"/>
                  </a:cubicBezTo>
                  <a:cubicBezTo>
                    <a:pt x="20842" y="21159"/>
                    <a:pt x="20084" y="21379"/>
                    <a:pt x="17337" y="21452"/>
                  </a:cubicBezTo>
                  <a:cubicBezTo>
                    <a:pt x="14589" y="21525"/>
                    <a:pt x="9853" y="21452"/>
                    <a:pt x="5116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2053678" y="4345103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2148929" y="4459403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933069" y="4091212"/>
              <a:ext cx="536660" cy="45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94" fill="norm" stroke="1" extrusionOk="0">
                  <a:moveTo>
                    <a:pt x="13907" y="1206"/>
                  </a:moveTo>
                  <a:cubicBezTo>
                    <a:pt x="14163" y="701"/>
                    <a:pt x="14418" y="197"/>
                    <a:pt x="14333" y="45"/>
                  </a:cubicBezTo>
                  <a:cubicBezTo>
                    <a:pt x="14248" y="-106"/>
                    <a:pt x="13822" y="96"/>
                    <a:pt x="12122" y="1055"/>
                  </a:cubicBezTo>
                  <a:cubicBezTo>
                    <a:pt x="10421" y="2014"/>
                    <a:pt x="7444" y="3730"/>
                    <a:pt x="5404" y="4941"/>
                  </a:cubicBezTo>
                  <a:cubicBezTo>
                    <a:pt x="3363" y="6152"/>
                    <a:pt x="2257" y="6858"/>
                    <a:pt x="1662" y="7464"/>
                  </a:cubicBezTo>
                  <a:cubicBezTo>
                    <a:pt x="1067" y="8070"/>
                    <a:pt x="981" y="8574"/>
                    <a:pt x="1152" y="8928"/>
                  </a:cubicBezTo>
                  <a:cubicBezTo>
                    <a:pt x="1322" y="9281"/>
                    <a:pt x="1747" y="9483"/>
                    <a:pt x="3065" y="9887"/>
                  </a:cubicBezTo>
                  <a:cubicBezTo>
                    <a:pt x="4383" y="10290"/>
                    <a:pt x="6594" y="10896"/>
                    <a:pt x="7870" y="11350"/>
                  </a:cubicBezTo>
                  <a:cubicBezTo>
                    <a:pt x="9145" y="11804"/>
                    <a:pt x="9485" y="12107"/>
                    <a:pt x="9485" y="12511"/>
                  </a:cubicBezTo>
                  <a:cubicBezTo>
                    <a:pt x="9485" y="12915"/>
                    <a:pt x="9145" y="13419"/>
                    <a:pt x="7870" y="14176"/>
                  </a:cubicBezTo>
                  <a:cubicBezTo>
                    <a:pt x="6594" y="14933"/>
                    <a:pt x="4383" y="15943"/>
                    <a:pt x="3065" y="16599"/>
                  </a:cubicBezTo>
                  <a:cubicBezTo>
                    <a:pt x="1747" y="17255"/>
                    <a:pt x="1322" y="17558"/>
                    <a:pt x="896" y="17860"/>
                  </a:cubicBezTo>
                  <a:cubicBezTo>
                    <a:pt x="471" y="18163"/>
                    <a:pt x="46" y="18466"/>
                    <a:pt x="4" y="18870"/>
                  </a:cubicBezTo>
                  <a:cubicBezTo>
                    <a:pt x="-39" y="19273"/>
                    <a:pt x="301" y="19778"/>
                    <a:pt x="1917" y="20030"/>
                  </a:cubicBezTo>
                  <a:cubicBezTo>
                    <a:pt x="3533" y="20283"/>
                    <a:pt x="6424" y="20283"/>
                    <a:pt x="9613" y="20333"/>
                  </a:cubicBezTo>
                  <a:cubicBezTo>
                    <a:pt x="12802" y="20384"/>
                    <a:pt x="16289" y="20485"/>
                    <a:pt x="18330" y="20687"/>
                  </a:cubicBezTo>
                  <a:cubicBezTo>
                    <a:pt x="20370" y="20888"/>
                    <a:pt x="20966" y="21191"/>
                    <a:pt x="21561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891172" y="4700703"/>
              <a:ext cx="464257" cy="20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25" fill="norm" stroke="1" extrusionOk="0">
                  <a:moveTo>
                    <a:pt x="2671" y="0"/>
                  </a:moveTo>
                  <a:cubicBezTo>
                    <a:pt x="1694" y="4277"/>
                    <a:pt x="717" y="8554"/>
                    <a:pt x="277" y="11869"/>
                  </a:cubicBezTo>
                  <a:cubicBezTo>
                    <a:pt x="-163" y="15184"/>
                    <a:pt x="-65" y="17537"/>
                    <a:pt x="472" y="19141"/>
                  </a:cubicBezTo>
                  <a:cubicBezTo>
                    <a:pt x="1010" y="20745"/>
                    <a:pt x="1987" y="21600"/>
                    <a:pt x="3062" y="20851"/>
                  </a:cubicBezTo>
                  <a:cubicBezTo>
                    <a:pt x="4137" y="20103"/>
                    <a:pt x="5310" y="17750"/>
                    <a:pt x="6043" y="15826"/>
                  </a:cubicBezTo>
                  <a:cubicBezTo>
                    <a:pt x="6776" y="13901"/>
                    <a:pt x="7070" y="12404"/>
                    <a:pt x="7118" y="12297"/>
                  </a:cubicBezTo>
                  <a:cubicBezTo>
                    <a:pt x="7167" y="12190"/>
                    <a:pt x="6972" y="13473"/>
                    <a:pt x="7070" y="14436"/>
                  </a:cubicBezTo>
                  <a:cubicBezTo>
                    <a:pt x="7167" y="15398"/>
                    <a:pt x="7558" y="16040"/>
                    <a:pt x="8340" y="16253"/>
                  </a:cubicBezTo>
                  <a:cubicBezTo>
                    <a:pt x="9122" y="16467"/>
                    <a:pt x="10295" y="16253"/>
                    <a:pt x="11419" y="15184"/>
                  </a:cubicBezTo>
                  <a:cubicBezTo>
                    <a:pt x="12543" y="14115"/>
                    <a:pt x="13618" y="12190"/>
                    <a:pt x="14156" y="10479"/>
                  </a:cubicBezTo>
                  <a:cubicBezTo>
                    <a:pt x="14693" y="8768"/>
                    <a:pt x="14693" y="7271"/>
                    <a:pt x="14449" y="6202"/>
                  </a:cubicBezTo>
                  <a:cubicBezTo>
                    <a:pt x="14204" y="5133"/>
                    <a:pt x="13716" y="4491"/>
                    <a:pt x="13129" y="4063"/>
                  </a:cubicBezTo>
                  <a:cubicBezTo>
                    <a:pt x="12543" y="3636"/>
                    <a:pt x="11859" y="3422"/>
                    <a:pt x="11321" y="3636"/>
                  </a:cubicBezTo>
                  <a:cubicBezTo>
                    <a:pt x="10784" y="3850"/>
                    <a:pt x="10393" y="4491"/>
                    <a:pt x="10686" y="5240"/>
                  </a:cubicBezTo>
                  <a:cubicBezTo>
                    <a:pt x="10979" y="5988"/>
                    <a:pt x="11956" y="6844"/>
                    <a:pt x="13862" y="7913"/>
                  </a:cubicBezTo>
                  <a:cubicBezTo>
                    <a:pt x="15768" y="8982"/>
                    <a:pt x="18603" y="10265"/>
                    <a:pt x="21437" y="1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617500" y="4199053"/>
              <a:ext cx="531679" cy="31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77" fill="norm" stroke="1" extrusionOk="0">
                  <a:moveTo>
                    <a:pt x="3530" y="0"/>
                  </a:moveTo>
                  <a:cubicBezTo>
                    <a:pt x="2501" y="1897"/>
                    <a:pt x="1473" y="3795"/>
                    <a:pt x="830" y="6568"/>
                  </a:cubicBezTo>
                  <a:cubicBezTo>
                    <a:pt x="187" y="9341"/>
                    <a:pt x="-70" y="12989"/>
                    <a:pt x="16" y="15543"/>
                  </a:cubicBezTo>
                  <a:cubicBezTo>
                    <a:pt x="101" y="18097"/>
                    <a:pt x="530" y="19557"/>
                    <a:pt x="1044" y="20286"/>
                  </a:cubicBezTo>
                  <a:cubicBezTo>
                    <a:pt x="1559" y="21016"/>
                    <a:pt x="2159" y="21016"/>
                    <a:pt x="3016" y="20068"/>
                  </a:cubicBezTo>
                  <a:cubicBezTo>
                    <a:pt x="3873" y="19119"/>
                    <a:pt x="4987" y="17222"/>
                    <a:pt x="5673" y="15908"/>
                  </a:cubicBezTo>
                  <a:cubicBezTo>
                    <a:pt x="6359" y="14595"/>
                    <a:pt x="6616" y="13865"/>
                    <a:pt x="6573" y="13792"/>
                  </a:cubicBezTo>
                  <a:cubicBezTo>
                    <a:pt x="6530" y="13719"/>
                    <a:pt x="6187" y="14303"/>
                    <a:pt x="6016" y="15251"/>
                  </a:cubicBezTo>
                  <a:cubicBezTo>
                    <a:pt x="5844" y="16200"/>
                    <a:pt x="5844" y="17514"/>
                    <a:pt x="6187" y="18681"/>
                  </a:cubicBezTo>
                  <a:cubicBezTo>
                    <a:pt x="6530" y="19849"/>
                    <a:pt x="7216" y="20870"/>
                    <a:pt x="8201" y="21235"/>
                  </a:cubicBezTo>
                  <a:cubicBezTo>
                    <a:pt x="9187" y="21600"/>
                    <a:pt x="10473" y="21308"/>
                    <a:pt x="11587" y="19776"/>
                  </a:cubicBezTo>
                  <a:cubicBezTo>
                    <a:pt x="12701" y="18243"/>
                    <a:pt x="13644" y="15470"/>
                    <a:pt x="14116" y="13208"/>
                  </a:cubicBezTo>
                  <a:cubicBezTo>
                    <a:pt x="14587" y="10946"/>
                    <a:pt x="14587" y="9195"/>
                    <a:pt x="14501" y="7881"/>
                  </a:cubicBezTo>
                  <a:cubicBezTo>
                    <a:pt x="14416" y="6568"/>
                    <a:pt x="14244" y="5692"/>
                    <a:pt x="13944" y="5254"/>
                  </a:cubicBezTo>
                  <a:cubicBezTo>
                    <a:pt x="13644" y="4816"/>
                    <a:pt x="13216" y="4816"/>
                    <a:pt x="12787" y="4962"/>
                  </a:cubicBezTo>
                  <a:cubicBezTo>
                    <a:pt x="12359" y="5108"/>
                    <a:pt x="11930" y="5400"/>
                    <a:pt x="11716" y="5984"/>
                  </a:cubicBezTo>
                  <a:cubicBezTo>
                    <a:pt x="11501" y="6568"/>
                    <a:pt x="11501" y="7443"/>
                    <a:pt x="12016" y="8246"/>
                  </a:cubicBezTo>
                  <a:cubicBezTo>
                    <a:pt x="12530" y="9049"/>
                    <a:pt x="13559" y="9778"/>
                    <a:pt x="15230" y="10143"/>
                  </a:cubicBezTo>
                  <a:cubicBezTo>
                    <a:pt x="16901" y="10508"/>
                    <a:pt x="19216" y="10508"/>
                    <a:pt x="21530" y="10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003129" y="4063314"/>
              <a:ext cx="260351" cy="18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544"/>
                  </a:moveTo>
                  <a:cubicBezTo>
                    <a:pt x="702" y="1539"/>
                    <a:pt x="1405" y="534"/>
                    <a:pt x="2985" y="158"/>
                  </a:cubicBezTo>
                  <a:cubicBezTo>
                    <a:pt x="4566" y="-219"/>
                    <a:pt x="7024" y="32"/>
                    <a:pt x="8780" y="1414"/>
                  </a:cubicBezTo>
                  <a:cubicBezTo>
                    <a:pt x="10537" y="2795"/>
                    <a:pt x="11590" y="5307"/>
                    <a:pt x="11854" y="7190"/>
                  </a:cubicBezTo>
                  <a:cubicBezTo>
                    <a:pt x="12117" y="9074"/>
                    <a:pt x="11590" y="10330"/>
                    <a:pt x="10185" y="12088"/>
                  </a:cubicBezTo>
                  <a:cubicBezTo>
                    <a:pt x="8780" y="13846"/>
                    <a:pt x="6498" y="16107"/>
                    <a:pt x="5883" y="17362"/>
                  </a:cubicBezTo>
                  <a:cubicBezTo>
                    <a:pt x="5268" y="18618"/>
                    <a:pt x="6322" y="18869"/>
                    <a:pt x="9220" y="19372"/>
                  </a:cubicBezTo>
                  <a:cubicBezTo>
                    <a:pt x="12117" y="19874"/>
                    <a:pt x="16859" y="20628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238079" y="4510203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536892" y="4254400"/>
              <a:ext cx="247466" cy="64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38" fill="norm" stroke="1" extrusionOk="0">
                  <a:moveTo>
                    <a:pt x="4911" y="8238"/>
                  </a:moveTo>
                  <a:cubicBezTo>
                    <a:pt x="3996" y="9846"/>
                    <a:pt x="3081" y="11454"/>
                    <a:pt x="2349" y="13341"/>
                  </a:cubicBezTo>
                  <a:cubicBezTo>
                    <a:pt x="1616" y="15229"/>
                    <a:pt x="1067" y="17396"/>
                    <a:pt x="701" y="18654"/>
                  </a:cubicBezTo>
                  <a:cubicBezTo>
                    <a:pt x="335" y="19912"/>
                    <a:pt x="152" y="20262"/>
                    <a:pt x="61" y="20646"/>
                  </a:cubicBezTo>
                  <a:cubicBezTo>
                    <a:pt x="-31" y="21031"/>
                    <a:pt x="-31" y="21450"/>
                    <a:pt x="152" y="21310"/>
                  </a:cubicBezTo>
                  <a:cubicBezTo>
                    <a:pt x="335" y="21170"/>
                    <a:pt x="701" y="20471"/>
                    <a:pt x="1067" y="18933"/>
                  </a:cubicBezTo>
                  <a:cubicBezTo>
                    <a:pt x="1433" y="17396"/>
                    <a:pt x="1800" y="15019"/>
                    <a:pt x="2532" y="12782"/>
                  </a:cubicBezTo>
                  <a:cubicBezTo>
                    <a:pt x="3264" y="10545"/>
                    <a:pt x="4362" y="8448"/>
                    <a:pt x="5186" y="6631"/>
                  </a:cubicBezTo>
                  <a:cubicBezTo>
                    <a:pt x="6010" y="4813"/>
                    <a:pt x="6559" y="3275"/>
                    <a:pt x="7566" y="2157"/>
                  </a:cubicBezTo>
                  <a:cubicBezTo>
                    <a:pt x="8572" y="1038"/>
                    <a:pt x="10037" y="339"/>
                    <a:pt x="11959" y="95"/>
                  </a:cubicBezTo>
                  <a:cubicBezTo>
                    <a:pt x="13881" y="-150"/>
                    <a:pt x="16261" y="60"/>
                    <a:pt x="18183" y="968"/>
                  </a:cubicBezTo>
                  <a:cubicBezTo>
                    <a:pt x="20105" y="1877"/>
                    <a:pt x="21569" y="3485"/>
                    <a:pt x="21386" y="4953"/>
                  </a:cubicBezTo>
                  <a:cubicBezTo>
                    <a:pt x="21203" y="6421"/>
                    <a:pt x="19372" y="7749"/>
                    <a:pt x="16718" y="8623"/>
                  </a:cubicBezTo>
                  <a:cubicBezTo>
                    <a:pt x="14064" y="9497"/>
                    <a:pt x="10586" y="9916"/>
                    <a:pt x="7108" y="10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784178" y="4573703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305"/>
                    <a:pt x="7920" y="10611"/>
                    <a:pt x="11520" y="14211"/>
                  </a:cubicBezTo>
                  <a:cubicBezTo>
                    <a:pt x="15120" y="17811"/>
                    <a:pt x="18360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765491" y="4586403"/>
              <a:ext cx="1964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5357" y="3000"/>
                    <a:pt x="9382" y="6000"/>
                    <a:pt x="5705" y="8850"/>
                  </a:cubicBezTo>
                  <a:cubicBezTo>
                    <a:pt x="2029" y="11700"/>
                    <a:pt x="650" y="14400"/>
                    <a:pt x="191" y="16500"/>
                  </a:cubicBezTo>
                  <a:cubicBezTo>
                    <a:pt x="-269" y="18600"/>
                    <a:pt x="191" y="20100"/>
                    <a:pt x="6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020840" y="4350080"/>
              <a:ext cx="163390" cy="30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00" fill="norm" stroke="1" extrusionOk="0">
                  <a:moveTo>
                    <a:pt x="20842" y="96"/>
                  </a:moveTo>
                  <a:cubicBezTo>
                    <a:pt x="17872" y="-52"/>
                    <a:pt x="14902" y="-200"/>
                    <a:pt x="11662" y="1058"/>
                  </a:cubicBezTo>
                  <a:cubicBezTo>
                    <a:pt x="8422" y="2315"/>
                    <a:pt x="4912" y="4978"/>
                    <a:pt x="2617" y="7863"/>
                  </a:cubicBezTo>
                  <a:cubicBezTo>
                    <a:pt x="322" y="10748"/>
                    <a:pt x="-758" y="13855"/>
                    <a:pt x="592" y="16148"/>
                  </a:cubicBezTo>
                  <a:cubicBezTo>
                    <a:pt x="1942" y="18441"/>
                    <a:pt x="5722" y="19921"/>
                    <a:pt x="9502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5200120" y="4453053"/>
              <a:ext cx="403210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2" fill="norm" stroke="1" extrusionOk="0">
                  <a:moveTo>
                    <a:pt x="4555" y="0"/>
                  </a:moveTo>
                  <a:cubicBezTo>
                    <a:pt x="3993" y="0"/>
                    <a:pt x="3430" y="0"/>
                    <a:pt x="2642" y="2448"/>
                  </a:cubicBezTo>
                  <a:cubicBezTo>
                    <a:pt x="1855" y="4896"/>
                    <a:pt x="842" y="9792"/>
                    <a:pt x="336" y="13104"/>
                  </a:cubicBezTo>
                  <a:cubicBezTo>
                    <a:pt x="-170" y="16416"/>
                    <a:pt x="-170" y="18144"/>
                    <a:pt x="786" y="19440"/>
                  </a:cubicBezTo>
                  <a:cubicBezTo>
                    <a:pt x="1742" y="20736"/>
                    <a:pt x="3655" y="21600"/>
                    <a:pt x="4892" y="21456"/>
                  </a:cubicBezTo>
                  <a:cubicBezTo>
                    <a:pt x="6130" y="21312"/>
                    <a:pt x="6692" y="20160"/>
                    <a:pt x="7199" y="18864"/>
                  </a:cubicBezTo>
                  <a:cubicBezTo>
                    <a:pt x="7705" y="17568"/>
                    <a:pt x="8155" y="16128"/>
                    <a:pt x="8549" y="15984"/>
                  </a:cubicBezTo>
                  <a:cubicBezTo>
                    <a:pt x="8943" y="15840"/>
                    <a:pt x="9280" y="16992"/>
                    <a:pt x="10180" y="17280"/>
                  </a:cubicBezTo>
                  <a:cubicBezTo>
                    <a:pt x="11080" y="17568"/>
                    <a:pt x="12542" y="16992"/>
                    <a:pt x="13780" y="14832"/>
                  </a:cubicBezTo>
                  <a:cubicBezTo>
                    <a:pt x="15018" y="12672"/>
                    <a:pt x="16030" y="8928"/>
                    <a:pt x="16424" y="6336"/>
                  </a:cubicBezTo>
                  <a:cubicBezTo>
                    <a:pt x="16817" y="3744"/>
                    <a:pt x="16592" y="2304"/>
                    <a:pt x="16199" y="1440"/>
                  </a:cubicBezTo>
                  <a:cubicBezTo>
                    <a:pt x="15805" y="576"/>
                    <a:pt x="15242" y="288"/>
                    <a:pt x="14736" y="576"/>
                  </a:cubicBezTo>
                  <a:cubicBezTo>
                    <a:pt x="14230" y="864"/>
                    <a:pt x="13780" y="1728"/>
                    <a:pt x="13668" y="2880"/>
                  </a:cubicBezTo>
                  <a:cubicBezTo>
                    <a:pt x="13555" y="4032"/>
                    <a:pt x="13780" y="5472"/>
                    <a:pt x="15130" y="6912"/>
                  </a:cubicBezTo>
                  <a:cubicBezTo>
                    <a:pt x="16480" y="8352"/>
                    <a:pt x="18955" y="9792"/>
                    <a:pt x="21430" y="1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654128" y="4345103"/>
              <a:ext cx="14483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600" fill="norm" stroke="1" extrusionOk="0">
                  <a:moveTo>
                    <a:pt x="0" y="0"/>
                  </a:moveTo>
                  <a:cubicBezTo>
                    <a:pt x="6214" y="2731"/>
                    <a:pt x="12427" y="5462"/>
                    <a:pt x="16274" y="8069"/>
                  </a:cubicBezTo>
                  <a:cubicBezTo>
                    <a:pt x="20121" y="10676"/>
                    <a:pt x="21600" y="13159"/>
                    <a:pt x="18789" y="15393"/>
                  </a:cubicBezTo>
                  <a:cubicBezTo>
                    <a:pt x="15978" y="17628"/>
                    <a:pt x="8877" y="19614"/>
                    <a:pt x="17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6219278" y="4448405"/>
              <a:ext cx="2286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200" y="11153"/>
                    <a:pt x="10400" y="2153"/>
                    <a:pt x="14000" y="353"/>
                  </a:cubicBezTo>
                  <a:cubicBezTo>
                    <a:pt x="17600" y="-1447"/>
                    <a:pt x="196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6251028" y="461180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987628" y="4275781"/>
              <a:ext cx="27772" cy="51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89" fill="norm" stroke="1" extrusionOk="0">
                  <a:moveTo>
                    <a:pt x="0" y="1571"/>
                  </a:moveTo>
                  <a:cubicBezTo>
                    <a:pt x="3086" y="863"/>
                    <a:pt x="6171" y="155"/>
                    <a:pt x="9257" y="22"/>
                  </a:cubicBezTo>
                  <a:cubicBezTo>
                    <a:pt x="12343" y="-111"/>
                    <a:pt x="15429" y="332"/>
                    <a:pt x="17743" y="1925"/>
                  </a:cubicBezTo>
                  <a:cubicBezTo>
                    <a:pt x="20057" y="3519"/>
                    <a:pt x="21600" y="6263"/>
                    <a:pt x="18514" y="9715"/>
                  </a:cubicBezTo>
                  <a:cubicBezTo>
                    <a:pt x="15429" y="13168"/>
                    <a:pt x="7714" y="17328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7120978" y="464355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7290856" y="4422686"/>
              <a:ext cx="382573" cy="38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23" fill="norm" stroke="1" extrusionOk="0">
                  <a:moveTo>
                    <a:pt x="12194" y="4083"/>
                  </a:moveTo>
                  <a:cubicBezTo>
                    <a:pt x="11956" y="3506"/>
                    <a:pt x="11719" y="2928"/>
                    <a:pt x="11244" y="2466"/>
                  </a:cubicBezTo>
                  <a:cubicBezTo>
                    <a:pt x="10770" y="2004"/>
                    <a:pt x="10058" y="1658"/>
                    <a:pt x="9405" y="1542"/>
                  </a:cubicBezTo>
                  <a:cubicBezTo>
                    <a:pt x="8752" y="1427"/>
                    <a:pt x="8159" y="1542"/>
                    <a:pt x="6913" y="2870"/>
                  </a:cubicBezTo>
                  <a:cubicBezTo>
                    <a:pt x="5666" y="4199"/>
                    <a:pt x="3767" y="6740"/>
                    <a:pt x="2462" y="9570"/>
                  </a:cubicBezTo>
                  <a:cubicBezTo>
                    <a:pt x="1156" y="12400"/>
                    <a:pt x="444" y="15519"/>
                    <a:pt x="148" y="17367"/>
                  </a:cubicBezTo>
                  <a:cubicBezTo>
                    <a:pt x="-149" y="19215"/>
                    <a:pt x="-30" y="19792"/>
                    <a:pt x="800" y="20312"/>
                  </a:cubicBezTo>
                  <a:cubicBezTo>
                    <a:pt x="1631" y="20832"/>
                    <a:pt x="3174" y="21294"/>
                    <a:pt x="5251" y="20485"/>
                  </a:cubicBezTo>
                  <a:cubicBezTo>
                    <a:pt x="7328" y="19677"/>
                    <a:pt x="9939" y="17598"/>
                    <a:pt x="11838" y="14941"/>
                  </a:cubicBezTo>
                  <a:cubicBezTo>
                    <a:pt x="13737" y="12284"/>
                    <a:pt x="14924" y="9050"/>
                    <a:pt x="15517" y="6567"/>
                  </a:cubicBezTo>
                  <a:cubicBezTo>
                    <a:pt x="16110" y="4083"/>
                    <a:pt x="16110" y="2351"/>
                    <a:pt x="15220" y="1253"/>
                  </a:cubicBezTo>
                  <a:cubicBezTo>
                    <a:pt x="14330" y="156"/>
                    <a:pt x="12550" y="-306"/>
                    <a:pt x="10532" y="214"/>
                  </a:cubicBezTo>
                  <a:cubicBezTo>
                    <a:pt x="8515" y="734"/>
                    <a:pt x="6260" y="2235"/>
                    <a:pt x="4954" y="3275"/>
                  </a:cubicBezTo>
                  <a:cubicBezTo>
                    <a:pt x="3649" y="4314"/>
                    <a:pt x="3293" y="4892"/>
                    <a:pt x="3115" y="5527"/>
                  </a:cubicBezTo>
                  <a:cubicBezTo>
                    <a:pt x="2937" y="6162"/>
                    <a:pt x="2937" y="6855"/>
                    <a:pt x="3233" y="7318"/>
                  </a:cubicBezTo>
                  <a:cubicBezTo>
                    <a:pt x="3530" y="7780"/>
                    <a:pt x="4124" y="8011"/>
                    <a:pt x="6616" y="7895"/>
                  </a:cubicBezTo>
                  <a:cubicBezTo>
                    <a:pt x="9108" y="7780"/>
                    <a:pt x="13499" y="7318"/>
                    <a:pt x="16288" y="7029"/>
                  </a:cubicBezTo>
                  <a:cubicBezTo>
                    <a:pt x="19077" y="6740"/>
                    <a:pt x="20264" y="6624"/>
                    <a:pt x="21451" y="6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863928" y="4662603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21600"/>
                    <a:pt x="10643" y="21600"/>
                    <a:pt x="14243" y="18000"/>
                  </a:cubicBezTo>
                  <a:cubicBezTo>
                    <a:pt x="17843" y="14400"/>
                    <a:pt x="1972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033262" y="4510203"/>
              <a:ext cx="846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15"/>
                    <a:pt x="0" y="9031"/>
                    <a:pt x="0" y="12631"/>
                  </a:cubicBezTo>
                  <a:cubicBezTo>
                    <a:pt x="0" y="16231"/>
                    <a:pt x="10800" y="189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8441778" y="4426523"/>
              <a:ext cx="323851" cy="38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6049"/>
                  </a:moveTo>
                  <a:cubicBezTo>
                    <a:pt x="424" y="4406"/>
                    <a:pt x="847" y="2762"/>
                    <a:pt x="2259" y="1647"/>
                  </a:cubicBezTo>
                  <a:cubicBezTo>
                    <a:pt x="3671" y="532"/>
                    <a:pt x="6071" y="-55"/>
                    <a:pt x="8259" y="4"/>
                  </a:cubicBezTo>
                  <a:cubicBezTo>
                    <a:pt x="10447" y="62"/>
                    <a:pt x="12424" y="767"/>
                    <a:pt x="13271" y="2117"/>
                  </a:cubicBezTo>
                  <a:cubicBezTo>
                    <a:pt x="14118" y="3467"/>
                    <a:pt x="13835" y="5462"/>
                    <a:pt x="12212" y="8045"/>
                  </a:cubicBezTo>
                  <a:cubicBezTo>
                    <a:pt x="10588" y="10628"/>
                    <a:pt x="7624" y="13797"/>
                    <a:pt x="5576" y="15852"/>
                  </a:cubicBezTo>
                  <a:cubicBezTo>
                    <a:pt x="3529" y="17906"/>
                    <a:pt x="2400" y="18845"/>
                    <a:pt x="1553" y="19608"/>
                  </a:cubicBezTo>
                  <a:cubicBezTo>
                    <a:pt x="706" y="20371"/>
                    <a:pt x="141" y="20958"/>
                    <a:pt x="494" y="21252"/>
                  </a:cubicBezTo>
                  <a:cubicBezTo>
                    <a:pt x="847" y="21545"/>
                    <a:pt x="2118" y="21545"/>
                    <a:pt x="4871" y="21252"/>
                  </a:cubicBezTo>
                  <a:cubicBezTo>
                    <a:pt x="7624" y="20958"/>
                    <a:pt x="11859" y="20371"/>
                    <a:pt x="14894" y="20078"/>
                  </a:cubicBezTo>
                  <a:cubicBezTo>
                    <a:pt x="17929" y="19784"/>
                    <a:pt x="19765" y="19784"/>
                    <a:pt x="21600" y="19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8683078" y="4185130"/>
              <a:ext cx="215901" cy="1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979"/>
                  </a:moveTo>
                  <a:cubicBezTo>
                    <a:pt x="2541" y="432"/>
                    <a:pt x="5082" y="-115"/>
                    <a:pt x="6776" y="22"/>
                  </a:cubicBezTo>
                  <a:cubicBezTo>
                    <a:pt x="8471" y="158"/>
                    <a:pt x="9318" y="979"/>
                    <a:pt x="9741" y="2756"/>
                  </a:cubicBezTo>
                  <a:cubicBezTo>
                    <a:pt x="10165" y="4533"/>
                    <a:pt x="10165" y="7267"/>
                    <a:pt x="9635" y="9318"/>
                  </a:cubicBezTo>
                  <a:cubicBezTo>
                    <a:pt x="9106" y="11369"/>
                    <a:pt x="8047" y="12736"/>
                    <a:pt x="6776" y="14376"/>
                  </a:cubicBezTo>
                  <a:cubicBezTo>
                    <a:pt x="5506" y="16017"/>
                    <a:pt x="4024" y="17931"/>
                    <a:pt x="4235" y="18888"/>
                  </a:cubicBezTo>
                  <a:cubicBezTo>
                    <a:pt x="4447" y="19844"/>
                    <a:pt x="6353" y="19844"/>
                    <a:pt x="9529" y="20118"/>
                  </a:cubicBezTo>
                  <a:cubicBezTo>
                    <a:pt x="12706" y="20391"/>
                    <a:pt x="17153" y="20938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8924378" y="470705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9131219" y="4439715"/>
              <a:ext cx="205911" cy="32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97" fill="norm" stroke="1" extrusionOk="0">
                  <a:moveTo>
                    <a:pt x="21225" y="3780"/>
                  </a:moveTo>
                  <a:cubicBezTo>
                    <a:pt x="21007" y="3088"/>
                    <a:pt x="20789" y="2396"/>
                    <a:pt x="20352" y="1773"/>
                  </a:cubicBezTo>
                  <a:cubicBezTo>
                    <a:pt x="19916" y="1150"/>
                    <a:pt x="19261" y="596"/>
                    <a:pt x="18170" y="250"/>
                  </a:cubicBezTo>
                  <a:cubicBezTo>
                    <a:pt x="17080" y="-97"/>
                    <a:pt x="15552" y="-235"/>
                    <a:pt x="13152" y="873"/>
                  </a:cubicBezTo>
                  <a:cubicBezTo>
                    <a:pt x="10752" y="1980"/>
                    <a:pt x="7480" y="4334"/>
                    <a:pt x="4970" y="7103"/>
                  </a:cubicBezTo>
                  <a:cubicBezTo>
                    <a:pt x="2461" y="9873"/>
                    <a:pt x="716" y="13057"/>
                    <a:pt x="170" y="15550"/>
                  </a:cubicBezTo>
                  <a:cubicBezTo>
                    <a:pt x="-375" y="18042"/>
                    <a:pt x="280" y="19842"/>
                    <a:pt x="3770" y="20603"/>
                  </a:cubicBezTo>
                  <a:cubicBezTo>
                    <a:pt x="7261" y="21365"/>
                    <a:pt x="13589" y="21088"/>
                    <a:pt x="19916" y="20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9441813" y="4554653"/>
              <a:ext cx="2231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688"/>
                    <a:pt x="1066" y="7376"/>
                    <a:pt x="84" y="10976"/>
                  </a:cubicBezTo>
                  <a:cubicBezTo>
                    <a:pt x="-898" y="14576"/>
                    <a:pt x="6957" y="18088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9572078" y="4653576"/>
              <a:ext cx="184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9922882" y="4543673"/>
              <a:ext cx="246097" cy="2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04" fill="norm" stroke="1" extrusionOk="0">
                  <a:moveTo>
                    <a:pt x="15926" y="6345"/>
                  </a:moveTo>
                  <a:cubicBezTo>
                    <a:pt x="15926" y="5514"/>
                    <a:pt x="15926" y="4683"/>
                    <a:pt x="15002" y="3936"/>
                  </a:cubicBezTo>
                  <a:cubicBezTo>
                    <a:pt x="14079" y="3188"/>
                    <a:pt x="12233" y="2523"/>
                    <a:pt x="10202" y="3354"/>
                  </a:cubicBezTo>
                  <a:cubicBezTo>
                    <a:pt x="8172" y="4185"/>
                    <a:pt x="5956" y="6511"/>
                    <a:pt x="4202" y="9087"/>
                  </a:cubicBezTo>
                  <a:cubicBezTo>
                    <a:pt x="2449" y="11662"/>
                    <a:pt x="1156" y="14487"/>
                    <a:pt x="510" y="16480"/>
                  </a:cubicBezTo>
                  <a:cubicBezTo>
                    <a:pt x="-136" y="18474"/>
                    <a:pt x="-136" y="19637"/>
                    <a:pt x="326" y="20385"/>
                  </a:cubicBezTo>
                  <a:cubicBezTo>
                    <a:pt x="787" y="21133"/>
                    <a:pt x="1710" y="21465"/>
                    <a:pt x="4018" y="20967"/>
                  </a:cubicBezTo>
                  <a:cubicBezTo>
                    <a:pt x="6326" y="20468"/>
                    <a:pt x="10018" y="19139"/>
                    <a:pt x="12879" y="16563"/>
                  </a:cubicBezTo>
                  <a:cubicBezTo>
                    <a:pt x="15741" y="13988"/>
                    <a:pt x="17772" y="10167"/>
                    <a:pt x="18510" y="7342"/>
                  </a:cubicBezTo>
                  <a:cubicBezTo>
                    <a:pt x="19249" y="4517"/>
                    <a:pt x="18695" y="2690"/>
                    <a:pt x="17218" y="1527"/>
                  </a:cubicBezTo>
                  <a:cubicBezTo>
                    <a:pt x="15741" y="363"/>
                    <a:pt x="13341" y="-135"/>
                    <a:pt x="11310" y="31"/>
                  </a:cubicBezTo>
                  <a:cubicBezTo>
                    <a:pt x="9279" y="197"/>
                    <a:pt x="7618" y="1028"/>
                    <a:pt x="6602" y="2191"/>
                  </a:cubicBezTo>
                  <a:cubicBezTo>
                    <a:pt x="5587" y="3354"/>
                    <a:pt x="5218" y="4850"/>
                    <a:pt x="5310" y="5930"/>
                  </a:cubicBezTo>
                  <a:cubicBezTo>
                    <a:pt x="5402" y="7010"/>
                    <a:pt x="5956" y="7674"/>
                    <a:pt x="8726" y="8422"/>
                  </a:cubicBezTo>
                  <a:cubicBezTo>
                    <a:pt x="11495" y="9170"/>
                    <a:pt x="16479" y="10000"/>
                    <a:pt x="21464" y="10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0156278" y="4459403"/>
              <a:ext cx="22805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5905" y="0"/>
                  </a:moveTo>
                  <a:cubicBezTo>
                    <a:pt x="17869" y="2571"/>
                    <a:pt x="19833" y="5143"/>
                    <a:pt x="20716" y="7560"/>
                  </a:cubicBezTo>
                  <a:cubicBezTo>
                    <a:pt x="21600" y="9977"/>
                    <a:pt x="21404" y="12240"/>
                    <a:pt x="17771" y="14554"/>
                  </a:cubicBezTo>
                  <a:cubicBezTo>
                    <a:pt x="14138" y="16869"/>
                    <a:pt x="7069" y="19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6346278" y="5403437"/>
              <a:ext cx="3238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6486975" y="5519853"/>
              <a:ext cx="227604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306" y="0"/>
                  </a:moveTo>
                  <a:cubicBezTo>
                    <a:pt x="1106" y="5891"/>
                    <a:pt x="-94" y="11782"/>
                    <a:pt x="6" y="15709"/>
                  </a:cubicBezTo>
                  <a:cubicBezTo>
                    <a:pt x="106" y="19636"/>
                    <a:pt x="1506" y="21600"/>
                    <a:pt x="5306" y="21600"/>
                  </a:cubicBezTo>
                  <a:cubicBezTo>
                    <a:pt x="9106" y="21600"/>
                    <a:pt x="15306" y="19636"/>
                    <a:pt x="21506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7153774" y="5221403"/>
              <a:ext cx="246605" cy="33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5" fill="norm" stroke="1" extrusionOk="0">
                  <a:moveTo>
                    <a:pt x="12541" y="0"/>
                  </a:moveTo>
                  <a:cubicBezTo>
                    <a:pt x="12358" y="2038"/>
                    <a:pt x="12174" y="4075"/>
                    <a:pt x="10435" y="6928"/>
                  </a:cubicBezTo>
                  <a:cubicBezTo>
                    <a:pt x="8696" y="9781"/>
                    <a:pt x="5402" y="13449"/>
                    <a:pt x="3480" y="15691"/>
                  </a:cubicBezTo>
                  <a:cubicBezTo>
                    <a:pt x="1558" y="17932"/>
                    <a:pt x="1008" y="18747"/>
                    <a:pt x="551" y="19494"/>
                  </a:cubicBezTo>
                  <a:cubicBezTo>
                    <a:pt x="93" y="20242"/>
                    <a:pt x="-273" y="20921"/>
                    <a:pt x="276" y="21260"/>
                  </a:cubicBezTo>
                  <a:cubicBezTo>
                    <a:pt x="825" y="21600"/>
                    <a:pt x="2290" y="21600"/>
                    <a:pt x="5402" y="21260"/>
                  </a:cubicBezTo>
                  <a:cubicBezTo>
                    <a:pt x="8513" y="20921"/>
                    <a:pt x="13273" y="20242"/>
                    <a:pt x="16202" y="19834"/>
                  </a:cubicBezTo>
                  <a:cubicBezTo>
                    <a:pt x="19130" y="19426"/>
                    <a:pt x="20229" y="19291"/>
                    <a:pt x="21327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317828" y="5437303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29"/>
                    <a:pt x="14400" y="6857"/>
                    <a:pt x="10800" y="10457"/>
                  </a:cubicBezTo>
                  <a:cubicBezTo>
                    <a:pt x="7200" y="14057"/>
                    <a:pt x="360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552778" y="5488103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5300"/>
                    <a:pt x="6227" y="9000"/>
                    <a:pt x="9827" y="5400"/>
                  </a:cubicBezTo>
                  <a:cubicBezTo>
                    <a:pt x="13427" y="1800"/>
                    <a:pt x="1751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946478" y="5294199"/>
              <a:ext cx="203727" cy="34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2" fill="norm" stroke="1" extrusionOk="0">
                  <a:moveTo>
                    <a:pt x="0" y="4954"/>
                  </a:moveTo>
                  <a:cubicBezTo>
                    <a:pt x="0" y="4032"/>
                    <a:pt x="0" y="3110"/>
                    <a:pt x="1543" y="2188"/>
                  </a:cubicBezTo>
                  <a:cubicBezTo>
                    <a:pt x="3086" y="1266"/>
                    <a:pt x="6171" y="344"/>
                    <a:pt x="8927" y="80"/>
                  </a:cubicBezTo>
                  <a:cubicBezTo>
                    <a:pt x="11682" y="-183"/>
                    <a:pt x="14106" y="212"/>
                    <a:pt x="15539" y="1134"/>
                  </a:cubicBezTo>
                  <a:cubicBezTo>
                    <a:pt x="16971" y="2056"/>
                    <a:pt x="17412" y="3505"/>
                    <a:pt x="16641" y="4822"/>
                  </a:cubicBezTo>
                  <a:cubicBezTo>
                    <a:pt x="15869" y="6139"/>
                    <a:pt x="13886" y="7324"/>
                    <a:pt x="12343" y="8049"/>
                  </a:cubicBezTo>
                  <a:cubicBezTo>
                    <a:pt x="10800" y="8773"/>
                    <a:pt x="9698" y="9037"/>
                    <a:pt x="9918" y="9234"/>
                  </a:cubicBezTo>
                  <a:cubicBezTo>
                    <a:pt x="10139" y="9432"/>
                    <a:pt x="11682" y="9563"/>
                    <a:pt x="13555" y="10156"/>
                  </a:cubicBezTo>
                  <a:cubicBezTo>
                    <a:pt x="15429" y="10749"/>
                    <a:pt x="17633" y="11802"/>
                    <a:pt x="19176" y="13251"/>
                  </a:cubicBezTo>
                  <a:cubicBezTo>
                    <a:pt x="20718" y="14700"/>
                    <a:pt x="21600" y="16544"/>
                    <a:pt x="21049" y="17927"/>
                  </a:cubicBezTo>
                  <a:cubicBezTo>
                    <a:pt x="20498" y="19310"/>
                    <a:pt x="18514" y="20232"/>
                    <a:pt x="16200" y="20758"/>
                  </a:cubicBezTo>
                  <a:cubicBezTo>
                    <a:pt x="13886" y="21285"/>
                    <a:pt x="11241" y="21417"/>
                    <a:pt x="9257" y="21285"/>
                  </a:cubicBezTo>
                  <a:cubicBezTo>
                    <a:pt x="7273" y="21154"/>
                    <a:pt x="5951" y="20758"/>
                    <a:pt x="5841" y="20297"/>
                  </a:cubicBezTo>
                  <a:cubicBezTo>
                    <a:pt x="5731" y="19837"/>
                    <a:pt x="6833" y="19310"/>
                    <a:pt x="7935" y="18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8268012" y="5301628"/>
              <a:ext cx="288068" cy="27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45" fill="norm" stroke="1" extrusionOk="0">
                  <a:moveTo>
                    <a:pt x="12470" y="9296"/>
                  </a:moveTo>
                  <a:cubicBezTo>
                    <a:pt x="12628" y="8336"/>
                    <a:pt x="12785" y="7376"/>
                    <a:pt x="12943" y="6336"/>
                  </a:cubicBezTo>
                  <a:cubicBezTo>
                    <a:pt x="13101" y="5296"/>
                    <a:pt x="13258" y="4176"/>
                    <a:pt x="12864" y="3696"/>
                  </a:cubicBezTo>
                  <a:cubicBezTo>
                    <a:pt x="12470" y="3216"/>
                    <a:pt x="11524" y="3376"/>
                    <a:pt x="9632" y="4736"/>
                  </a:cubicBezTo>
                  <a:cubicBezTo>
                    <a:pt x="7740" y="6096"/>
                    <a:pt x="4902" y="8656"/>
                    <a:pt x="2931" y="11136"/>
                  </a:cubicBezTo>
                  <a:cubicBezTo>
                    <a:pt x="961" y="13616"/>
                    <a:pt x="-143" y="16016"/>
                    <a:pt x="15" y="17776"/>
                  </a:cubicBezTo>
                  <a:cubicBezTo>
                    <a:pt x="172" y="19536"/>
                    <a:pt x="1591" y="20656"/>
                    <a:pt x="4193" y="20896"/>
                  </a:cubicBezTo>
                  <a:cubicBezTo>
                    <a:pt x="6794" y="21136"/>
                    <a:pt x="10578" y="20496"/>
                    <a:pt x="13258" y="18976"/>
                  </a:cubicBezTo>
                  <a:cubicBezTo>
                    <a:pt x="15939" y="17456"/>
                    <a:pt x="17515" y="15056"/>
                    <a:pt x="17752" y="11936"/>
                  </a:cubicBezTo>
                  <a:cubicBezTo>
                    <a:pt x="17988" y="8816"/>
                    <a:pt x="16885" y="4976"/>
                    <a:pt x="14914" y="2656"/>
                  </a:cubicBezTo>
                  <a:cubicBezTo>
                    <a:pt x="12943" y="336"/>
                    <a:pt x="10105" y="-464"/>
                    <a:pt x="7898" y="256"/>
                  </a:cubicBezTo>
                  <a:cubicBezTo>
                    <a:pt x="5691" y="976"/>
                    <a:pt x="4114" y="3216"/>
                    <a:pt x="3326" y="4736"/>
                  </a:cubicBezTo>
                  <a:cubicBezTo>
                    <a:pt x="2537" y="6256"/>
                    <a:pt x="2537" y="7056"/>
                    <a:pt x="3877" y="7936"/>
                  </a:cubicBezTo>
                  <a:cubicBezTo>
                    <a:pt x="5218" y="8816"/>
                    <a:pt x="7898" y="9776"/>
                    <a:pt x="11051" y="10336"/>
                  </a:cubicBezTo>
                  <a:cubicBezTo>
                    <a:pt x="14204" y="10896"/>
                    <a:pt x="17831" y="11056"/>
                    <a:pt x="21457" y="1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8530678" y="5227753"/>
              <a:ext cx="20007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3500" y="0"/>
                  </a:moveTo>
                  <a:cubicBezTo>
                    <a:pt x="14625" y="0"/>
                    <a:pt x="15750" y="0"/>
                    <a:pt x="17100" y="432"/>
                  </a:cubicBezTo>
                  <a:cubicBezTo>
                    <a:pt x="18450" y="864"/>
                    <a:pt x="20025" y="1728"/>
                    <a:pt x="20813" y="3744"/>
                  </a:cubicBezTo>
                  <a:cubicBezTo>
                    <a:pt x="21600" y="5760"/>
                    <a:pt x="21600" y="8928"/>
                    <a:pt x="18900" y="11808"/>
                  </a:cubicBezTo>
                  <a:cubicBezTo>
                    <a:pt x="16200" y="14688"/>
                    <a:pt x="10800" y="17280"/>
                    <a:pt x="7200" y="18864"/>
                  </a:cubicBezTo>
                  <a:cubicBezTo>
                    <a:pt x="3600" y="20448"/>
                    <a:pt x="1800" y="210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6999675" y="5227753"/>
              <a:ext cx="15940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600" fill="norm" stroke="1" extrusionOk="0">
                  <a:moveTo>
                    <a:pt x="20333" y="0"/>
                  </a:moveTo>
                  <a:cubicBezTo>
                    <a:pt x="18983" y="0"/>
                    <a:pt x="17633" y="0"/>
                    <a:pt x="14933" y="857"/>
                  </a:cubicBezTo>
                  <a:cubicBezTo>
                    <a:pt x="12233" y="1714"/>
                    <a:pt x="8183" y="3429"/>
                    <a:pt x="4808" y="5657"/>
                  </a:cubicBezTo>
                  <a:cubicBezTo>
                    <a:pt x="1433" y="7886"/>
                    <a:pt x="-1267" y="10629"/>
                    <a:pt x="623" y="13200"/>
                  </a:cubicBezTo>
                  <a:cubicBezTo>
                    <a:pt x="2513" y="15771"/>
                    <a:pt x="8993" y="18171"/>
                    <a:pt x="13043" y="19543"/>
                  </a:cubicBezTo>
                  <a:cubicBezTo>
                    <a:pt x="17093" y="20914"/>
                    <a:pt x="18713" y="21257"/>
                    <a:pt x="20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0" y="6157732"/>
              <a:ext cx="307429" cy="51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52" fill="norm" stroke="1" extrusionOk="0">
                  <a:moveTo>
                    <a:pt x="1072" y="4079"/>
                  </a:moveTo>
                  <a:cubicBezTo>
                    <a:pt x="776" y="3642"/>
                    <a:pt x="480" y="3205"/>
                    <a:pt x="258" y="2680"/>
                  </a:cubicBezTo>
                  <a:cubicBezTo>
                    <a:pt x="36" y="2155"/>
                    <a:pt x="-112" y="1543"/>
                    <a:pt x="110" y="1456"/>
                  </a:cubicBezTo>
                  <a:cubicBezTo>
                    <a:pt x="332" y="1368"/>
                    <a:pt x="924" y="1805"/>
                    <a:pt x="2107" y="3205"/>
                  </a:cubicBezTo>
                  <a:cubicBezTo>
                    <a:pt x="3291" y="4604"/>
                    <a:pt x="5066" y="6965"/>
                    <a:pt x="6841" y="9545"/>
                  </a:cubicBezTo>
                  <a:cubicBezTo>
                    <a:pt x="8617" y="12124"/>
                    <a:pt x="10392" y="14923"/>
                    <a:pt x="11502" y="16759"/>
                  </a:cubicBezTo>
                  <a:cubicBezTo>
                    <a:pt x="12611" y="18596"/>
                    <a:pt x="13055" y="19470"/>
                    <a:pt x="13499" y="20170"/>
                  </a:cubicBezTo>
                  <a:cubicBezTo>
                    <a:pt x="13943" y="20869"/>
                    <a:pt x="14387" y="21394"/>
                    <a:pt x="14683" y="21350"/>
                  </a:cubicBezTo>
                  <a:cubicBezTo>
                    <a:pt x="14978" y="21307"/>
                    <a:pt x="15126" y="20694"/>
                    <a:pt x="15348" y="18989"/>
                  </a:cubicBezTo>
                  <a:cubicBezTo>
                    <a:pt x="15570" y="17284"/>
                    <a:pt x="15866" y="14485"/>
                    <a:pt x="16162" y="11687"/>
                  </a:cubicBezTo>
                  <a:cubicBezTo>
                    <a:pt x="16458" y="8889"/>
                    <a:pt x="16754" y="6090"/>
                    <a:pt x="17050" y="4254"/>
                  </a:cubicBezTo>
                  <a:cubicBezTo>
                    <a:pt x="17346" y="2417"/>
                    <a:pt x="17641" y="1543"/>
                    <a:pt x="18011" y="887"/>
                  </a:cubicBezTo>
                  <a:cubicBezTo>
                    <a:pt x="18381" y="231"/>
                    <a:pt x="18825" y="-206"/>
                    <a:pt x="19417" y="100"/>
                  </a:cubicBezTo>
                  <a:cubicBezTo>
                    <a:pt x="20009" y="406"/>
                    <a:pt x="20748" y="1456"/>
                    <a:pt x="21488" y="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23034" y="6472914"/>
              <a:ext cx="200295" cy="16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62" fill="norm" stroke="1" extrusionOk="0">
                  <a:moveTo>
                    <a:pt x="7873" y="10204"/>
                  </a:moveTo>
                  <a:cubicBezTo>
                    <a:pt x="6736" y="7043"/>
                    <a:pt x="5599" y="3882"/>
                    <a:pt x="4462" y="2038"/>
                  </a:cubicBezTo>
                  <a:cubicBezTo>
                    <a:pt x="3326" y="194"/>
                    <a:pt x="2189" y="-333"/>
                    <a:pt x="1393" y="194"/>
                  </a:cubicBezTo>
                  <a:cubicBezTo>
                    <a:pt x="597" y="721"/>
                    <a:pt x="142" y="2301"/>
                    <a:pt x="29" y="5462"/>
                  </a:cubicBezTo>
                  <a:cubicBezTo>
                    <a:pt x="-85" y="8623"/>
                    <a:pt x="142" y="13365"/>
                    <a:pt x="597" y="16262"/>
                  </a:cubicBezTo>
                  <a:cubicBezTo>
                    <a:pt x="1052" y="19160"/>
                    <a:pt x="1734" y="20213"/>
                    <a:pt x="2643" y="20740"/>
                  </a:cubicBezTo>
                  <a:cubicBezTo>
                    <a:pt x="3553" y="21267"/>
                    <a:pt x="4690" y="21267"/>
                    <a:pt x="5827" y="19818"/>
                  </a:cubicBezTo>
                  <a:cubicBezTo>
                    <a:pt x="6963" y="18369"/>
                    <a:pt x="8100" y="15472"/>
                    <a:pt x="9010" y="13233"/>
                  </a:cubicBezTo>
                  <a:cubicBezTo>
                    <a:pt x="9919" y="10994"/>
                    <a:pt x="10601" y="9413"/>
                    <a:pt x="11397" y="9018"/>
                  </a:cubicBezTo>
                  <a:cubicBezTo>
                    <a:pt x="12193" y="8623"/>
                    <a:pt x="13102" y="9413"/>
                    <a:pt x="14808" y="10335"/>
                  </a:cubicBezTo>
                  <a:cubicBezTo>
                    <a:pt x="16513" y="11257"/>
                    <a:pt x="19014" y="12311"/>
                    <a:pt x="21515" y="13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523328" y="6389803"/>
              <a:ext cx="234951" cy="20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9353"/>
                  </a:moveTo>
                  <a:cubicBezTo>
                    <a:pt x="584" y="8462"/>
                    <a:pt x="1168" y="7571"/>
                    <a:pt x="2627" y="8128"/>
                  </a:cubicBezTo>
                  <a:cubicBezTo>
                    <a:pt x="4086" y="8685"/>
                    <a:pt x="6422" y="10689"/>
                    <a:pt x="8270" y="12804"/>
                  </a:cubicBezTo>
                  <a:cubicBezTo>
                    <a:pt x="10119" y="14920"/>
                    <a:pt x="11481" y="17146"/>
                    <a:pt x="12259" y="18816"/>
                  </a:cubicBezTo>
                  <a:cubicBezTo>
                    <a:pt x="13038" y="20487"/>
                    <a:pt x="13232" y="21600"/>
                    <a:pt x="13135" y="21377"/>
                  </a:cubicBezTo>
                  <a:cubicBezTo>
                    <a:pt x="13038" y="21155"/>
                    <a:pt x="12649" y="19596"/>
                    <a:pt x="12454" y="16701"/>
                  </a:cubicBezTo>
                  <a:cubicBezTo>
                    <a:pt x="12259" y="13806"/>
                    <a:pt x="12259" y="9575"/>
                    <a:pt x="13816" y="6569"/>
                  </a:cubicBezTo>
                  <a:cubicBezTo>
                    <a:pt x="15373" y="3563"/>
                    <a:pt x="18486" y="17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09626" y="6242720"/>
              <a:ext cx="139153" cy="37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165" fill="norm" stroke="1" extrusionOk="0">
                  <a:moveTo>
                    <a:pt x="20580" y="2219"/>
                  </a:moveTo>
                  <a:cubicBezTo>
                    <a:pt x="19328" y="1379"/>
                    <a:pt x="18076" y="539"/>
                    <a:pt x="16667" y="179"/>
                  </a:cubicBezTo>
                  <a:cubicBezTo>
                    <a:pt x="15258" y="-181"/>
                    <a:pt x="13693" y="-61"/>
                    <a:pt x="11032" y="1139"/>
                  </a:cubicBezTo>
                  <a:cubicBezTo>
                    <a:pt x="8371" y="2339"/>
                    <a:pt x="4615" y="4619"/>
                    <a:pt x="2267" y="7259"/>
                  </a:cubicBezTo>
                  <a:cubicBezTo>
                    <a:pt x="-81" y="9899"/>
                    <a:pt x="-1020" y="12899"/>
                    <a:pt x="1484" y="15359"/>
                  </a:cubicBezTo>
                  <a:cubicBezTo>
                    <a:pt x="3989" y="17819"/>
                    <a:pt x="9937" y="19739"/>
                    <a:pt x="13693" y="20579"/>
                  </a:cubicBezTo>
                  <a:cubicBezTo>
                    <a:pt x="17450" y="21419"/>
                    <a:pt x="19015" y="21179"/>
                    <a:pt x="20580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044028" y="6319953"/>
              <a:ext cx="171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215"/>
                    <a:pt x="7467" y="8429"/>
                    <a:pt x="11067" y="12029"/>
                  </a:cubicBezTo>
                  <a:cubicBezTo>
                    <a:pt x="14667" y="15629"/>
                    <a:pt x="18133" y="18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132928" y="6381009"/>
              <a:ext cx="127001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215"/>
                  </a:moveTo>
                  <a:cubicBezTo>
                    <a:pt x="19800" y="29"/>
                    <a:pt x="18000" y="-157"/>
                    <a:pt x="16560" y="215"/>
                  </a:cubicBezTo>
                  <a:cubicBezTo>
                    <a:pt x="15120" y="588"/>
                    <a:pt x="14040" y="1519"/>
                    <a:pt x="11340" y="4312"/>
                  </a:cubicBezTo>
                  <a:cubicBezTo>
                    <a:pt x="8640" y="7105"/>
                    <a:pt x="4320" y="11760"/>
                    <a:pt x="2160" y="14926"/>
                  </a:cubicBezTo>
                  <a:cubicBezTo>
                    <a:pt x="0" y="18091"/>
                    <a:pt x="0" y="19767"/>
                    <a:pt x="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329778" y="6154853"/>
              <a:ext cx="9655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2700" y="0"/>
                  </a:moveTo>
                  <a:cubicBezTo>
                    <a:pt x="8100" y="1926"/>
                    <a:pt x="13500" y="3851"/>
                    <a:pt x="16875" y="6028"/>
                  </a:cubicBezTo>
                  <a:cubicBezTo>
                    <a:pt x="20250" y="8205"/>
                    <a:pt x="21600" y="10633"/>
                    <a:pt x="19575" y="13186"/>
                  </a:cubicBezTo>
                  <a:cubicBezTo>
                    <a:pt x="17550" y="15740"/>
                    <a:pt x="12150" y="18419"/>
                    <a:pt x="8325" y="19842"/>
                  </a:cubicBezTo>
                  <a:cubicBezTo>
                    <a:pt x="4500" y="21265"/>
                    <a:pt x="2250" y="214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590128" y="6380936"/>
              <a:ext cx="17780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514" y="14217"/>
                    <a:pt x="1029" y="7864"/>
                    <a:pt x="2829" y="4052"/>
                  </a:cubicBezTo>
                  <a:cubicBezTo>
                    <a:pt x="4629" y="241"/>
                    <a:pt x="7714" y="-1030"/>
                    <a:pt x="11057" y="876"/>
                  </a:cubicBezTo>
                  <a:cubicBezTo>
                    <a:pt x="14400" y="2782"/>
                    <a:pt x="18000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615528" y="654220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208195" y="6152664"/>
              <a:ext cx="175684" cy="40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21600" y="2453"/>
                  </a:moveTo>
                  <a:cubicBezTo>
                    <a:pt x="21600" y="1451"/>
                    <a:pt x="21600" y="449"/>
                    <a:pt x="21080" y="115"/>
                  </a:cubicBezTo>
                  <a:cubicBezTo>
                    <a:pt x="20559" y="-219"/>
                    <a:pt x="19518" y="115"/>
                    <a:pt x="16525" y="1896"/>
                  </a:cubicBezTo>
                  <a:cubicBezTo>
                    <a:pt x="13533" y="3678"/>
                    <a:pt x="8588" y="6907"/>
                    <a:pt x="5205" y="9802"/>
                  </a:cubicBezTo>
                  <a:cubicBezTo>
                    <a:pt x="1822" y="12696"/>
                    <a:pt x="0" y="15257"/>
                    <a:pt x="0" y="17150"/>
                  </a:cubicBezTo>
                  <a:cubicBezTo>
                    <a:pt x="0" y="19043"/>
                    <a:pt x="1822" y="20268"/>
                    <a:pt x="4554" y="20824"/>
                  </a:cubicBezTo>
                  <a:cubicBezTo>
                    <a:pt x="7287" y="21381"/>
                    <a:pt x="10930" y="21270"/>
                    <a:pt x="14573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503318" y="6237403"/>
              <a:ext cx="172661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2" fill="norm" stroke="1" extrusionOk="0">
                  <a:moveTo>
                    <a:pt x="12004" y="0"/>
                  </a:moveTo>
                  <a:cubicBezTo>
                    <a:pt x="8316" y="4917"/>
                    <a:pt x="4628" y="9834"/>
                    <a:pt x="2521" y="13171"/>
                  </a:cubicBezTo>
                  <a:cubicBezTo>
                    <a:pt x="414" y="16507"/>
                    <a:pt x="-113" y="18263"/>
                    <a:pt x="19" y="19493"/>
                  </a:cubicBezTo>
                  <a:cubicBezTo>
                    <a:pt x="150" y="20722"/>
                    <a:pt x="941" y="21424"/>
                    <a:pt x="3180" y="21512"/>
                  </a:cubicBezTo>
                  <a:cubicBezTo>
                    <a:pt x="5419" y="21600"/>
                    <a:pt x="9107" y="21073"/>
                    <a:pt x="12399" y="20371"/>
                  </a:cubicBezTo>
                  <a:cubicBezTo>
                    <a:pt x="15692" y="19668"/>
                    <a:pt x="18589" y="18790"/>
                    <a:pt x="21487" y="17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613056" y="6396153"/>
              <a:ext cx="5022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4154" y="4024"/>
                    <a:pt x="6954" y="8047"/>
                    <a:pt x="3354" y="11118"/>
                  </a:cubicBezTo>
                  <a:cubicBezTo>
                    <a:pt x="-246" y="14188"/>
                    <a:pt x="-246" y="16306"/>
                    <a:pt x="204" y="17894"/>
                  </a:cubicBezTo>
                  <a:cubicBezTo>
                    <a:pt x="654" y="19482"/>
                    <a:pt x="1554" y="20541"/>
                    <a:pt x="4254" y="21071"/>
                  </a:cubicBezTo>
                  <a:cubicBezTo>
                    <a:pt x="6954" y="21600"/>
                    <a:pt x="11454" y="21600"/>
                    <a:pt x="15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815679" y="646600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114129" y="6270865"/>
              <a:ext cx="163176" cy="32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60" fill="norm" stroke="1" extrusionOk="0">
                  <a:moveTo>
                    <a:pt x="0" y="2395"/>
                  </a:moveTo>
                  <a:cubicBezTo>
                    <a:pt x="2769" y="1559"/>
                    <a:pt x="5538" y="723"/>
                    <a:pt x="8169" y="305"/>
                  </a:cubicBezTo>
                  <a:cubicBezTo>
                    <a:pt x="10800" y="-113"/>
                    <a:pt x="13292" y="-113"/>
                    <a:pt x="15508" y="375"/>
                  </a:cubicBezTo>
                  <a:cubicBezTo>
                    <a:pt x="17723" y="862"/>
                    <a:pt x="19662" y="1838"/>
                    <a:pt x="20354" y="2674"/>
                  </a:cubicBezTo>
                  <a:cubicBezTo>
                    <a:pt x="21046" y="3510"/>
                    <a:pt x="20492" y="4207"/>
                    <a:pt x="19662" y="4834"/>
                  </a:cubicBezTo>
                  <a:cubicBezTo>
                    <a:pt x="18831" y="5461"/>
                    <a:pt x="17723" y="6019"/>
                    <a:pt x="16477" y="6437"/>
                  </a:cubicBezTo>
                  <a:cubicBezTo>
                    <a:pt x="15231" y="6855"/>
                    <a:pt x="13846" y="7133"/>
                    <a:pt x="13154" y="7621"/>
                  </a:cubicBezTo>
                  <a:cubicBezTo>
                    <a:pt x="12462" y="8109"/>
                    <a:pt x="12462" y="8806"/>
                    <a:pt x="13154" y="9363"/>
                  </a:cubicBezTo>
                  <a:cubicBezTo>
                    <a:pt x="13846" y="9921"/>
                    <a:pt x="15231" y="10339"/>
                    <a:pt x="16754" y="11035"/>
                  </a:cubicBezTo>
                  <a:cubicBezTo>
                    <a:pt x="18277" y="11732"/>
                    <a:pt x="19938" y="12708"/>
                    <a:pt x="20769" y="13683"/>
                  </a:cubicBezTo>
                  <a:cubicBezTo>
                    <a:pt x="21600" y="14659"/>
                    <a:pt x="21600" y="15634"/>
                    <a:pt x="20354" y="16679"/>
                  </a:cubicBezTo>
                  <a:cubicBezTo>
                    <a:pt x="19108" y="17724"/>
                    <a:pt x="16615" y="18839"/>
                    <a:pt x="14262" y="19606"/>
                  </a:cubicBezTo>
                  <a:cubicBezTo>
                    <a:pt x="11908" y="20372"/>
                    <a:pt x="9692" y="20790"/>
                    <a:pt x="7477" y="21069"/>
                  </a:cubicBezTo>
                  <a:cubicBezTo>
                    <a:pt x="5262" y="21348"/>
                    <a:pt x="3046" y="21487"/>
                    <a:pt x="2908" y="21208"/>
                  </a:cubicBezTo>
                  <a:cubicBezTo>
                    <a:pt x="2769" y="20930"/>
                    <a:pt x="4708" y="20233"/>
                    <a:pt x="6646" y="19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344379" y="6297895"/>
              <a:ext cx="303151" cy="30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87" fill="norm" stroke="1" extrusionOk="0">
                  <a:moveTo>
                    <a:pt x="14733" y="3685"/>
                  </a:moveTo>
                  <a:cubicBezTo>
                    <a:pt x="14733" y="2380"/>
                    <a:pt x="14733" y="1076"/>
                    <a:pt x="14283" y="423"/>
                  </a:cubicBezTo>
                  <a:cubicBezTo>
                    <a:pt x="13833" y="-229"/>
                    <a:pt x="12933" y="-229"/>
                    <a:pt x="11058" y="1148"/>
                  </a:cubicBezTo>
                  <a:cubicBezTo>
                    <a:pt x="9183" y="2525"/>
                    <a:pt x="6333" y="5280"/>
                    <a:pt x="4308" y="7962"/>
                  </a:cubicBezTo>
                  <a:cubicBezTo>
                    <a:pt x="2283" y="10643"/>
                    <a:pt x="1083" y="13253"/>
                    <a:pt x="483" y="15065"/>
                  </a:cubicBezTo>
                  <a:cubicBezTo>
                    <a:pt x="-117" y="16877"/>
                    <a:pt x="-117" y="17892"/>
                    <a:pt x="258" y="18834"/>
                  </a:cubicBezTo>
                  <a:cubicBezTo>
                    <a:pt x="633" y="19776"/>
                    <a:pt x="1383" y="20646"/>
                    <a:pt x="2583" y="21009"/>
                  </a:cubicBezTo>
                  <a:cubicBezTo>
                    <a:pt x="3783" y="21371"/>
                    <a:pt x="5433" y="21226"/>
                    <a:pt x="7758" y="20139"/>
                  </a:cubicBezTo>
                  <a:cubicBezTo>
                    <a:pt x="10083" y="19052"/>
                    <a:pt x="13083" y="17022"/>
                    <a:pt x="14958" y="15065"/>
                  </a:cubicBezTo>
                  <a:cubicBezTo>
                    <a:pt x="16833" y="13108"/>
                    <a:pt x="17583" y="11223"/>
                    <a:pt x="17733" y="9484"/>
                  </a:cubicBezTo>
                  <a:cubicBezTo>
                    <a:pt x="17883" y="7744"/>
                    <a:pt x="17433" y="6150"/>
                    <a:pt x="15858" y="5135"/>
                  </a:cubicBezTo>
                  <a:cubicBezTo>
                    <a:pt x="14283" y="4120"/>
                    <a:pt x="11583" y="3685"/>
                    <a:pt x="9783" y="3613"/>
                  </a:cubicBezTo>
                  <a:cubicBezTo>
                    <a:pt x="7983" y="3540"/>
                    <a:pt x="7083" y="3830"/>
                    <a:pt x="6558" y="4410"/>
                  </a:cubicBezTo>
                  <a:cubicBezTo>
                    <a:pt x="6033" y="4990"/>
                    <a:pt x="5883" y="5860"/>
                    <a:pt x="5958" y="6729"/>
                  </a:cubicBezTo>
                  <a:cubicBezTo>
                    <a:pt x="6033" y="7599"/>
                    <a:pt x="6333" y="8469"/>
                    <a:pt x="7683" y="9194"/>
                  </a:cubicBezTo>
                  <a:cubicBezTo>
                    <a:pt x="9033" y="9919"/>
                    <a:pt x="11433" y="10499"/>
                    <a:pt x="13908" y="10571"/>
                  </a:cubicBezTo>
                  <a:cubicBezTo>
                    <a:pt x="16383" y="10643"/>
                    <a:pt x="18933" y="10209"/>
                    <a:pt x="21483" y="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666579" y="6192953"/>
              <a:ext cx="14613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fill="norm" stroke="1" extrusionOk="0">
                  <a:moveTo>
                    <a:pt x="2663" y="0"/>
                  </a:moveTo>
                  <a:cubicBezTo>
                    <a:pt x="7397" y="1846"/>
                    <a:pt x="12132" y="3692"/>
                    <a:pt x="15682" y="6092"/>
                  </a:cubicBezTo>
                  <a:cubicBezTo>
                    <a:pt x="19233" y="8492"/>
                    <a:pt x="21600" y="11446"/>
                    <a:pt x="19825" y="13985"/>
                  </a:cubicBezTo>
                  <a:cubicBezTo>
                    <a:pt x="18049" y="16523"/>
                    <a:pt x="12132" y="18646"/>
                    <a:pt x="8137" y="19846"/>
                  </a:cubicBezTo>
                  <a:cubicBezTo>
                    <a:pt x="4142" y="21046"/>
                    <a:pt x="2071" y="21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199979" y="6466003"/>
              <a:ext cx="355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6200"/>
                    <a:pt x="6686" y="10800"/>
                    <a:pt x="10286" y="7200"/>
                  </a:cubicBezTo>
                  <a:cubicBezTo>
                    <a:pt x="13886" y="3600"/>
                    <a:pt x="1774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4709456" y="6223311"/>
              <a:ext cx="214423" cy="48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74" fill="norm" stroke="1" extrusionOk="0">
                  <a:moveTo>
                    <a:pt x="21244" y="1471"/>
                  </a:moveTo>
                  <a:cubicBezTo>
                    <a:pt x="21244" y="907"/>
                    <a:pt x="21244" y="344"/>
                    <a:pt x="20615" y="109"/>
                  </a:cubicBezTo>
                  <a:cubicBezTo>
                    <a:pt x="19986" y="-126"/>
                    <a:pt x="18727" y="-32"/>
                    <a:pt x="16106" y="907"/>
                  </a:cubicBezTo>
                  <a:cubicBezTo>
                    <a:pt x="13485" y="1846"/>
                    <a:pt x="9500" y="3631"/>
                    <a:pt x="6250" y="5884"/>
                  </a:cubicBezTo>
                  <a:cubicBezTo>
                    <a:pt x="2999" y="8138"/>
                    <a:pt x="483" y="10862"/>
                    <a:pt x="63" y="13351"/>
                  </a:cubicBezTo>
                  <a:cubicBezTo>
                    <a:pt x="-356" y="15839"/>
                    <a:pt x="1322" y="18093"/>
                    <a:pt x="4677" y="19408"/>
                  </a:cubicBezTo>
                  <a:cubicBezTo>
                    <a:pt x="8032" y="20723"/>
                    <a:pt x="13065" y="21098"/>
                    <a:pt x="18098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987378" y="6397476"/>
              <a:ext cx="222251" cy="23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748"/>
                  </a:moveTo>
                  <a:cubicBezTo>
                    <a:pt x="206" y="1793"/>
                    <a:pt x="411" y="837"/>
                    <a:pt x="1029" y="359"/>
                  </a:cubicBezTo>
                  <a:cubicBezTo>
                    <a:pt x="1646" y="-119"/>
                    <a:pt x="2674" y="-119"/>
                    <a:pt x="4526" y="359"/>
                  </a:cubicBezTo>
                  <a:cubicBezTo>
                    <a:pt x="6377" y="837"/>
                    <a:pt x="9051" y="1793"/>
                    <a:pt x="10491" y="3226"/>
                  </a:cubicBezTo>
                  <a:cubicBezTo>
                    <a:pt x="11931" y="4660"/>
                    <a:pt x="12137" y="6571"/>
                    <a:pt x="10491" y="9056"/>
                  </a:cubicBezTo>
                  <a:cubicBezTo>
                    <a:pt x="8846" y="11541"/>
                    <a:pt x="5349" y="14600"/>
                    <a:pt x="3189" y="16702"/>
                  </a:cubicBezTo>
                  <a:cubicBezTo>
                    <a:pt x="1029" y="18805"/>
                    <a:pt x="206" y="19952"/>
                    <a:pt x="411" y="20621"/>
                  </a:cubicBezTo>
                  <a:cubicBezTo>
                    <a:pt x="617" y="21290"/>
                    <a:pt x="1851" y="21481"/>
                    <a:pt x="5554" y="21194"/>
                  </a:cubicBezTo>
                  <a:cubicBezTo>
                    <a:pt x="9257" y="20908"/>
                    <a:pt x="15429" y="20143"/>
                    <a:pt x="21600" y="19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292178" y="6535853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4400"/>
                    <a:pt x="9463" y="7200"/>
                    <a:pt x="13063" y="3600"/>
                  </a:cubicBezTo>
                  <a:cubicBezTo>
                    <a:pt x="16663" y="0"/>
                    <a:pt x="191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541275" y="6418699"/>
              <a:ext cx="290655" cy="23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87" fill="norm" stroke="1" extrusionOk="0">
                  <a:moveTo>
                    <a:pt x="11163" y="1961"/>
                  </a:moveTo>
                  <a:cubicBezTo>
                    <a:pt x="9597" y="1772"/>
                    <a:pt x="8032" y="1582"/>
                    <a:pt x="6623" y="2340"/>
                  </a:cubicBezTo>
                  <a:cubicBezTo>
                    <a:pt x="5215" y="3098"/>
                    <a:pt x="3963" y="4803"/>
                    <a:pt x="2867" y="7456"/>
                  </a:cubicBezTo>
                  <a:cubicBezTo>
                    <a:pt x="1771" y="10109"/>
                    <a:pt x="832" y="13709"/>
                    <a:pt x="363" y="16077"/>
                  </a:cubicBezTo>
                  <a:cubicBezTo>
                    <a:pt x="-107" y="18445"/>
                    <a:pt x="-107" y="19582"/>
                    <a:pt x="284" y="20340"/>
                  </a:cubicBezTo>
                  <a:cubicBezTo>
                    <a:pt x="676" y="21098"/>
                    <a:pt x="1458" y="21477"/>
                    <a:pt x="3180" y="21193"/>
                  </a:cubicBezTo>
                  <a:cubicBezTo>
                    <a:pt x="4902" y="20909"/>
                    <a:pt x="7563" y="19961"/>
                    <a:pt x="9910" y="18161"/>
                  </a:cubicBezTo>
                  <a:cubicBezTo>
                    <a:pt x="12258" y="16361"/>
                    <a:pt x="14293" y="13709"/>
                    <a:pt x="15389" y="11340"/>
                  </a:cubicBezTo>
                  <a:cubicBezTo>
                    <a:pt x="16484" y="8972"/>
                    <a:pt x="16641" y="6888"/>
                    <a:pt x="16719" y="5277"/>
                  </a:cubicBezTo>
                  <a:cubicBezTo>
                    <a:pt x="16797" y="3666"/>
                    <a:pt x="16797" y="2530"/>
                    <a:pt x="16406" y="1677"/>
                  </a:cubicBezTo>
                  <a:cubicBezTo>
                    <a:pt x="16015" y="824"/>
                    <a:pt x="15232" y="256"/>
                    <a:pt x="13902" y="66"/>
                  </a:cubicBezTo>
                  <a:cubicBezTo>
                    <a:pt x="12571" y="-123"/>
                    <a:pt x="10693" y="66"/>
                    <a:pt x="9284" y="1014"/>
                  </a:cubicBezTo>
                  <a:cubicBezTo>
                    <a:pt x="7876" y="1961"/>
                    <a:pt x="6936" y="3666"/>
                    <a:pt x="6467" y="4993"/>
                  </a:cubicBezTo>
                  <a:cubicBezTo>
                    <a:pt x="5997" y="6319"/>
                    <a:pt x="5997" y="7266"/>
                    <a:pt x="6467" y="7930"/>
                  </a:cubicBezTo>
                  <a:cubicBezTo>
                    <a:pt x="6936" y="8593"/>
                    <a:pt x="7876" y="8972"/>
                    <a:pt x="10458" y="9066"/>
                  </a:cubicBezTo>
                  <a:cubicBezTo>
                    <a:pt x="13041" y="9161"/>
                    <a:pt x="17267" y="8972"/>
                    <a:pt x="21493" y="8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838278" y="6339003"/>
              <a:ext cx="10158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2541" y="0"/>
                  </a:moveTo>
                  <a:cubicBezTo>
                    <a:pt x="9318" y="2855"/>
                    <a:pt x="16094" y="5710"/>
                    <a:pt x="18847" y="8690"/>
                  </a:cubicBezTo>
                  <a:cubicBezTo>
                    <a:pt x="21600" y="11669"/>
                    <a:pt x="20329" y="14772"/>
                    <a:pt x="16518" y="16945"/>
                  </a:cubicBezTo>
                  <a:cubicBezTo>
                    <a:pt x="12706" y="19117"/>
                    <a:pt x="6353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876378" y="6105869"/>
              <a:ext cx="203201" cy="17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3636"/>
                  </a:moveTo>
                  <a:cubicBezTo>
                    <a:pt x="450" y="2350"/>
                    <a:pt x="900" y="1065"/>
                    <a:pt x="1912" y="422"/>
                  </a:cubicBezTo>
                  <a:cubicBezTo>
                    <a:pt x="2925" y="-221"/>
                    <a:pt x="4500" y="-221"/>
                    <a:pt x="5850" y="1065"/>
                  </a:cubicBezTo>
                  <a:cubicBezTo>
                    <a:pt x="7200" y="2350"/>
                    <a:pt x="8325" y="4922"/>
                    <a:pt x="7987" y="7622"/>
                  </a:cubicBezTo>
                  <a:cubicBezTo>
                    <a:pt x="7650" y="10322"/>
                    <a:pt x="5850" y="13150"/>
                    <a:pt x="4275" y="15465"/>
                  </a:cubicBezTo>
                  <a:cubicBezTo>
                    <a:pt x="2700" y="17779"/>
                    <a:pt x="1350" y="19579"/>
                    <a:pt x="1350" y="20479"/>
                  </a:cubicBezTo>
                  <a:cubicBezTo>
                    <a:pt x="1350" y="21379"/>
                    <a:pt x="2700" y="21379"/>
                    <a:pt x="6300" y="21250"/>
                  </a:cubicBezTo>
                  <a:cubicBezTo>
                    <a:pt x="9900" y="21122"/>
                    <a:pt x="15750" y="20865"/>
                    <a:pt x="21600" y="20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263728" y="6525270"/>
              <a:ext cx="2095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0800"/>
                    <a:pt x="5673" y="0"/>
                    <a:pt x="9273" y="0"/>
                  </a:cubicBezTo>
                  <a:cubicBezTo>
                    <a:pt x="12873" y="0"/>
                    <a:pt x="1723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270078" y="667555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730766" y="6357568"/>
              <a:ext cx="174313" cy="36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03" fill="norm" stroke="1" extrusionOk="0">
                  <a:moveTo>
                    <a:pt x="21176" y="1159"/>
                  </a:moveTo>
                  <a:cubicBezTo>
                    <a:pt x="20405" y="656"/>
                    <a:pt x="19633" y="154"/>
                    <a:pt x="18605" y="29"/>
                  </a:cubicBezTo>
                  <a:cubicBezTo>
                    <a:pt x="17576" y="-97"/>
                    <a:pt x="16290" y="154"/>
                    <a:pt x="13976" y="1473"/>
                  </a:cubicBezTo>
                  <a:cubicBezTo>
                    <a:pt x="11662" y="2791"/>
                    <a:pt x="8319" y="5177"/>
                    <a:pt x="5619" y="7877"/>
                  </a:cubicBezTo>
                  <a:cubicBezTo>
                    <a:pt x="2919" y="10577"/>
                    <a:pt x="862" y="13591"/>
                    <a:pt x="219" y="15915"/>
                  </a:cubicBezTo>
                  <a:cubicBezTo>
                    <a:pt x="-424" y="18238"/>
                    <a:pt x="347" y="19870"/>
                    <a:pt x="2533" y="20687"/>
                  </a:cubicBezTo>
                  <a:cubicBezTo>
                    <a:pt x="4719" y="21503"/>
                    <a:pt x="8319" y="21503"/>
                    <a:pt x="11919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960347" y="6459653"/>
              <a:ext cx="11618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6128" y="0"/>
                  </a:moveTo>
                  <a:cubicBezTo>
                    <a:pt x="3814" y="3014"/>
                    <a:pt x="1500" y="6028"/>
                    <a:pt x="535" y="7953"/>
                  </a:cubicBezTo>
                  <a:cubicBezTo>
                    <a:pt x="-429" y="9879"/>
                    <a:pt x="-43" y="10716"/>
                    <a:pt x="1307" y="10967"/>
                  </a:cubicBezTo>
                  <a:cubicBezTo>
                    <a:pt x="2657" y="11219"/>
                    <a:pt x="4971" y="10884"/>
                    <a:pt x="6900" y="10465"/>
                  </a:cubicBezTo>
                  <a:cubicBezTo>
                    <a:pt x="8828" y="10047"/>
                    <a:pt x="10371" y="9544"/>
                    <a:pt x="11528" y="9712"/>
                  </a:cubicBezTo>
                  <a:cubicBezTo>
                    <a:pt x="12685" y="9879"/>
                    <a:pt x="13457" y="10716"/>
                    <a:pt x="13842" y="12056"/>
                  </a:cubicBezTo>
                  <a:cubicBezTo>
                    <a:pt x="14228" y="13395"/>
                    <a:pt x="14228" y="15237"/>
                    <a:pt x="15385" y="16912"/>
                  </a:cubicBezTo>
                  <a:cubicBezTo>
                    <a:pt x="16542" y="18586"/>
                    <a:pt x="18857" y="20093"/>
                    <a:pt x="21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7197178" y="6615410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371" y="11918"/>
                    <a:pt x="2743" y="3818"/>
                    <a:pt x="6343" y="1118"/>
                  </a:cubicBezTo>
                  <a:cubicBezTo>
                    <a:pt x="9943" y="-1582"/>
                    <a:pt x="1577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400378" y="6491403"/>
              <a:ext cx="106239" cy="2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91" fill="norm" stroke="1" extrusionOk="0">
                  <a:moveTo>
                    <a:pt x="0" y="1137"/>
                  </a:moveTo>
                  <a:cubicBezTo>
                    <a:pt x="1694" y="568"/>
                    <a:pt x="3388" y="0"/>
                    <a:pt x="5506" y="0"/>
                  </a:cubicBezTo>
                  <a:cubicBezTo>
                    <a:pt x="7624" y="0"/>
                    <a:pt x="10165" y="568"/>
                    <a:pt x="11435" y="2084"/>
                  </a:cubicBezTo>
                  <a:cubicBezTo>
                    <a:pt x="12706" y="3600"/>
                    <a:pt x="12706" y="6063"/>
                    <a:pt x="11647" y="7579"/>
                  </a:cubicBezTo>
                  <a:cubicBezTo>
                    <a:pt x="10588" y="9095"/>
                    <a:pt x="8471" y="9663"/>
                    <a:pt x="8471" y="10232"/>
                  </a:cubicBezTo>
                  <a:cubicBezTo>
                    <a:pt x="8471" y="10800"/>
                    <a:pt x="10588" y="11368"/>
                    <a:pt x="13129" y="12316"/>
                  </a:cubicBezTo>
                  <a:cubicBezTo>
                    <a:pt x="15671" y="13263"/>
                    <a:pt x="18635" y="14589"/>
                    <a:pt x="20118" y="15726"/>
                  </a:cubicBezTo>
                  <a:cubicBezTo>
                    <a:pt x="21600" y="16863"/>
                    <a:pt x="21600" y="17811"/>
                    <a:pt x="20329" y="18853"/>
                  </a:cubicBezTo>
                  <a:cubicBezTo>
                    <a:pt x="19059" y="19895"/>
                    <a:pt x="16518" y="21032"/>
                    <a:pt x="13341" y="21316"/>
                  </a:cubicBezTo>
                  <a:cubicBezTo>
                    <a:pt x="10165" y="21600"/>
                    <a:pt x="6353" y="21032"/>
                    <a:pt x="2541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591436" y="6535853"/>
              <a:ext cx="196294" cy="20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40" fill="norm" stroke="1" extrusionOk="0">
                  <a:moveTo>
                    <a:pt x="11784" y="4050"/>
                  </a:moveTo>
                  <a:cubicBezTo>
                    <a:pt x="12481" y="2700"/>
                    <a:pt x="13178" y="1350"/>
                    <a:pt x="12945" y="900"/>
                  </a:cubicBezTo>
                  <a:cubicBezTo>
                    <a:pt x="12713" y="450"/>
                    <a:pt x="11552" y="900"/>
                    <a:pt x="9345" y="3263"/>
                  </a:cubicBezTo>
                  <a:cubicBezTo>
                    <a:pt x="7139" y="5625"/>
                    <a:pt x="3887" y="9900"/>
                    <a:pt x="2145" y="12600"/>
                  </a:cubicBezTo>
                  <a:cubicBezTo>
                    <a:pt x="404" y="15300"/>
                    <a:pt x="171" y="16425"/>
                    <a:pt x="55" y="17662"/>
                  </a:cubicBezTo>
                  <a:cubicBezTo>
                    <a:pt x="-61" y="18900"/>
                    <a:pt x="-61" y="20250"/>
                    <a:pt x="752" y="20925"/>
                  </a:cubicBezTo>
                  <a:cubicBezTo>
                    <a:pt x="1565" y="21600"/>
                    <a:pt x="3191" y="21600"/>
                    <a:pt x="6558" y="19800"/>
                  </a:cubicBezTo>
                  <a:cubicBezTo>
                    <a:pt x="9926" y="18000"/>
                    <a:pt x="15036" y="14400"/>
                    <a:pt x="17707" y="11250"/>
                  </a:cubicBezTo>
                  <a:cubicBezTo>
                    <a:pt x="20378" y="8100"/>
                    <a:pt x="20610" y="5400"/>
                    <a:pt x="19100" y="3375"/>
                  </a:cubicBezTo>
                  <a:cubicBezTo>
                    <a:pt x="17591" y="1350"/>
                    <a:pt x="14339" y="0"/>
                    <a:pt x="11552" y="0"/>
                  </a:cubicBezTo>
                  <a:cubicBezTo>
                    <a:pt x="8765" y="0"/>
                    <a:pt x="6442" y="1350"/>
                    <a:pt x="5513" y="2700"/>
                  </a:cubicBezTo>
                  <a:cubicBezTo>
                    <a:pt x="4584" y="4050"/>
                    <a:pt x="5049" y="5400"/>
                    <a:pt x="7952" y="6300"/>
                  </a:cubicBezTo>
                  <a:cubicBezTo>
                    <a:pt x="10855" y="7200"/>
                    <a:pt x="16197" y="7650"/>
                    <a:pt x="21539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832178" y="6427903"/>
              <a:ext cx="11339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3411" y="0"/>
                  </a:moveTo>
                  <a:cubicBezTo>
                    <a:pt x="8716" y="2186"/>
                    <a:pt x="14021" y="4371"/>
                    <a:pt x="17242" y="6879"/>
                  </a:cubicBezTo>
                  <a:cubicBezTo>
                    <a:pt x="20463" y="9386"/>
                    <a:pt x="21600" y="12214"/>
                    <a:pt x="18379" y="14721"/>
                  </a:cubicBezTo>
                  <a:cubicBezTo>
                    <a:pt x="15158" y="17229"/>
                    <a:pt x="7579" y="194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8206828" y="6599353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6800"/>
                    <a:pt x="7385" y="12000"/>
                    <a:pt x="10985" y="8400"/>
                  </a:cubicBezTo>
                  <a:cubicBezTo>
                    <a:pt x="14585" y="4800"/>
                    <a:pt x="1809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638628" y="6415319"/>
              <a:ext cx="165101" cy="35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527"/>
                  </a:moveTo>
                  <a:cubicBezTo>
                    <a:pt x="21046" y="887"/>
                    <a:pt x="20492" y="248"/>
                    <a:pt x="19523" y="57"/>
                  </a:cubicBezTo>
                  <a:cubicBezTo>
                    <a:pt x="18554" y="-135"/>
                    <a:pt x="17169" y="121"/>
                    <a:pt x="14400" y="1399"/>
                  </a:cubicBezTo>
                  <a:cubicBezTo>
                    <a:pt x="11631" y="2677"/>
                    <a:pt x="7477" y="4977"/>
                    <a:pt x="4569" y="7789"/>
                  </a:cubicBezTo>
                  <a:cubicBezTo>
                    <a:pt x="1662" y="10601"/>
                    <a:pt x="0" y="13924"/>
                    <a:pt x="0" y="16225"/>
                  </a:cubicBezTo>
                  <a:cubicBezTo>
                    <a:pt x="0" y="18525"/>
                    <a:pt x="1662" y="19803"/>
                    <a:pt x="4154" y="20506"/>
                  </a:cubicBezTo>
                  <a:cubicBezTo>
                    <a:pt x="6646" y="21209"/>
                    <a:pt x="9969" y="21337"/>
                    <a:pt x="13292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892083" y="6421553"/>
              <a:ext cx="127546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84" fill="norm" stroke="1" extrusionOk="0">
                  <a:moveTo>
                    <a:pt x="13901" y="0"/>
                  </a:moveTo>
                  <a:cubicBezTo>
                    <a:pt x="10360" y="3910"/>
                    <a:pt x="6819" y="7821"/>
                    <a:pt x="4340" y="10893"/>
                  </a:cubicBezTo>
                  <a:cubicBezTo>
                    <a:pt x="1862" y="13966"/>
                    <a:pt x="445" y="16200"/>
                    <a:pt x="91" y="17783"/>
                  </a:cubicBezTo>
                  <a:cubicBezTo>
                    <a:pt x="-263" y="19366"/>
                    <a:pt x="445" y="20297"/>
                    <a:pt x="1685" y="20855"/>
                  </a:cubicBezTo>
                  <a:cubicBezTo>
                    <a:pt x="2924" y="21414"/>
                    <a:pt x="4694" y="21600"/>
                    <a:pt x="8058" y="21414"/>
                  </a:cubicBezTo>
                  <a:cubicBezTo>
                    <a:pt x="11422" y="21228"/>
                    <a:pt x="16380" y="20669"/>
                    <a:pt x="21337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972733" y="6586653"/>
              <a:ext cx="2784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840"/>
                    <a:pt x="1783" y="7680"/>
                    <a:pt x="240" y="11280"/>
                  </a:cubicBezTo>
                  <a:cubicBezTo>
                    <a:pt x="-1303" y="14880"/>
                    <a:pt x="4868" y="1824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9133928" y="665015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237230" y="6567603"/>
              <a:ext cx="2369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555"/>
                    <a:pt x="-1447" y="5110"/>
                    <a:pt x="353" y="8710"/>
                  </a:cubicBezTo>
                  <a:cubicBezTo>
                    <a:pt x="2153" y="12310"/>
                    <a:pt x="11153" y="16955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9374352" y="6502887"/>
              <a:ext cx="229478" cy="24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65" fill="norm" stroke="1" extrusionOk="0">
                  <a:moveTo>
                    <a:pt x="13042" y="3489"/>
                  </a:moveTo>
                  <a:cubicBezTo>
                    <a:pt x="12453" y="2737"/>
                    <a:pt x="11864" y="1986"/>
                    <a:pt x="11176" y="1892"/>
                  </a:cubicBezTo>
                  <a:cubicBezTo>
                    <a:pt x="10489" y="1798"/>
                    <a:pt x="9704" y="2362"/>
                    <a:pt x="7838" y="4897"/>
                  </a:cubicBezTo>
                  <a:cubicBezTo>
                    <a:pt x="5973" y="7433"/>
                    <a:pt x="3027" y="11941"/>
                    <a:pt x="1456" y="14664"/>
                  </a:cubicBezTo>
                  <a:cubicBezTo>
                    <a:pt x="-115" y="17388"/>
                    <a:pt x="-311" y="18327"/>
                    <a:pt x="376" y="19266"/>
                  </a:cubicBezTo>
                  <a:cubicBezTo>
                    <a:pt x="1064" y="20205"/>
                    <a:pt x="2634" y="21144"/>
                    <a:pt x="4500" y="21332"/>
                  </a:cubicBezTo>
                  <a:cubicBezTo>
                    <a:pt x="6365" y="21520"/>
                    <a:pt x="8525" y="20957"/>
                    <a:pt x="10685" y="18421"/>
                  </a:cubicBezTo>
                  <a:cubicBezTo>
                    <a:pt x="12845" y="15885"/>
                    <a:pt x="15005" y="11377"/>
                    <a:pt x="15889" y="8184"/>
                  </a:cubicBezTo>
                  <a:cubicBezTo>
                    <a:pt x="16773" y="4991"/>
                    <a:pt x="16380" y="3113"/>
                    <a:pt x="15202" y="1892"/>
                  </a:cubicBezTo>
                  <a:cubicBezTo>
                    <a:pt x="14024" y="671"/>
                    <a:pt x="12060" y="108"/>
                    <a:pt x="10587" y="14"/>
                  </a:cubicBezTo>
                  <a:cubicBezTo>
                    <a:pt x="9114" y="-80"/>
                    <a:pt x="8133" y="296"/>
                    <a:pt x="7544" y="1235"/>
                  </a:cubicBezTo>
                  <a:cubicBezTo>
                    <a:pt x="6954" y="2174"/>
                    <a:pt x="6758" y="3677"/>
                    <a:pt x="9114" y="4991"/>
                  </a:cubicBezTo>
                  <a:cubicBezTo>
                    <a:pt x="11471" y="6306"/>
                    <a:pt x="16380" y="7433"/>
                    <a:pt x="21289" y="8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9553028" y="6316497"/>
              <a:ext cx="139701" cy="1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458"/>
                  </a:moveTo>
                  <a:cubicBezTo>
                    <a:pt x="1636" y="178"/>
                    <a:pt x="3273" y="-103"/>
                    <a:pt x="4909" y="37"/>
                  </a:cubicBezTo>
                  <a:cubicBezTo>
                    <a:pt x="6545" y="178"/>
                    <a:pt x="8182" y="739"/>
                    <a:pt x="8018" y="3263"/>
                  </a:cubicBezTo>
                  <a:cubicBezTo>
                    <a:pt x="7855" y="5788"/>
                    <a:pt x="5891" y="10276"/>
                    <a:pt x="4255" y="13081"/>
                  </a:cubicBezTo>
                  <a:cubicBezTo>
                    <a:pt x="2618" y="15887"/>
                    <a:pt x="1309" y="17009"/>
                    <a:pt x="1309" y="18131"/>
                  </a:cubicBezTo>
                  <a:cubicBezTo>
                    <a:pt x="1309" y="19253"/>
                    <a:pt x="2618" y="20375"/>
                    <a:pt x="6218" y="20936"/>
                  </a:cubicBezTo>
                  <a:cubicBezTo>
                    <a:pt x="9818" y="21497"/>
                    <a:pt x="15709" y="21497"/>
                    <a:pt x="2160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9686378" y="6681903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280"/>
                    <a:pt x="8640" y="12960"/>
                    <a:pt x="12240" y="9360"/>
                  </a:cubicBezTo>
                  <a:cubicBezTo>
                    <a:pt x="15840" y="5760"/>
                    <a:pt x="1872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023872" y="6472353"/>
              <a:ext cx="195907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6" fill="norm" stroke="1" extrusionOk="0">
                  <a:moveTo>
                    <a:pt x="11044" y="0"/>
                  </a:moveTo>
                  <a:cubicBezTo>
                    <a:pt x="9186" y="3411"/>
                    <a:pt x="7328" y="6821"/>
                    <a:pt x="5702" y="9568"/>
                  </a:cubicBezTo>
                  <a:cubicBezTo>
                    <a:pt x="4077" y="12316"/>
                    <a:pt x="2683" y="14400"/>
                    <a:pt x="1638" y="16011"/>
                  </a:cubicBezTo>
                  <a:cubicBezTo>
                    <a:pt x="593" y="17621"/>
                    <a:pt x="-104" y="18758"/>
                    <a:pt x="12" y="19705"/>
                  </a:cubicBezTo>
                  <a:cubicBezTo>
                    <a:pt x="128" y="20653"/>
                    <a:pt x="1057" y="21411"/>
                    <a:pt x="2683" y="21505"/>
                  </a:cubicBezTo>
                  <a:cubicBezTo>
                    <a:pt x="4309" y="21600"/>
                    <a:pt x="6631" y="21032"/>
                    <a:pt x="9883" y="20463"/>
                  </a:cubicBezTo>
                  <a:cubicBezTo>
                    <a:pt x="13135" y="19895"/>
                    <a:pt x="17315" y="19326"/>
                    <a:pt x="21496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174766" y="6618403"/>
              <a:ext cx="196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10"/>
                    <a:pt x="2735" y="11421"/>
                    <a:pt x="575" y="15021"/>
                  </a:cubicBezTo>
                  <a:cubicBezTo>
                    <a:pt x="-1585" y="18621"/>
                    <a:pt x="2735" y="2011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0293776" y="6503588"/>
              <a:ext cx="262554" cy="27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8" fill="norm" stroke="1" extrusionOk="0">
                  <a:moveTo>
                    <a:pt x="13658" y="3031"/>
                  </a:moveTo>
                  <a:cubicBezTo>
                    <a:pt x="13140" y="2366"/>
                    <a:pt x="12621" y="1702"/>
                    <a:pt x="11844" y="1369"/>
                  </a:cubicBezTo>
                  <a:cubicBezTo>
                    <a:pt x="11066" y="1037"/>
                    <a:pt x="10029" y="1037"/>
                    <a:pt x="8388" y="2532"/>
                  </a:cubicBezTo>
                  <a:cubicBezTo>
                    <a:pt x="6746" y="4028"/>
                    <a:pt x="4500" y="7019"/>
                    <a:pt x="2944" y="10009"/>
                  </a:cubicBezTo>
                  <a:cubicBezTo>
                    <a:pt x="1389" y="13000"/>
                    <a:pt x="525" y="15991"/>
                    <a:pt x="180" y="17902"/>
                  </a:cubicBezTo>
                  <a:cubicBezTo>
                    <a:pt x="-166" y="19812"/>
                    <a:pt x="7" y="20643"/>
                    <a:pt x="525" y="21059"/>
                  </a:cubicBezTo>
                  <a:cubicBezTo>
                    <a:pt x="1044" y="21474"/>
                    <a:pt x="1908" y="21474"/>
                    <a:pt x="4068" y="20726"/>
                  </a:cubicBezTo>
                  <a:cubicBezTo>
                    <a:pt x="6228" y="19979"/>
                    <a:pt x="9684" y="18483"/>
                    <a:pt x="12189" y="16240"/>
                  </a:cubicBezTo>
                  <a:cubicBezTo>
                    <a:pt x="14695" y="13997"/>
                    <a:pt x="16250" y="11006"/>
                    <a:pt x="17028" y="8431"/>
                  </a:cubicBezTo>
                  <a:cubicBezTo>
                    <a:pt x="17805" y="5856"/>
                    <a:pt x="17805" y="3696"/>
                    <a:pt x="17287" y="2283"/>
                  </a:cubicBezTo>
                  <a:cubicBezTo>
                    <a:pt x="16768" y="871"/>
                    <a:pt x="15732" y="206"/>
                    <a:pt x="14349" y="40"/>
                  </a:cubicBezTo>
                  <a:cubicBezTo>
                    <a:pt x="12967" y="-126"/>
                    <a:pt x="11239" y="206"/>
                    <a:pt x="9856" y="1286"/>
                  </a:cubicBezTo>
                  <a:cubicBezTo>
                    <a:pt x="8474" y="2366"/>
                    <a:pt x="7437" y="4194"/>
                    <a:pt x="6919" y="5523"/>
                  </a:cubicBezTo>
                  <a:cubicBezTo>
                    <a:pt x="6400" y="6852"/>
                    <a:pt x="6400" y="7683"/>
                    <a:pt x="6832" y="8348"/>
                  </a:cubicBezTo>
                  <a:cubicBezTo>
                    <a:pt x="7264" y="9012"/>
                    <a:pt x="8128" y="9511"/>
                    <a:pt x="10634" y="9594"/>
                  </a:cubicBezTo>
                  <a:cubicBezTo>
                    <a:pt x="13140" y="9677"/>
                    <a:pt x="17287" y="9345"/>
                    <a:pt x="21434" y="9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0524578" y="6440603"/>
              <a:ext cx="10790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600" fill="norm" stroke="1" extrusionOk="0">
                  <a:moveTo>
                    <a:pt x="11004" y="0"/>
                  </a:moveTo>
                  <a:cubicBezTo>
                    <a:pt x="15079" y="3417"/>
                    <a:pt x="19155" y="6834"/>
                    <a:pt x="20377" y="9580"/>
                  </a:cubicBezTo>
                  <a:cubicBezTo>
                    <a:pt x="21600" y="12325"/>
                    <a:pt x="19970" y="14400"/>
                    <a:pt x="16098" y="16292"/>
                  </a:cubicBezTo>
                  <a:cubicBezTo>
                    <a:pt x="12226" y="18183"/>
                    <a:pt x="6113" y="19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441528" y="7107353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93" y="0"/>
                    <a:pt x="11386" y="0"/>
                    <a:pt x="14986" y="3600"/>
                  </a:cubicBezTo>
                  <a:cubicBezTo>
                    <a:pt x="18586" y="7200"/>
                    <a:pt x="2009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505028" y="7253403"/>
              <a:ext cx="292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65" y="0"/>
                    <a:pt x="10330" y="0"/>
                    <a:pt x="13930" y="3600"/>
                  </a:cubicBezTo>
                  <a:cubicBezTo>
                    <a:pt x="17530" y="7200"/>
                    <a:pt x="1956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7072295" y="7057739"/>
              <a:ext cx="302685" cy="30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10724" y="2563"/>
                  </a:moveTo>
                  <a:cubicBezTo>
                    <a:pt x="10724" y="1534"/>
                    <a:pt x="10724" y="506"/>
                    <a:pt x="10271" y="138"/>
                  </a:cubicBezTo>
                  <a:cubicBezTo>
                    <a:pt x="9818" y="-229"/>
                    <a:pt x="8912" y="65"/>
                    <a:pt x="7326" y="1902"/>
                  </a:cubicBezTo>
                  <a:cubicBezTo>
                    <a:pt x="5740" y="3738"/>
                    <a:pt x="3474" y="7118"/>
                    <a:pt x="2039" y="10204"/>
                  </a:cubicBezTo>
                  <a:cubicBezTo>
                    <a:pt x="604" y="13289"/>
                    <a:pt x="0" y="16081"/>
                    <a:pt x="0" y="17844"/>
                  </a:cubicBezTo>
                  <a:cubicBezTo>
                    <a:pt x="0" y="19608"/>
                    <a:pt x="604" y="20342"/>
                    <a:pt x="1737" y="20783"/>
                  </a:cubicBezTo>
                  <a:cubicBezTo>
                    <a:pt x="2870" y="21224"/>
                    <a:pt x="4531" y="21371"/>
                    <a:pt x="6948" y="20416"/>
                  </a:cubicBezTo>
                  <a:cubicBezTo>
                    <a:pt x="9365" y="19461"/>
                    <a:pt x="12537" y="17404"/>
                    <a:pt x="14576" y="14612"/>
                  </a:cubicBezTo>
                  <a:cubicBezTo>
                    <a:pt x="16615" y="11820"/>
                    <a:pt x="17522" y="8293"/>
                    <a:pt x="17597" y="5722"/>
                  </a:cubicBezTo>
                  <a:cubicBezTo>
                    <a:pt x="17673" y="3151"/>
                    <a:pt x="16917" y="1534"/>
                    <a:pt x="15331" y="800"/>
                  </a:cubicBezTo>
                  <a:cubicBezTo>
                    <a:pt x="13745" y="65"/>
                    <a:pt x="11329" y="212"/>
                    <a:pt x="9365" y="1020"/>
                  </a:cubicBezTo>
                  <a:cubicBezTo>
                    <a:pt x="7401" y="1828"/>
                    <a:pt x="5891" y="3298"/>
                    <a:pt x="5060" y="4400"/>
                  </a:cubicBezTo>
                  <a:cubicBezTo>
                    <a:pt x="4229" y="5502"/>
                    <a:pt x="4078" y="6236"/>
                    <a:pt x="4229" y="6898"/>
                  </a:cubicBezTo>
                  <a:cubicBezTo>
                    <a:pt x="4380" y="7559"/>
                    <a:pt x="4834" y="8147"/>
                    <a:pt x="6193" y="8440"/>
                  </a:cubicBezTo>
                  <a:cubicBezTo>
                    <a:pt x="7552" y="8734"/>
                    <a:pt x="9818" y="8734"/>
                    <a:pt x="12537" y="8293"/>
                  </a:cubicBezTo>
                  <a:cubicBezTo>
                    <a:pt x="15256" y="7853"/>
                    <a:pt x="18428" y="6971"/>
                    <a:pt x="21600" y="6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7442391" y="7065320"/>
              <a:ext cx="173888" cy="28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36" fill="norm" stroke="1" extrusionOk="0">
                  <a:moveTo>
                    <a:pt x="16695" y="2138"/>
                  </a:moveTo>
                  <a:cubicBezTo>
                    <a:pt x="16174" y="1213"/>
                    <a:pt x="15654" y="287"/>
                    <a:pt x="14613" y="55"/>
                  </a:cubicBezTo>
                  <a:cubicBezTo>
                    <a:pt x="13572" y="-176"/>
                    <a:pt x="12010" y="287"/>
                    <a:pt x="9798" y="2061"/>
                  </a:cubicBezTo>
                  <a:cubicBezTo>
                    <a:pt x="7586" y="3835"/>
                    <a:pt x="4724" y="6921"/>
                    <a:pt x="2772" y="9467"/>
                  </a:cubicBezTo>
                  <a:cubicBezTo>
                    <a:pt x="820" y="12013"/>
                    <a:pt x="-221" y="14018"/>
                    <a:pt x="39" y="16024"/>
                  </a:cubicBezTo>
                  <a:cubicBezTo>
                    <a:pt x="299" y="18030"/>
                    <a:pt x="1861" y="20035"/>
                    <a:pt x="5634" y="20730"/>
                  </a:cubicBezTo>
                  <a:cubicBezTo>
                    <a:pt x="9408" y="21424"/>
                    <a:pt x="15393" y="20807"/>
                    <a:pt x="21379" y="20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744980" y="7107353"/>
              <a:ext cx="4274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5344" y="0"/>
                  </a:moveTo>
                  <a:cubicBezTo>
                    <a:pt x="2259" y="3273"/>
                    <a:pt x="-827" y="6545"/>
                    <a:pt x="202" y="9818"/>
                  </a:cubicBezTo>
                  <a:cubicBezTo>
                    <a:pt x="1230" y="13091"/>
                    <a:pt x="6373" y="16364"/>
                    <a:pt x="10487" y="18327"/>
                  </a:cubicBezTo>
                  <a:cubicBezTo>
                    <a:pt x="14602" y="20291"/>
                    <a:pt x="17687" y="20945"/>
                    <a:pt x="207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882978" y="7231909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200" y="12582"/>
                    <a:pt x="4400" y="4867"/>
                    <a:pt x="8000" y="1782"/>
                  </a:cubicBezTo>
                  <a:cubicBezTo>
                    <a:pt x="11600" y="-1304"/>
                    <a:pt x="166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8144508" y="7105614"/>
              <a:ext cx="322672" cy="28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91" fill="norm" stroke="1" extrusionOk="0">
                  <a:moveTo>
                    <a:pt x="10509" y="3885"/>
                  </a:moveTo>
                  <a:cubicBezTo>
                    <a:pt x="10368" y="3102"/>
                    <a:pt x="10227" y="2320"/>
                    <a:pt x="9803" y="2085"/>
                  </a:cubicBezTo>
                  <a:cubicBezTo>
                    <a:pt x="9380" y="1850"/>
                    <a:pt x="8674" y="2163"/>
                    <a:pt x="7262" y="3650"/>
                  </a:cubicBezTo>
                  <a:cubicBezTo>
                    <a:pt x="5850" y="5137"/>
                    <a:pt x="3733" y="7798"/>
                    <a:pt x="2392" y="9989"/>
                  </a:cubicBezTo>
                  <a:cubicBezTo>
                    <a:pt x="1050" y="12181"/>
                    <a:pt x="486" y="13902"/>
                    <a:pt x="203" y="15311"/>
                  </a:cubicBezTo>
                  <a:cubicBezTo>
                    <a:pt x="-79" y="16720"/>
                    <a:pt x="-79" y="17816"/>
                    <a:pt x="274" y="18755"/>
                  </a:cubicBezTo>
                  <a:cubicBezTo>
                    <a:pt x="627" y="19694"/>
                    <a:pt x="1333" y="20476"/>
                    <a:pt x="2462" y="20868"/>
                  </a:cubicBezTo>
                  <a:cubicBezTo>
                    <a:pt x="3592" y="21259"/>
                    <a:pt x="5145" y="21259"/>
                    <a:pt x="7474" y="19850"/>
                  </a:cubicBezTo>
                  <a:cubicBezTo>
                    <a:pt x="9803" y="18442"/>
                    <a:pt x="12909" y="15624"/>
                    <a:pt x="14745" y="12885"/>
                  </a:cubicBezTo>
                  <a:cubicBezTo>
                    <a:pt x="16580" y="10146"/>
                    <a:pt x="17145" y="7485"/>
                    <a:pt x="17145" y="5450"/>
                  </a:cubicBezTo>
                  <a:cubicBezTo>
                    <a:pt x="17145" y="3416"/>
                    <a:pt x="16580" y="2007"/>
                    <a:pt x="15521" y="1068"/>
                  </a:cubicBezTo>
                  <a:cubicBezTo>
                    <a:pt x="14462" y="129"/>
                    <a:pt x="12909" y="-341"/>
                    <a:pt x="10862" y="285"/>
                  </a:cubicBezTo>
                  <a:cubicBezTo>
                    <a:pt x="8815" y="911"/>
                    <a:pt x="6274" y="2633"/>
                    <a:pt x="4792" y="3885"/>
                  </a:cubicBezTo>
                  <a:cubicBezTo>
                    <a:pt x="3309" y="5137"/>
                    <a:pt x="2886" y="5920"/>
                    <a:pt x="2886" y="6624"/>
                  </a:cubicBezTo>
                  <a:cubicBezTo>
                    <a:pt x="2886" y="7329"/>
                    <a:pt x="3309" y="7955"/>
                    <a:pt x="4368" y="8424"/>
                  </a:cubicBezTo>
                  <a:cubicBezTo>
                    <a:pt x="5427" y="8894"/>
                    <a:pt x="7121" y="9207"/>
                    <a:pt x="10086" y="8894"/>
                  </a:cubicBezTo>
                  <a:cubicBezTo>
                    <a:pt x="13050" y="8581"/>
                    <a:pt x="17286" y="7642"/>
                    <a:pt x="21521" y="6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8403678" y="7056553"/>
              <a:ext cx="17483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6028" y="0"/>
                  </a:moveTo>
                  <a:cubicBezTo>
                    <a:pt x="11302" y="2311"/>
                    <a:pt x="16577" y="4622"/>
                    <a:pt x="19088" y="7156"/>
                  </a:cubicBezTo>
                  <a:cubicBezTo>
                    <a:pt x="21600" y="9689"/>
                    <a:pt x="21349" y="12444"/>
                    <a:pt x="17707" y="14889"/>
                  </a:cubicBezTo>
                  <a:cubicBezTo>
                    <a:pt x="14065" y="17333"/>
                    <a:pt x="7033" y="19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7" name="Drawing"/>
          <p:cNvGrpSpPr/>
          <p:nvPr/>
        </p:nvGrpSpPr>
        <p:grpSpPr>
          <a:xfrm>
            <a:off x="1663160" y="1409699"/>
            <a:ext cx="9963691" cy="6781801"/>
            <a:chOff x="0" y="0"/>
            <a:chExt cx="9963689" cy="6781800"/>
          </a:xfrm>
        </p:grpSpPr>
        <p:sp>
          <p:nvSpPr>
            <p:cNvPr id="3039" name="Line"/>
            <p:cNvSpPr/>
            <p:nvPr/>
          </p:nvSpPr>
          <p:spPr>
            <a:xfrm>
              <a:off x="151264" y="435536"/>
              <a:ext cx="262026" cy="57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17" fill="norm" stroke="1" extrusionOk="0">
                  <a:moveTo>
                    <a:pt x="21221" y="2194"/>
                  </a:moveTo>
                  <a:cubicBezTo>
                    <a:pt x="20021" y="1650"/>
                    <a:pt x="18821" y="1106"/>
                    <a:pt x="16421" y="640"/>
                  </a:cubicBezTo>
                  <a:cubicBezTo>
                    <a:pt x="14021" y="173"/>
                    <a:pt x="10421" y="-215"/>
                    <a:pt x="7421" y="135"/>
                  </a:cubicBezTo>
                  <a:cubicBezTo>
                    <a:pt x="4421" y="484"/>
                    <a:pt x="2021" y="1572"/>
                    <a:pt x="821" y="2893"/>
                  </a:cubicBezTo>
                  <a:cubicBezTo>
                    <a:pt x="-379" y="4214"/>
                    <a:pt x="-379" y="5768"/>
                    <a:pt x="1592" y="7244"/>
                  </a:cubicBezTo>
                  <a:cubicBezTo>
                    <a:pt x="3564" y="8720"/>
                    <a:pt x="7507" y="10119"/>
                    <a:pt x="10507" y="11401"/>
                  </a:cubicBezTo>
                  <a:cubicBezTo>
                    <a:pt x="13507" y="12683"/>
                    <a:pt x="15564" y="13848"/>
                    <a:pt x="16335" y="15091"/>
                  </a:cubicBezTo>
                  <a:cubicBezTo>
                    <a:pt x="17107" y="16335"/>
                    <a:pt x="16592" y="17656"/>
                    <a:pt x="14364" y="18743"/>
                  </a:cubicBezTo>
                  <a:cubicBezTo>
                    <a:pt x="12135" y="19831"/>
                    <a:pt x="8192" y="20686"/>
                    <a:pt x="5364" y="21035"/>
                  </a:cubicBezTo>
                  <a:cubicBezTo>
                    <a:pt x="2535" y="21385"/>
                    <a:pt x="821" y="21230"/>
                    <a:pt x="478" y="20569"/>
                  </a:cubicBezTo>
                  <a:cubicBezTo>
                    <a:pt x="135" y="19909"/>
                    <a:pt x="1164" y="18743"/>
                    <a:pt x="2878" y="17811"/>
                  </a:cubicBezTo>
                  <a:cubicBezTo>
                    <a:pt x="4592" y="16879"/>
                    <a:pt x="6992" y="16179"/>
                    <a:pt x="9392" y="15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72623" y="557983"/>
              <a:ext cx="342317" cy="42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98" fill="norm" stroke="1" extrusionOk="0">
                  <a:moveTo>
                    <a:pt x="2713" y="7029"/>
                  </a:moveTo>
                  <a:cubicBezTo>
                    <a:pt x="1666" y="7135"/>
                    <a:pt x="618" y="7241"/>
                    <a:pt x="487" y="7347"/>
                  </a:cubicBezTo>
                  <a:cubicBezTo>
                    <a:pt x="356" y="7453"/>
                    <a:pt x="1142" y="7558"/>
                    <a:pt x="2975" y="7188"/>
                  </a:cubicBezTo>
                  <a:cubicBezTo>
                    <a:pt x="4807" y="6817"/>
                    <a:pt x="7687" y="5970"/>
                    <a:pt x="9782" y="4964"/>
                  </a:cubicBezTo>
                  <a:cubicBezTo>
                    <a:pt x="11876" y="3958"/>
                    <a:pt x="13186" y="2794"/>
                    <a:pt x="13840" y="1947"/>
                  </a:cubicBezTo>
                  <a:cubicBezTo>
                    <a:pt x="14495" y="1100"/>
                    <a:pt x="14495" y="570"/>
                    <a:pt x="14102" y="253"/>
                  </a:cubicBezTo>
                  <a:cubicBezTo>
                    <a:pt x="13709" y="-65"/>
                    <a:pt x="12924" y="-171"/>
                    <a:pt x="11418" y="464"/>
                  </a:cubicBezTo>
                  <a:cubicBezTo>
                    <a:pt x="9913" y="1100"/>
                    <a:pt x="7687" y="2476"/>
                    <a:pt x="5527" y="4911"/>
                  </a:cubicBezTo>
                  <a:cubicBezTo>
                    <a:pt x="3367" y="7347"/>
                    <a:pt x="1273" y="10841"/>
                    <a:pt x="422" y="13594"/>
                  </a:cubicBezTo>
                  <a:cubicBezTo>
                    <a:pt x="-429" y="16347"/>
                    <a:pt x="-36" y="18358"/>
                    <a:pt x="1993" y="19629"/>
                  </a:cubicBezTo>
                  <a:cubicBezTo>
                    <a:pt x="4022" y="20900"/>
                    <a:pt x="7687" y="21429"/>
                    <a:pt x="11156" y="21270"/>
                  </a:cubicBezTo>
                  <a:cubicBezTo>
                    <a:pt x="14626" y="21111"/>
                    <a:pt x="17898" y="20264"/>
                    <a:pt x="21171" y="19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113804" y="367102"/>
              <a:ext cx="302786" cy="62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77" fill="norm" stroke="1" extrusionOk="0">
                  <a:moveTo>
                    <a:pt x="19968" y="41"/>
                  </a:moveTo>
                  <a:cubicBezTo>
                    <a:pt x="16840" y="-31"/>
                    <a:pt x="13712" y="-103"/>
                    <a:pt x="10956" y="722"/>
                  </a:cubicBezTo>
                  <a:cubicBezTo>
                    <a:pt x="8200" y="1547"/>
                    <a:pt x="5817" y="3270"/>
                    <a:pt x="3955" y="5351"/>
                  </a:cubicBezTo>
                  <a:cubicBezTo>
                    <a:pt x="2092" y="7432"/>
                    <a:pt x="752" y="9872"/>
                    <a:pt x="230" y="12060"/>
                  </a:cubicBezTo>
                  <a:cubicBezTo>
                    <a:pt x="-291" y="14249"/>
                    <a:pt x="7" y="16187"/>
                    <a:pt x="1795" y="17765"/>
                  </a:cubicBezTo>
                  <a:cubicBezTo>
                    <a:pt x="3582" y="19344"/>
                    <a:pt x="6859" y="20564"/>
                    <a:pt x="10360" y="21031"/>
                  </a:cubicBezTo>
                  <a:cubicBezTo>
                    <a:pt x="13861" y="21497"/>
                    <a:pt x="17585" y="21210"/>
                    <a:pt x="21309" y="20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602774" y="452396"/>
              <a:ext cx="385316" cy="57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15" fill="norm" stroke="1" extrusionOk="0">
                  <a:moveTo>
                    <a:pt x="12566" y="1834"/>
                  </a:moveTo>
                  <a:cubicBezTo>
                    <a:pt x="12331" y="1440"/>
                    <a:pt x="12096" y="1046"/>
                    <a:pt x="11744" y="730"/>
                  </a:cubicBezTo>
                  <a:cubicBezTo>
                    <a:pt x="11392" y="415"/>
                    <a:pt x="10922" y="178"/>
                    <a:pt x="10335" y="60"/>
                  </a:cubicBezTo>
                  <a:cubicBezTo>
                    <a:pt x="9748" y="-58"/>
                    <a:pt x="9044" y="-58"/>
                    <a:pt x="8046" y="573"/>
                  </a:cubicBezTo>
                  <a:cubicBezTo>
                    <a:pt x="7048" y="1203"/>
                    <a:pt x="5757" y="2465"/>
                    <a:pt x="4407" y="4514"/>
                  </a:cubicBezTo>
                  <a:cubicBezTo>
                    <a:pt x="3057" y="6564"/>
                    <a:pt x="1648" y="9402"/>
                    <a:pt x="827" y="11885"/>
                  </a:cubicBezTo>
                  <a:cubicBezTo>
                    <a:pt x="5" y="14368"/>
                    <a:pt x="-230" y="16497"/>
                    <a:pt x="240" y="18113"/>
                  </a:cubicBezTo>
                  <a:cubicBezTo>
                    <a:pt x="709" y="19729"/>
                    <a:pt x="1883" y="20833"/>
                    <a:pt x="3409" y="21187"/>
                  </a:cubicBezTo>
                  <a:cubicBezTo>
                    <a:pt x="4935" y="21542"/>
                    <a:pt x="6813" y="21148"/>
                    <a:pt x="8809" y="20084"/>
                  </a:cubicBezTo>
                  <a:cubicBezTo>
                    <a:pt x="10805" y="19019"/>
                    <a:pt x="12918" y="17285"/>
                    <a:pt x="14503" y="15038"/>
                  </a:cubicBezTo>
                  <a:cubicBezTo>
                    <a:pt x="16087" y="12792"/>
                    <a:pt x="17144" y="10033"/>
                    <a:pt x="17027" y="7628"/>
                  </a:cubicBezTo>
                  <a:cubicBezTo>
                    <a:pt x="16909" y="5224"/>
                    <a:pt x="15618" y="3174"/>
                    <a:pt x="13974" y="1992"/>
                  </a:cubicBezTo>
                  <a:cubicBezTo>
                    <a:pt x="12331" y="809"/>
                    <a:pt x="10335" y="494"/>
                    <a:pt x="8750" y="1085"/>
                  </a:cubicBezTo>
                  <a:cubicBezTo>
                    <a:pt x="7166" y="1676"/>
                    <a:pt x="5992" y="3174"/>
                    <a:pt x="5757" y="4475"/>
                  </a:cubicBezTo>
                  <a:cubicBezTo>
                    <a:pt x="5522" y="5776"/>
                    <a:pt x="6227" y="6879"/>
                    <a:pt x="7929" y="7589"/>
                  </a:cubicBezTo>
                  <a:cubicBezTo>
                    <a:pt x="9631" y="8298"/>
                    <a:pt x="12331" y="8614"/>
                    <a:pt x="14737" y="8377"/>
                  </a:cubicBezTo>
                  <a:cubicBezTo>
                    <a:pt x="17144" y="8141"/>
                    <a:pt x="19257" y="7352"/>
                    <a:pt x="21370" y="6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753990" y="211347"/>
              <a:ext cx="227750" cy="16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68" fill="norm" stroke="1" extrusionOk="0">
                  <a:moveTo>
                    <a:pt x="3520" y="3049"/>
                  </a:moveTo>
                  <a:cubicBezTo>
                    <a:pt x="2320" y="6877"/>
                    <a:pt x="1120" y="10705"/>
                    <a:pt x="520" y="13302"/>
                  </a:cubicBezTo>
                  <a:cubicBezTo>
                    <a:pt x="-80" y="15900"/>
                    <a:pt x="-80" y="17267"/>
                    <a:pt x="120" y="18634"/>
                  </a:cubicBezTo>
                  <a:cubicBezTo>
                    <a:pt x="320" y="20001"/>
                    <a:pt x="720" y="21368"/>
                    <a:pt x="1020" y="21368"/>
                  </a:cubicBezTo>
                  <a:cubicBezTo>
                    <a:pt x="1320" y="21368"/>
                    <a:pt x="1520" y="20001"/>
                    <a:pt x="2120" y="16720"/>
                  </a:cubicBezTo>
                  <a:cubicBezTo>
                    <a:pt x="2720" y="13439"/>
                    <a:pt x="3720" y="8244"/>
                    <a:pt x="4620" y="5100"/>
                  </a:cubicBezTo>
                  <a:cubicBezTo>
                    <a:pt x="5520" y="1955"/>
                    <a:pt x="6320" y="862"/>
                    <a:pt x="7320" y="315"/>
                  </a:cubicBezTo>
                  <a:cubicBezTo>
                    <a:pt x="8320" y="-232"/>
                    <a:pt x="9520" y="-232"/>
                    <a:pt x="11120" y="1682"/>
                  </a:cubicBezTo>
                  <a:cubicBezTo>
                    <a:pt x="12720" y="3596"/>
                    <a:pt x="14720" y="7424"/>
                    <a:pt x="16520" y="10978"/>
                  </a:cubicBezTo>
                  <a:cubicBezTo>
                    <a:pt x="18320" y="14533"/>
                    <a:pt x="19920" y="17814"/>
                    <a:pt x="21520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2115089" y="323850"/>
              <a:ext cx="177281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3812" y="0"/>
                  </a:moveTo>
                  <a:cubicBezTo>
                    <a:pt x="4066" y="701"/>
                    <a:pt x="4320" y="1402"/>
                    <a:pt x="6480" y="2931"/>
                  </a:cubicBezTo>
                  <a:cubicBezTo>
                    <a:pt x="8640" y="4460"/>
                    <a:pt x="12706" y="6818"/>
                    <a:pt x="15755" y="9112"/>
                  </a:cubicBezTo>
                  <a:cubicBezTo>
                    <a:pt x="18805" y="11405"/>
                    <a:pt x="20838" y="13635"/>
                    <a:pt x="21219" y="15547"/>
                  </a:cubicBezTo>
                  <a:cubicBezTo>
                    <a:pt x="21600" y="17458"/>
                    <a:pt x="20329" y="19051"/>
                    <a:pt x="16518" y="20007"/>
                  </a:cubicBezTo>
                  <a:cubicBezTo>
                    <a:pt x="12706" y="20963"/>
                    <a:pt x="6353" y="212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2864389" y="717550"/>
              <a:ext cx="254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2914916" y="933450"/>
              <a:ext cx="20347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033" y="0"/>
                  </a:moveTo>
                  <a:cubicBezTo>
                    <a:pt x="919" y="3600"/>
                    <a:pt x="-194" y="7200"/>
                    <a:pt x="29" y="9000"/>
                  </a:cubicBezTo>
                  <a:cubicBezTo>
                    <a:pt x="251" y="10800"/>
                    <a:pt x="1810" y="10800"/>
                    <a:pt x="5596" y="12600"/>
                  </a:cubicBezTo>
                  <a:cubicBezTo>
                    <a:pt x="9381" y="14400"/>
                    <a:pt x="15394" y="18000"/>
                    <a:pt x="21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3988339" y="0"/>
              <a:ext cx="2236331" cy="128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35" fill="norm" stroke="1" extrusionOk="0">
                  <a:moveTo>
                    <a:pt x="0" y="15880"/>
                  </a:moveTo>
                  <a:cubicBezTo>
                    <a:pt x="204" y="17195"/>
                    <a:pt x="409" y="18509"/>
                    <a:pt x="521" y="19326"/>
                  </a:cubicBezTo>
                  <a:cubicBezTo>
                    <a:pt x="633" y="20143"/>
                    <a:pt x="654" y="20463"/>
                    <a:pt x="685" y="20783"/>
                  </a:cubicBezTo>
                  <a:cubicBezTo>
                    <a:pt x="715" y="21103"/>
                    <a:pt x="756" y="21422"/>
                    <a:pt x="807" y="21511"/>
                  </a:cubicBezTo>
                  <a:cubicBezTo>
                    <a:pt x="858" y="21600"/>
                    <a:pt x="920" y="21458"/>
                    <a:pt x="981" y="20765"/>
                  </a:cubicBezTo>
                  <a:cubicBezTo>
                    <a:pt x="1042" y="20072"/>
                    <a:pt x="1104" y="18829"/>
                    <a:pt x="1134" y="17550"/>
                  </a:cubicBezTo>
                  <a:cubicBezTo>
                    <a:pt x="1165" y="16271"/>
                    <a:pt x="1165" y="14957"/>
                    <a:pt x="1144" y="13642"/>
                  </a:cubicBezTo>
                  <a:cubicBezTo>
                    <a:pt x="1124" y="12328"/>
                    <a:pt x="1083" y="11013"/>
                    <a:pt x="1042" y="9752"/>
                  </a:cubicBezTo>
                  <a:cubicBezTo>
                    <a:pt x="1001" y="8491"/>
                    <a:pt x="960" y="7283"/>
                    <a:pt x="909" y="6128"/>
                  </a:cubicBezTo>
                  <a:cubicBezTo>
                    <a:pt x="858" y="4974"/>
                    <a:pt x="797" y="3872"/>
                    <a:pt x="736" y="3073"/>
                  </a:cubicBezTo>
                  <a:cubicBezTo>
                    <a:pt x="674" y="2274"/>
                    <a:pt x="613" y="1776"/>
                    <a:pt x="644" y="1599"/>
                  </a:cubicBezTo>
                  <a:cubicBezTo>
                    <a:pt x="674" y="1421"/>
                    <a:pt x="797" y="1563"/>
                    <a:pt x="1165" y="1599"/>
                  </a:cubicBezTo>
                  <a:cubicBezTo>
                    <a:pt x="1533" y="1634"/>
                    <a:pt x="2146" y="1563"/>
                    <a:pt x="2851" y="1439"/>
                  </a:cubicBezTo>
                  <a:cubicBezTo>
                    <a:pt x="3556" y="1314"/>
                    <a:pt x="4353" y="1137"/>
                    <a:pt x="5180" y="1013"/>
                  </a:cubicBezTo>
                  <a:cubicBezTo>
                    <a:pt x="6008" y="888"/>
                    <a:pt x="6866" y="817"/>
                    <a:pt x="7612" y="764"/>
                  </a:cubicBezTo>
                  <a:cubicBezTo>
                    <a:pt x="8358" y="711"/>
                    <a:pt x="8991" y="675"/>
                    <a:pt x="9635" y="639"/>
                  </a:cubicBezTo>
                  <a:cubicBezTo>
                    <a:pt x="10279" y="604"/>
                    <a:pt x="10933" y="568"/>
                    <a:pt x="11587" y="533"/>
                  </a:cubicBezTo>
                  <a:cubicBezTo>
                    <a:pt x="12241" y="497"/>
                    <a:pt x="12895" y="462"/>
                    <a:pt x="13528" y="426"/>
                  </a:cubicBezTo>
                  <a:cubicBezTo>
                    <a:pt x="14162" y="391"/>
                    <a:pt x="14775" y="355"/>
                    <a:pt x="15480" y="302"/>
                  </a:cubicBezTo>
                  <a:cubicBezTo>
                    <a:pt x="16185" y="249"/>
                    <a:pt x="16982" y="178"/>
                    <a:pt x="17799" y="124"/>
                  </a:cubicBezTo>
                  <a:cubicBezTo>
                    <a:pt x="18616" y="71"/>
                    <a:pt x="19454" y="36"/>
                    <a:pt x="20057" y="18"/>
                  </a:cubicBezTo>
                  <a:cubicBezTo>
                    <a:pt x="20660" y="0"/>
                    <a:pt x="21028" y="0"/>
                    <a:pt x="21263" y="0"/>
                  </a:cubicBezTo>
                  <a:cubicBezTo>
                    <a:pt x="21498" y="0"/>
                    <a:pt x="21600" y="0"/>
                    <a:pt x="21590" y="53"/>
                  </a:cubicBezTo>
                  <a:cubicBezTo>
                    <a:pt x="21580" y="107"/>
                    <a:pt x="21457" y="213"/>
                    <a:pt x="21334" y="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4443422" y="307159"/>
              <a:ext cx="421218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6621" y="2810"/>
                  </a:moveTo>
                  <a:cubicBezTo>
                    <a:pt x="6621" y="1941"/>
                    <a:pt x="6621" y="1073"/>
                    <a:pt x="6350" y="639"/>
                  </a:cubicBezTo>
                  <a:cubicBezTo>
                    <a:pt x="6078" y="205"/>
                    <a:pt x="5536" y="205"/>
                    <a:pt x="4613" y="1236"/>
                  </a:cubicBezTo>
                  <a:cubicBezTo>
                    <a:pt x="3690" y="2267"/>
                    <a:pt x="2388" y="4329"/>
                    <a:pt x="1465" y="6880"/>
                  </a:cubicBezTo>
                  <a:cubicBezTo>
                    <a:pt x="543" y="9431"/>
                    <a:pt x="0" y="12470"/>
                    <a:pt x="0" y="14804"/>
                  </a:cubicBezTo>
                  <a:cubicBezTo>
                    <a:pt x="0" y="17137"/>
                    <a:pt x="543" y="18765"/>
                    <a:pt x="1574" y="19851"/>
                  </a:cubicBezTo>
                  <a:cubicBezTo>
                    <a:pt x="2605" y="20936"/>
                    <a:pt x="4125" y="21479"/>
                    <a:pt x="5644" y="21045"/>
                  </a:cubicBezTo>
                  <a:cubicBezTo>
                    <a:pt x="7164" y="20611"/>
                    <a:pt x="8683" y="19200"/>
                    <a:pt x="10094" y="17083"/>
                  </a:cubicBezTo>
                  <a:cubicBezTo>
                    <a:pt x="11506" y="14966"/>
                    <a:pt x="12808" y="12144"/>
                    <a:pt x="13351" y="9594"/>
                  </a:cubicBezTo>
                  <a:cubicBezTo>
                    <a:pt x="13893" y="7043"/>
                    <a:pt x="13676" y="4763"/>
                    <a:pt x="13188" y="3190"/>
                  </a:cubicBezTo>
                  <a:cubicBezTo>
                    <a:pt x="12699" y="1616"/>
                    <a:pt x="11940" y="747"/>
                    <a:pt x="10909" y="313"/>
                  </a:cubicBezTo>
                  <a:cubicBezTo>
                    <a:pt x="9877" y="-121"/>
                    <a:pt x="8575" y="-121"/>
                    <a:pt x="7381" y="422"/>
                  </a:cubicBezTo>
                  <a:cubicBezTo>
                    <a:pt x="6187" y="964"/>
                    <a:pt x="5102" y="2050"/>
                    <a:pt x="4505" y="2864"/>
                  </a:cubicBezTo>
                  <a:cubicBezTo>
                    <a:pt x="3908" y="3678"/>
                    <a:pt x="3799" y="4221"/>
                    <a:pt x="4070" y="4926"/>
                  </a:cubicBezTo>
                  <a:cubicBezTo>
                    <a:pt x="4342" y="5632"/>
                    <a:pt x="4993" y="6500"/>
                    <a:pt x="6675" y="7097"/>
                  </a:cubicBezTo>
                  <a:cubicBezTo>
                    <a:pt x="8358" y="7694"/>
                    <a:pt x="11071" y="8020"/>
                    <a:pt x="13731" y="7911"/>
                  </a:cubicBezTo>
                  <a:cubicBezTo>
                    <a:pt x="16390" y="7803"/>
                    <a:pt x="18995" y="7260"/>
                    <a:pt x="21600" y="6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4917848" y="306873"/>
              <a:ext cx="194442" cy="38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19942" y="1673"/>
                  </a:moveTo>
                  <a:cubicBezTo>
                    <a:pt x="19246" y="1076"/>
                    <a:pt x="18549" y="480"/>
                    <a:pt x="17388" y="181"/>
                  </a:cubicBezTo>
                  <a:cubicBezTo>
                    <a:pt x="16226" y="-117"/>
                    <a:pt x="14601" y="-117"/>
                    <a:pt x="12162" y="718"/>
                  </a:cubicBezTo>
                  <a:cubicBezTo>
                    <a:pt x="9723" y="1554"/>
                    <a:pt x="6471" y="3224"/>
                    <a:pt x="4149" y="5671"/>
                  </a:cubicBezTo>
                  <a:cubicBezTo>
                    <a:pt x="1826" y="8117"/>
                    <a:pt x="433" y="11339"/>
                    <a:pt x="84" y="13786"/>
                  </a:cubicBezTo>
                  <a:cubicBezTo>
                    <a:pt x="-264" y="16232"/>
                    <a:pt x="433" y="17903"/>
                    <a:pt x="2871" y="19216"/>
                  </a:cubicBezTo>
                  <a:cubicBezTo>
                    <a:pt x="5310" y="20528"/>
                    <a:pt x="9491" y="21483"/>
                    <a:pt x="12859" y="21423"/>
                  </a:cubicBezTo>
                  <a:cubicBezTo>
                    <a:pt x="16226" y="21364"/>
                    <a:pt x="18781" y="20290"/>
                    <a:pt x="21336" y="19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222356" y="336550"/>
              <a:ext cx="3598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4483"/>
                    <a:pt x="0" y="8966"/>
                    <a:pt x="0" y="12294"/>
                  </a:cubicBezTo>
                  <a:cubicBezTo>
                    <a:pt x="0" y="15623"/>
                    <a:pt x="1271" y="17796"/>
                    <a:pt x="5082" y="19155"/>
                  </a:cubicBezTo>
                  <a:cubicBezTo>
                    <a:pt x="8894" y="20513"/>
                    <a:pt x="15247" y="21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321839" y="48260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840"/>
                    <a:pt x="1108" y="10080"/>
                    <a:pt x="4708" y="6480"/>
                  </a:cubicBezTo>
                  <a:cubicBezTo>
                    <a:pt x="8308" y="2880"/>
                    <a:pt x="1495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707460" y="298606"/>
              <a:ext cx="382730" cy="37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64" fill="norm" stroke="1" extrusionOk="0">
                  <a:moveTo>
                    <a:pt x="12915" y="3213"/>
                  </a:moveTo>
                  <a:cubicBezTo>
                    <a:pt x="12915" y="2617"/>
                    <a:pt x="12915" y="2020"/>
                    <a:pt x="12618" y="1423"/>
                  </a:cubicBezTo>
                  <a:cubicBezTo>
                    <a:pt x="12322" y="827"/>
                    <a:pt x="11728" y="230"/>
                    <a:pt x="11135" y="51"/>
                  </a:cubicBezTo>
                  <a:cubicBezTo>
                    <a:pt x="10541" y="-128"/>
                    <a:pt x="9948" y="111"/>
                    <a:pt x="8524" y="1662"/>
                  </a:cubicBezTo>
                  <a:cubicBezTo>
                    <a:pt x="7100" y="3213"/>
                    <a:pt x="4845" y="6078"/>
                    <a:pt x="3242" y="9061"/>
                  </a:cubicBezTo>
                  <a:cubicBezTo>
                    <a:pt x="1640" y="12044"/>
                    <a:pt x="691" y="15147"/>
                    <a:pt x="275" y="16997"/>
                  </a:cubicBezTo>
                  <a:cubicBezTo>
                    <a:pt x="-140" y="18847"/>
                    <a:pt x="-21" y="19443"/>
                    <a:pt x="216" y="19980"/>
                  </a:cubicBezTo>
                  <a:cubicBezTo>
                    <a:pt x="453" y="20517"/>
                    <a:pt x="809" y="20995"/>
                    <a:pt x="1700" y="21233"/>
                  </a:cubicBezTo>
                  <a:cubicBezTo>
                    <a:pt x="2590" y="21472"/>
                    <a:pt x="4014" y="21472"/>
                    <a:pt x="5972" y="20458"/>
                  </a:cubicBezTo>
                  <a:cubicBezTo>
                    <a:pt x="7930" y="19443"/>
                    <a:pt x="10423" y="17415"/>
                    <a:pt x="12262" y="15028"/>
                  </a:cubicBezTo>
                  <a:cubicBezTo>
                    <a:pt x="14102" y="12641"/>
                    <a:pt x="15289" y="9896"/>
                    <a:pt x="15585" y="7510"/>
                  </a:cubicBezTo>
                  <a:cubicBezTo>
                    <a:pt x="15882" y="5123"/>
                    <a:pt x="15289" y="3094"/>
                    <a:pt x="14458" y="1841"/>
                  </a:cubicBezTo>
                  <a:cubicBezTo>
                    <a:pt x="13627" y="588"/>
                    <a:pt x="12559" y="111"/>
                    <a:pt x="11135" y="51"/>
                  </a:cubicBezTo>
                  <a:cubicBezTo>
                    <a:pt x="9711" y="-9"/>
                    <a:pt x="7930" y="349"/>
                    <a:pt x="6744" y="767"/>
                  </a:cubicBezTo>
                  <a:cubicBezTo>
                    <a:pt x="5557" y="1185"/>
                    <a:pt x="4963" y="1662"/>
                    <a:pt x="4667" y="2199"/>
                  </a:cubicBezTo>
                  <a:cubicBezTo>
                    <a:pt x="4370" y="2736"/>
                    <a:pt x="4370" y="3333"/>
                    <a:pt x="5141" y="4049"/>
                  </a:cubicBezTo>
                  <a:cubicBezTo>
                    <a:pt x="5913" y="4765"/>
                    <a:pt x="7456" y="5600"/>
                    <a:pt x="10304" y="6018"/>
                  </a:cubicBezTo>
                  <a:cubicBezTo>
                    <a:pt x="13152" y="6436"/>
                    <a:pt x="17306" y="6436"/>
                    <a:pt x="21460" y="6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026689" y="203200"/>
              <a:ext cx="14229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8331" y="0"/>
                  </a:moveTo>
                  <a:cubicBezTo>
                    <a:pt x="12343" y="2100"/>
                    <a:pt x="16354" y="4200"/>
                    <a:pt x="18669" y="6800"/>
                  </a:cubicBezTo>
                  <a:cubicBezTo>
                    <a:pt x="20983" y="9400"/>
                    <a:pt x="21600" y="12500"/>
                    <a:pt x="19286" y="15000"/>
                  </a:cubicBezTo>
                  <a:cubicBezTo>
                    <a:pt x="16971" y="17500"/>
                    <a:pt x="11726" y="19400"/>
                    <a:pt x="8023" y="20400"/>
                  </a:cubicBezTo>
                  <a:cubicBezTo>
                    <a:pt x="4320" y="21400"/>
                    <a:pt x="2160" y="21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4533307" y="838200"/>
              <a:ext cx="1188583" cy="14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10" fill="norm" stroke="1" extrusionOk="0">
                  <a:moveTo>
                    <a:pt x="366" y="19059"/>
                  </a:moveTo>
                  <a:cubicBezTo>
                    <a:pt x="174" y="19694"/>
                    <a:pt x="-18" y="20329"/>
                    <a:pt x="1" y="20806"/>
                  </a:cubicBezTo>
                  <a:cubicBezTo>
                    <a:pt x="20" y="21282"/>
                    <a:pt x="251" y="21600"/>
                    <a:pt x="1058" y="21282"/>
                  </a:cubicBezTo>
                  <a:cubicBezTo>
                    <a:pt x="1865" y="20965"/>
                    <a:pt x="3249" y="20012"/>
                    <a:pt x="4767" y="18265"/>
                  </a:cubicBezTo>
                  <a:cubicBezTo>
                    <a:pt x="6285" y="16518"/>
                    <a:pt x="7938" y="13976"/>
                    <a:pt x="9533" y="11912"/>
                  </a:cubicBezTo>
                  <a:cubicBezTo>
                    <a:pt x="11128" y="9847"/>
                    <a:pt x="12665" y="8259"/>
                    <a:pt x="14183" y="7147"/>
                  </a:cubicBezTo>
                  <a:cubicBezTo>
                    <a:pt x="15702" y="6035"/>
                    <a:pt x="17201" y="5400"/>
                    <a:pt x="18430" y="4288"/>
                  </a:cubicBezTo>
                  <a:cubicBezTo>
                    <a:pt x="19660" y="3176"/>
                    <a:pt x="20621" y="1588"/>
                    <a:pt x="215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5067839" y="1029753"/>
              <a:ext cx="279401" cy="26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7058"/>
                  </a:moveTo>
                  <a:cubicBezTo>
                    <a:pt x="327" y="13521"/>
                    <a:pt x="655" y="19984"/>
                    <a:pt x="1064" y="20154"/>
                  </a:cubicBezTo>
                  <a:cubicBezTo>
                    <a:pt x="1473" y="20325"/>
                    <a:pt x="1964" y="14202"/>
                    <a:pt x="2864" y="9865"/>
                  </a:cubicBezTo>
                  <a:cubicBezTo>
                    <a:pt x="3764" y="5528"/>
                    <a:pt x="5073" y="2976"/>
                    <a:pt x="6627" y="1531"/>
                  </a:cubicBezTo>
                  <a:cubicBezTo>
                    <a:pt x="8182" y="85"/>
                    <a:pt x="9982" y="-255"/>
                    <a:pt x="11945" y="170"/>
                  </a:cubicBezTo>
                  <a:cubicBezTo>
                    <a:pt x="13909" y="595"/>
                    <a:pt x="16036" y="1786"/>
                    <a:pt x="17591" y="4422"/>
                  </a:cubicBezTo>
                  <a:cubicBezTo>
                    <a:pt x="19145" y="7058"/>
                    <a:pt x="20127" y="11140"/>
                    <a:pt x="20700" y="14202"/>
                  </a:cubicBezTo>
                  <a:cubicBezTo>
                    <a:pt x="21273" y="17263"/>
                    <a:pt x="21436" y="19304"/>
                    <a:pt x="21600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-1" y="2762763"/>
              <a:ext cx="184328" cy="47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34" fill="norm" stroke="1" extrusionOk="0">
                  <a:moveTo>
                    <a:pt x="19999" y="7366"/>
                  </a:moveTo>
                  <a:cubicBezTo>
                    <a:pt x="20474" y="5471"/>
                    <a:pt x="20949" y="3577"/>
                    <a:pt x="20474" y="2250"/>
                  </a:cubicBezTo>
                  <a:cubicBezTo>
                    <a:pt x="19999" y="924"/>
                    <a:pt x="18575" y="166"/>
                    <a:pt x="15727" y="24"/>
                  </a:cubicBezTo>
                  <a:cubicBezTo>
                    <a:pt x="12878" y="-118"/>
                    <a:pt x="8606" y="356"/>
                    <a:pt x="5283" y="1587"/>
                  </a:cubicBezTo>
                  <a:cubicBezTo>
                    <a:pt x="1960" y="2819"/>
                    <a:pt x="-414" y="4808"/>
                    <a:pt x="61" y="6324"/>
                  </a:cubicBezTo>
                  <a:cubicBezTo>
                    <a:pt x="535" y="7840"/>
                    <a:pt x="3859" y="8882"/>
                    <a:pt x="7894" y="10161"/>
                  </a:cubicBezTo>
                  <a:cubicBezTo>
                    <a:pt x="11929" y="11440"/>
                    <a:pt x="16676" y="12956"/>
                    <a:pt x="18931" y="14471"/>
                  </a:cubicBezTo>
                  <a:cubicBezTo>
                    <a:pt x="21186" y="15987"/>
                    <a:pt x="20949" y="17503"/>
                    <a:pt x="19168" y="18687"/>
                  </a:cubicBezTo>
                  <a:cubicBezTo>
                    <a:pt x="17388" y="19871"/>
                    <a:pt x="14065" y="20724"/>
                    <a:pt x="11691" y="21103"/>
                  </a:cubicBezTo>
                  <a:cubicBezTo>
                    <a:pt x="9318" y="21482"/>
                    <a:pt x="7894" y="21387"/>
                    <a:pt x="6944" y="20866"/>
                  </a:cubicBezTo>
                  <a:cubicBezTo>
                    <a:pt x="5995" y="20345"/>
                    <a:pt x="5520" y="19398"/>
                    <a:pt x="6351" y="18640"/>
                  </a:cubicBezTo>
                  <a:cubicBezTo>
                    <a:pt x="7182" y="17882"/>
                    <a:pt x="9318" y="17314"/>
                    <a:pt x="11454" y="16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353807" y="2843773"/>
              <a:ext cx="288083" cy="27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72" fill="norm" stroke="1" extrusionOk="0">
                  <a:moveTo>
                    <a:pt x="3957" y="4566"/>
                  </a:moveTo>
                  <a:cubicBezTo>
                    <a:pt x="3169" y="4566"/>
                    <a:pt x="2381" y="4566"/>
                    <a:pt x="1671" y="4816"/>
                  </a:cubicBezTo>
                  <a:cubicBezTo>
                    <a:pt x="962" y="5065"/>
                    <a:pt x="331" y="5563"/>
                    <a:pt x="94" y="6228"/>
                  </a:cubicBezTo>
                  <a:cubicBezTo>
                    <a:pt x="-142" y="6893"/>
                    <a:pt x="16" y="7723"/>
                    <a:pt x="1119" y="8388"/>
                  </a:cubicBezTo>
                  <a:cubicBezTo>
                    <a:pt x="2223" y="9053"/>
                    <a:pt x="4273" y="9551"/>
                    <a:pt x="6401" y="8637"/>
                  </a:cubicBezTo>
                  <a:cubicBezTo>
                    <a:pt x="8530" y="7723"/>
                    <a:pt x="10737" y="5397"/>
                    <a:pt x="11840" y="3570"/>
                  </a:cubicBezTo>
                  <a:cubicBezTo>
                    <a:pt x="12944" y="1742"/>
                    <a:pt x="12944" y="413"/>
                    <a:pt x="11604" y="80"/>
                  </a:cubicBezTo>
                  <a:cubicBezTo>
                    <a:pt x="10264" y="-252"/>
                    <a:pt x="7584" y="413"/>
                    <a:pt x="5455" y="2656"/>
                  </a:cubicBezTo>
                  <a:cubicBezTo>
                    <a:pt x="3327" y="4899"/>
                    <a:pt x="1750" y="8720"/>
                    <a:pt x="1198" y="11877"/>
                  </a:cubicBezTo>
                  <a:cubicBezTo>
                    <a:pt x="646" y="15034"/>
                    <a:pt x="1119" y="17526"/>
                    <a:pt x="3011" y="19105"/>
                  </a:cubicBezTo>
                  <a:cubicBezTo>
                    <a:pt x="4903" y="20683"/>
                    <a:pt x="8214" y="21348"/>
                    <a:pt x="11525" y="21265"/>
                  </a:cubicBezTo>
                  <a:cubicBezTo>
                    <a:pt x="14836" y="21182"/>
                    <a:pt x="18147" y="20351"/>
                    <a:pt x="21458" y="19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246194" y="2223450"/>
              <a:ext cx="357596" cy="47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2" fill="norm" stroke="1" extrusionOk="0">
                  <a:moveTo>
                    <a:pt x="3932" y="6523"/>
                  </a:moveTo>
                  <a:cubicBezTo>
                    <a:pt x="3297" y="8521"/>
                    <a:pt x="2661" y="10519"/>
                    <a:pt x="2153" y="12755"/>
                  </a:cubicBezTo>
                  <a:cubicBezTo>
                    <a:pt x="1645" y="14991"/>
                    <a:pt x="1264" y="17465"/>
                    <a:pt x="946" y="19083"/>
                  </a:cubicBezTo>
                  <a:cubicBezTo>
                    <a:pt x="628" y="20701"/>
                    <a:pt x="374" y="21462"/>
                    <a:pt x="184" y="21509"/>
                  </a:cubicBezTo>
                  <a:cubicBezTo>
                    <a:pt x="-7" y="21557"/>
                    <a:pt x="-134" y="20891"/>
                    <a:pt x="247" y="18607"/>
                  </a:cubicBezTo>
                  <a:cubicBezTo>
                    <a:pt x="628" y="16324"/>
                    <a:pt x="1518" y="12422"/>
                    <a:pt x="2344" y="9472"/>
                  </a:cubicBezTo>
                  <a:cubicBezTo>
                    <a:pt x="3170" y="6523"/>
                    <a:pt x="3932" y="4524"/>
                    <a:pt x="4440" y="3240"/>
                  </a:cubicBezTo>
                  <a:cubicBezTo>
                    <a:pt x="4948" y="1955"/>
                    <a:pt x="5202" y="1384"/>
                    <a:pt x="5584" y="909"/>
                  </a:cubicBezTo>
                  <a:cubicBezTo>
                    <a:pt x="5965" y="433"/>
                    <a:pt x="6473" y="52"/>
                    <a:pt x="7108" y="5"/>
                  </a:cubicBezTo>
                  <a:cubicBezTo>
                    <a:pt x="7744" y="-43"/>
                    <a:pt x="8506" y="242"/>
                    <a:pt x="9713" y="1622"/>
                  </a:cubicBezTo>
                  <a:cubicBezTo>
                    <a:pt x="10920" y="3002"/>
                    <a:pt x="12572" y="5476"/>
                    <a:pt x="14097" y="8378"/>
                  </a:cubicBezTo>
                  <a:cubicBezTo>
                    <a:pt x="15621" y="11280"/>
                    <a:pt x="17019" y="14611"/>
                    <a:pt x="18226" y="16799"/>
                  </a:cubicBezTo>
                  <a:cubicBezTo>
                    <a:pt x="19433" y="18988"/>
                    <a:pt x="20450" y="20035"/>
                    <a:pt x="21466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921030" y="2539717"/>
              <a:ext cx="273310" cy="64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8" fill="norm" stroke="1" extrusionOk="0">
                  <a:moveTo>
                    <a:pt x="21454" y="1891"/>
                  </a:moveTo>
                  <a:cubicBezTo>
                    <a:pt x="20457" y="1264"/>
                    <a:pt x="19460" y="636"/>
                    <a:pt x="18546" y="288"/>
                  </a:cubicBezTo>
                  <a:cubicBezTo>
                    <a:pt x="17632" y="-60"/>
                    <a:pt x="16802" y="-130"/>
                    <a:pt x="15306" y="288"/>
                  </a:cubicBezTo>
                  <a:cubicBezTo>
                    <a:pt x="13811" y="706"/>
                    <a:pt x="11651" y="1612"/>
                    <a:pt x="9408" y="3215"/>
                  </a:cubicBezTo>
                  <a:cubicBezTo>
                    <a:pt x="7165" y="4817"/>
                    <a:pt x="4839" y="7116"/>
                    <a:pt x="3094" y="9346"/>
                  </a:cubicBezTo>
                  <a:cubicBezTo>
                    <a:pt x="1349" y="11576"/>
                    <a:pt x="186" y="13736"/>
                    <a:pt x="20" y="15722"/>
                  </a:cubicBezTo>
                  <a:cubicBezTo>
                    <a:pt x="-146" y="17707"/>
                    <a:pt x="685" y="19519"/>
                    <a:pt x="3260" y="20460"/>
                  </a:cubicBezTo>
                  <a:cubicBezTo>
                    <a:pt x="5836" y="21400"/>
                    <a:pt x="10156" y="21470"/>
                    <a:pt x="13063" y="21261"/>
                  </a:cubicBezTo>
                  <a:cubicBezTo>
                    <a:pt x="15971" y="21052"/>
                    <a:pt x="17466" y="20564"/>
                    <a:pt x="18962" y="20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214665" y="2681816"/>
              <a:ext cx="316225" cy="44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06" fill="norm" stroke="1" extrusionOk="0">
                  <a:moveTo>
                    <a:pt x="15033" y="2019"/>
                  </a:moveTo>
                  <a:cubicBezTo>
                    <a:pt x="14457" y="1413"/>
                    <a:pt x="13881" y="807"/>
                    <a:pt x="13233" y="454"/>
                  </a:cubicBezTo>
                  <a:cubicBezTo>
                    <a:pt x="12585" y="101"/>
                    <a:pt x="11865" y="0"/>
                    <a:pt x="11073" y="0"/>
                  </a:cubicBezTo>
                  <a:cubicBezTo>
                    <a:pt x="10281" y="0"/>
                    <a:pt x="9417" y="101"/>
                    <a:pt x="8193" y="1060"/>
                  </a:cubicBezTo>
                  <a:cubicBezTo>
                    <a:pt x="6969" y="2019"/>
                    <a:pt x="5385" y="3836"/>
                    <a:pt x="3945" y="6561"/>
                  </a:cubicBezTo>
                  <a:cubicBezTo>
                    <a:pt x="2505" y="9286"/>
                    <a:pt x="1209" y="12920"/>
                    <a:pt x="561" y="15342"/>
                  </a:cubicBezTo>
                  <a:cubicBezTo>
                    <a:pt x="-87" y="17764"/>
                    <a:pt x="-87" y="18976"/>
                    <a:pt x="129" y="19783"/>
                  </a:cubicBezTo>
                  <a:cubicBezTo>
                    <a:pt x="345" y="20591"/>
                    <a:pt x="777" y="20994"/>
                    <a:pt x="1713" y="21247"/>
                  </a:cubicBezTo>
                  <a:cubicBezTo>
                    <a:pt x="2649" y="21499"/>
                    <a:pt x="4089" y="21600"/>
                    <a:pt x="6321" y="20389"/>
                  </a:cubicBezTo>
                  <a:cubicBezTo>
                    <a:pt x="8553" y="19178"/>
                    <a:pt x="11577" y="16654"/>
                    <a:pt x="13593" y="13828"/>
                  </a:cubicBezTo>
                  <a:cubicBezTo>
                    <a:pt x="15609" y="11002"/>
                    <a:pt x="16617" y="7873"/>
                    <a:pt x="16833" y="5753"/>
                  </a:cubicBezTo>
                  <a:cubicBezTo>
                    <a:pt x="17049" y="3634"/>
                    <a:pt x="16473" y="2523"/>
                    <a:pt x="15465" y="1867"/>
                  </a:cubicBezTo>
                  <a:cubicBezTo>
                    <a:pt x="14457" y="1211"/>
                    <a:pt x="13017" y="1009"/>
                    <a:pt x="11289" y="1363"/>
                  </a:cubicBezTo>
                  <a:cubicBezTo>
                    <a:pt x="9561" y="1716"/>
                    <a:pt x="7545" y="2624"/>
                    <a:pt x="6321" y="3684"/>
                  </a:cubicBezTo>
                  <a:cubicBezTo>
                    <a:pt x="5097" y="4744"/>
                    <a:pt x="4665" y="5955"/>
                    <a:pt x="5169" y="6914"/>
                  </a:cubicBezTo>
                  <a:cubicBezTo>
                    <a:pt x="5673" y="7873"/>
                    <a:pt x="7113" y="8579"/>
                    <a:pt x="9993" y="8579"/>
                  </a:cubicBezTo>
                  <a:cubicBezTo>
                    <a:pt x="12873" y="8579"/>
                    <a:pt x="17193" y="7873"/>
                    <a:pt x="21513" y="7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373051" y="2470150"/>
              <a:ext cx="18958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4937" y="0"/>
                  </a:moveTo>
                  <a:cubicBezTo>
                    <a:pt x="3977" y="720"/>
                    <a:pt x="3017" y="1440"/>
                    <a:pt x="2177" y="3360"/>
                  </a:cubicBezTo>
                  <a:cubicBezTo>
                    <a:pt x="1337" y="5280"/>
                    <a:pt x="617" y="8400"/>
                    <a:pt x="257" y="10560"/>
                  </a:cubicBezTo>
                  <a:cubicBezTo>
                    <a:pt x="-103" y="12720"/>
                    <a:pt x="-103" y="13920"/>
                    <a:pt x="377" y="14880"/>
                  </a:cubicBezTo>
                  <a:cubicBezTo>
                    <a:pt x="857" y="15840"/>
                    <a:pt x="1817" y="16560"/>
                    <a:pt x="2657" y="16320"/>
                  </a:cubicBezTo>
                  <a:cubicBezTo>
                    <a:pt x="3497" y="16080"/>
                    <a:pt x="4217" y="14880"/>
                    <a:pt x="5057" y="12960"/>
                  </a:cubicBezTo>
                  <a:cubicBezTo>
                    <a:pt x="5897" y="11040"/>
                    <a:pt x="6857" y="8400"/>
                    <a:pt x="7697" y="6600"/>
                  </a:cubicBezTo>
                  <a:cubicBezTo>
                    <a:pt x="8537" y="4800"/>
                    <a:pt x="9257" y="3840"/>
                    <a:pt x="9977" y="3840"/>
                  </a:cubicBezTo>
                  <a:cubicBezTo>
                    <a:pt x="10697" y="3840"/>
                    <a:pt x="11417" y="4800"/>
                    <a:pt x="13337" y="7920"/>
                  </a:cubicBezTo>
                  <a:cubicBezTo>
                    <a:pt x="15257" y="11040"/>
                    <a:pt x="18377" y="16320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594389" y="2546350"/>
              <a:ext cx="162113" cy="63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11" fill="norm" stroke="1" extrusionOk="0">
                  <a:moveTo>
                    <a:pt x="8308" y="0"/>
                  </a:moveTo>
                  <a:cubicBezTo>
                    <a:pt x="11077" y="2266"/>
                    <a:pt x="13846" y="4532"/>
                    <a:pt x="16200" y="6834"/>
                  </a:cubicBezTo>
                  <a:cubicBezTo>
                    <a:pt x="18554" y="9136"/>
                    <a:pt x="20492" y="11473"/>
                    <a:pt x="21046" y="13491"/>
                  </a:cubicBezTo>
                  <a:cubicBezTo>
                    <a:pt x="21600" y="15510"/>
                    <a:pt x="20769" y="17209"/>
                    <a:pt x="18138" y="18555"/>
                  </a:cubicBezTo>
                  <a:cubicBezTo>
                    <a:pt x="15508" y="19900"/>
                    <a:pt x="11077" y="20892"/>
                    <a:pt x="7754" y="21246"/>
                  </a:cubicBezTo>
                  <a:cubicBezTo>
                    <a:pt x="4431" y="21600"/>
                    <a:pt x="2215" y="21317"/>
                    <a:pt x="0" y="21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2124759" y="2856949"/>
              <a:ext cx="19988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601" fill="norm" stroke="1" extrusionOk="0">
                  <a:moveTo>
                    <a:pt x="997" y="20601"/>
                  </a:moveTo>
                  <a:cubicBezTo>
                    <a:pt x="322" y="15201"/>
                    <a:pt x="-353" y="9801"/>
                    <a:pt x="209" y="5751"/>
                  </a:cubicBezTo>
                  <a:cubicBezTo>
                    <a:pt x="772" y="1701"/>
                    <a:pt x="2572" y="-999"/>
                    <a:pt x="6284" y="351"/>
                  </a:cubicBezTo>
                  <a:cubicBezTo>
                    <a:pt x="9997" y="1701"/>
                    <a:pt x="15622" y="7101"/>
                    <a:pt x="21247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134139" y="3086100"/>
              <a:ext cx="266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120"/>
                    <a:pt x="9257" y="8640"/>
                    <a:pt x="12857" y="5040"/>
                  </a:cubicBezTo>
                  <a:cubicBezTo>
                    <a:pt x="16457" y="1440"/>
                    <a:pt x="1902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3113837" y="2116666"/>
              <a:ext cx="2472327" cy="158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76" fill="norm" stroke="1" extrusionOk="0">
                  <a:moveTo>
                    <a:pt x="206" y="15396"/>
                  </a:moveTo>
                  <a:cubicBezTo>
                    <a:pt x="132" y="15482"/>
                    <a:pt x="58" y="15568"/>
                    <a:pt x="21" y="15769"/>
                  </a:cubicBezTo>
                  <a:cubicBezTo>
                    <a:pt x="-16" y="15970"/>
                    <a:pt x="-16" y="16286"/>
                    <a:pt x="113" y="16961"/>
                  </a:cubicBezTo>
                  <a:cubicBezTo>
                    <a:pt x="242" y="17636"/>
                    <a:pt x="501" y="18670"/>
                    <a:pt x="722" y="19474"/>
                  </a:cubicBezTo>
                  <a:cubicBezTo>
                    <a:pt x="944" y="20279"/>
                    <a:pt x="1129" y="20853"/>
                    <a:pt x="1258" y="21184"/>
                  </a:cubicBezTo>
                  <a:cubicBezTo>
                    <a:pt x="1387" y="21514"/>
                    <a:pt x="1461" y="21600"/>
                    <a:pt x="1507" y="21571"/>
                  </a:cubicBezTo>
                  <a:cubicBezTo>
                    <a:pt x="1553" y="21543"/>
                    <a:pt x="1572" y="21399"/>
                    <a:pt x="1553" y="20738"/>
                  </a:cubicBezTo>
                  <a:cubicBezTo>
                    <a:pt x="1535" y="20078"/>
                    <a:pt x="1479" y="18900"/>
                    <a:pt x="1387" y="17737"/>
                  </a:cubicBezTo>
                  <a:cubicBezTo>
                    <a:pt x="1295" y="16573"/>
                    <a:pt x="1166" y="15424"/>
                    <a:pt x="1055" y="14333"/>
                  </a:cubicBezTo>
                  <a:cubicBezTo>
                    <a:pt x="944" y="13241"/>
                    <a:pt x="852" y="12207"/>
                    <a:pt x="769" y="11073"/>
                  </a:cubicBezTo>
                  <a:cubicBezTo>
                    <a:pt x="686" y="9938"/>
                    <a:pt x="612" y="8703"/>
                    <a:pt x="566" y="7497"/>
                  </a:cubicBezTo>
                  <a:cubicBezTo>
                    <a:pt x="519" y="6290"/>
                    <a:pt x="501" y="5113"/>
                    <a:pt x="492" y="4380"/>
                  </a:cubicBezTo>
                  <a:cubicBezTo>
                    <a:pt x="482" y="3648"/>
                    <a:pt x="482" y="3361"/>
                    <a:pt x="464" y="3131"/>
                  </a:cubicBezTo>
                  <a:cubicBezTo>
                    <a:pt x="446" y="2901"/>
                    <a:pt x="409" y="2729"/>
                    <a:pt x="473" y="2643"/>
                  </a:cubicBezTo>
                  <a:cubicBezTo>
                    <a:pt x="538" y="2556"/>
                    <a:pt x="704" y="2556"/>
                    <a:pt x="1101" y="2470"/>
                  </a:cubicBezTo>
                  <a:cubicBezTo>
                    <a:pt x="1498" y="2384"/>
                    <a:pt x="2126" y="2212"/>
                    <a:pt x="2744" y="2039"/>
                  </a:cubicBezTo>
                  <a:cubicBezTo>
                    <a:pt x="3362" y="1867"/>
                    <a:pt x="3972" y="1695"/>
                    <a:pt x="4673" y="1522"/>
                  </a:cubicBezTo>
                  <a:cubicBezTo>
                    <a:pt x="5375" y="1350"/>
                    <a:pt x="6169" y="1178"/>
                    <a:pt x="6861" y="1048"/>
                  </a:cubicBezTo>
                  <a:cubicBezTo>
                    <a:pt x="7553" y="919"/>
                    <a:pt x="8144" y="833"/>
                    <a:pt x="8753" y="747"/>
                  </a:cubicBezTo>
                  <a:cubicBezTo>
                    <a:pt x="9362" y="661"/>
                    <a:pt x="9990" y="574"/>
                    <a:pt x="10636" y="503"/>
                  </a:cubicBezTo>
                  <a:cubicBezTo>
                    <a:pt x="11282" y="431"/>
                    <a:pt x="11947" y="373"/>
                    <a:pt x="12566" y="330"/>
                  </a:cubicBezTo>
                  <a:cubicBezTo>
                    <a:pt x="13184" y="287"/>
                    <a:pt x="13756" y="259"/>
                    <a:pt x="14356" y="215"/>
                  </a:cubicBezTo>
                  <a:cubicBezTo>
                    <a:pt x="14956" y="172"/>
                    <a:pt x="15584" y="115"/>
                    <a:pt x="16286" y="72"/>
                  </a:cubicBezTo>
                  <a:cubicBezTo>
                    <a:pt x="16987" y="29"/>
                    <a:pt x="17762" y="0"/>
                    <a:pt x="18538" y="0"/>
                  </a:cubicBezTo>
                  <a:cubicBezTo>
                    <a:pt x="19313" y="0"/>
                    <a:pt x="20089" y="29"/>
                    <a:pt x="20578" y="57"/>
                  </a:cubicBezTo>
                  <a:cubicBezTo>
                    <a:pt x="21067" y="86"/>
                    <a:pt x="21270" y="115"/>
                    <a:pt x="21399" y="187"/>
                  </a:cubicBezTo>
                  <a:cubicBezTo>
                    <a:pt x="21529" y="259"/>
                    <a:pt x="21584" y="373"/>
                    <a:pt x="21556" y="474"/>
                  </a:cubicBezTo>
                  <a:cubicBezTo>
                    <a:pt x="21529" y="574"/>
                    <a:pt x="21418" y="661"/>
                    <a:pt x="21307" y="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3552350" y="2537236"/>
              <a:ext cx="366140" cy="46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86" fill="norm" stroke="1" extrusionOk="0">
                  <a:moveTo>
                    <a:pt x="12094" y="2473"/>
                  </a:moveTo>
                  <a:cubicBezTo>
                    <a:pt x="11970" y="1887"/>
                    <a:pt x="11847" y="1300"/>
                    <a:pt x="11538" y="861"/>
                  </a:cubicBezTo>
                  <a:cubicBezTo>
                    <a:pt x="11230" y="421"/>
                    <a:pt x="10736" y="127"/>
                    <a:pt x="10181" y="30"/>
                  </a:cubicBezTo>
                  <a:cubicBezTo>
                    <a:pt x="9625" y="-68"/>
                    <a:pt x="9008" y="30"/>
                    <a:pt x="7897" y="1007"/>
                  </a:cubicBezTo>
                  <a:cubicBezTo>
                    <a:pt x="6786" y="1984"/>
                    <a:pt x="5182" y="3842"/>
                    <a:pt x="3701" y="6187"/>
                  </a:cubicBezTo>
                  <a:cubicBezTo>
                    <a:pt x="2220" y="8533"/>
                    <a:pt x="862" y="11367"/>
                    <a:pt x="306" y="13811"/>
                  </a:cubicBezTo>
                  <a:cubicBezTo>
                    <a:pt x="-249" y="16254"/>
                    <a:pt x="-2" y="18307"/>
                    <a:pt x="677" y="19626"/>
                  </a:cubicBezTo>
                  <a:cubicBezTo>
                    <a:pt x="1356" y="20946"/>
                    <a:pt x="2466" y="21532"/>
                    <a:pt x="4133" y="21483"/>
                  </a:cubicBezTo>
                  <a:cubicBezTo>
                    <a:pt x="5799" y="21434"/>
                    <a:pt x="8021" y="20750"/>
                    <a:pt x="10181" y="18942"/>
                  </a:cubicBezTo>
                  <a:cubicBezTo>
                    <a:pt x="12341" y="17134"/>
                    <a:pt x="14439" y="14202"/>
                    <a:pt x="15365" y="11318"/>
                  </a:cubicBezTo>
                  <a:cubicBezTo>
                    <a:pt x="16290" y="8435"/>
                    <a:pt x="16044" y="5601"/>
                    <a:pt x="15365" y="3744"/>
                  </a:cubicBezTo>
                  <a:cubicBezTo>
                    <a:pt x="14686" y="1887"/>
                    <a:pt x="13575" y="1007"/>
                    <a:pt x="12217" y="812"/>
                  </a:cubicBezTo>
                  <a:cubicBezTo>
                    <a:pt x="10860" y="616"/>
                    <a:pt x="9255" y="1105"/>
                    <a:pt x="7959" y="2229"/>
                  </a:cubicBezTo>
                  <a:cubicBezTo>
                    <a:pt x="6663" y="3353"/>
                    <a:pt x="5676" y="5112"/>
                    <a:pt x="5305" y="6285"/>
                  </a:cubicBezTo>
                  <a:cubicBezTo>
                    <a:pt x="4935" y="7458"/>
                    <a:pt x="5182" y="8044"/>
                    <a:pt x="5984" y="8435"/>
                  </a:cubicBezTo>
                  <a:cubicBezTo>
                    <a:pt x="6786" y="8826"/>
                    <a:pt x="8144" y="9022"/>
                    <a:pt x="10366" y="8680"/>
                  </a:cubicBezTo>
                  <a:cubicBezTo>
                    <a:pt x="12588" y="8337"/>
                    <a:pt x="15673" y="7458"/>
                    <a:pt x="17648" y="6774"/>
                  </a:cubicBezTo>
                  <a:cubicBezTo>
                    <a:pt x="19623" y="6089"/>
                    <a:pt x="20487" y="5601"/>
                    <a:pt x="21351" y="5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3690867" y="2310033"/>
              <a:ext cx="202223" cy="17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60" fill="norm" stroke="1" extrusionOk="0">
                  <a:moveTo>
                    <a:pt x="7321" y="9958"/>
                  </a:moveTo>
                  <a:cubicBezTo>
                    <a:pt x="6196" y="9707"/>
                    <a:pt x="5071" y="9455"/>
                    <a:pt x="4059" y="9958"/>
                  </a:cubicBezTo>
                  <a:cubicBezTo>
                    <a:pt x="3046" y="10460"/>
                    <a:pt x="2146" y="11716"/>
                    <a:pt x="1471" y="13223"/>
                  </a:cubicBezTo>
                  <a:cubicBezTo>
                    <a:pt x="796" y="14730"/>
                    <a:pt x="346" y="16488"/>
                    <a:pt x="121" y="16488"/>
                  </a:cubicBezTo>
                  <a:cubicBezTo>
                    <a:pt x="-104" y="16488"/>
                    <a:pt x="-104" y="14730"/>
                    <a:pt x="909" y="12344"/>
                  </a:cubicBezTo>
                  <a:cubicBezTo>
                    <a:pt x="1921" y="9958"/>
                    <a:pt x="3946" y="6944"/>
                    <a:pt x="5859" y="4683"/>
                  </a:cubicBezTo>
                  <a:cubicBezTo>
                    <a:pt x="7771" y="2423"/>
                    <a:pt x="9571" y="916"/>
                    <a:pt x="11033" y="288"/>
                  </a:cubicBezTo>
                  <a:cubicBezTo>
                    <a:pt x="12496" y="-340"/>
                    <a:pt x="13621" y="-89"/>
                    <a:pt x="14634" y="2548"/>
                  </a:cubicBezTo>
                  <a:cubicBezTo>
                    <a:pt x="15646" y="5186"/>
                    <a:pt x="16546" y="10209"/>
                    <a:pt x="17671" y="13725"/>
                  </a:cubicBezTo>
                  <a:cubicBezTo>
                    <a:pt x="18796" y="17241"/>
                    <a:pt x="20146" y="19251"/>
                    <a:pt x="21496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4178023" y="2531132"/>
              <a:ext cx="165917" cy="42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0" fill="norm" stroke="1" extrusionOk="0">
                  <a:moveTo>
                    <a:pt x="17924" y="1714"/>
                  </a:moveTo>
                  <a:cubicBezTo>
                    <a:pt x="17114" y="1185"/>
                    <a:pt x="16304" y="655"/>
                    <a:pt x="15224" y="338"/>
                  </a:cubicBezTo>
                  <a:cubicBezTo>
                    <a:pt x="14144" y="20"/>
                    <a:pt x="12794" y="-86"/>
                    <a:pt x="11579" y="73"/>
                  </a:cubicBezTo>
                  <a:cubicBezTo>
                    <a:pt x="10364" y="232"/>
                    <a:pt x="9284" y="655"/>
                    <a:pt x="7259" y="2349"/>
                  </a:cubicBezTo>
                  <a:cubicBezTo>
                    <a:pt x="5234" y="4043"/>
                    <a:pt x="2264" y="7008"/>
                    <a:pt x="914" y="10026"/>
                  </a:cubicBezTo>
                  <a:cubicBezTo>
                    <a:pt x="-436" y="13043"/>
                    <a:pt x="-166" y="16114"/>
                    <a:pt x="914" y="18126"/>
                  </a:cubicBezTo>
                  <a:cubicBezTo>
                    <a:pt x="1994" y="20138"/>
                    <a:pt x="3884" y="21090"/>
                    <a:pt x="7394" y="21302"/>
                  </a:cubicBezTo>
                  <a:cubicBezTo>
                    <a:pt x="10904" y="21514"/>
                    <a:pt x="16034" y="20985"/>
                    <a:pt x="21164" y="20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4512359" y="2654300"/>
              <a:ext cx="4113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4114"/>
                    <a:pt x="-1614" y="8229"/>
                    <a:pt x="957" y="11829"/>
                  </a:cubicBezTo>
                  <a:cubicBezTo>
                    <a:pt x="3529" y="15429"/>
                    <a:pt x="11757" y="18514"/>
                    <a:pt x="199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4642389" y="2768600"/>
              <a:ext cx="254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4400"/>
                    <a:pt x="7920" y="7200"/>
                    <a:pt x="11520" y="3600"/>
                  </a:cubicBezTo>
                  <a:cubicBezTo>
                    <a:pt x="15120" y="0"/>
                    <a:pt x="183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5003125" y="2611563"/>
              <a:ext cx="331415" cy="34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00" fill="norm" stroke="1" extrusionOk="0">
                  <a:moveTo>
                    <a:pt x="9572" y="4214"/>
                  </a:moveTo>
                  <a:cubicBezTo>
                    <a:pt x="9159" y="3167"/>
                    <a:pt x="8746" y="2119"/>
                    <a:pt x="8196" y="1399"/>
                  </a:cubicBezTo>
                  <a:cubicBezTo>
                    <a:pt x="7645" y="679"/>
                    <a:pt x="6958" y="287"/>
                    <a:pt x="6338" y="287"/>
                  </a:cubicBezTo>
                  <a:cubicBezTo>
                    <a:pt x="5719" y="287"/>
                    <a:pt x="5169" y="679"/>
                    <a:pt x="4206" y="2250"/>
                  </a:cubicBezTo>
                  <a:cubicBezTo>
                    <a:pt x="3243" y="3821"/>
                    <a:pt x="1867" y="6570"/>
                    <a:pt x="1042" y="9319"/>
                  </a:cubicBezTo>
                  <a:cubicBezTo>
                    <a:pt x="216" y="12069"/>
                    <a:pt x="-59" y="14818"/>
                    <a:pt x="10" y="16716"/>
                  </a:cubicBezTo>
                  <a:cubicBezTo>
                    <a:pt x="79" y="18614"/>
                    <a:pt x="491" y="19661"/>
                    <a:pt x="1454" y="20381"/>
                  </a:cubicBezTo>
                  <a:cubicBezTo>
                    <a:pt x="2417" y="21101"/>
                    <a:pt x="3931" y="21494"/>
                    <a:pt x="5995" y="20512"/>
                  </a:cubicBezTo>
                  <a:cubicBezTo>
                    <a:pt x="8058" y="19530"/>
                    <a:pt x="10672" y="17174"/>
                    <a:pt x="12392" y="14163"/>
                  </a:cubicBezTo>
                  <a:cubicBezTo>
                    <a:pt x="14112" y="11152"/>
                    <a:pt x="14937" y="7487"/>
                    <a:pt x="15281" y="5130"/>
                  </a:cubicBezTo>
                  <a:cubicBezTo>
                    <a:pt x="15625" y="2774"/>
                    <a:pt x="15487" y="1727"/>
                    <a:pt x="14593" y="1007"/>
                  </a:cubicBezTo>
                  <a:cubicBezTo>
                    <a:pt x="13699" y="287"/>
                    <a:pt x="12048" y="-106"/>
                    <a:pt x="10259" y="25"/>
                  </a:cubicBezTo>
                  <a:cubicBezTo>
                    <a:pt x="8471" y="156"/>
                    <a:pt x="6545" y="810"/>
                    <a:pt x="5375" y="1399"/>
                  </a:cubicBezTo>
                  <a:cubicBezTo>
                    <a:pt x="4206" y="1989"/>
                    <a:pt x="3793" y="2512"/>
                    <a:pt x="3587" y="3232"/>
                  </a:cubicBezTo>
                  <a:cubicBezTo>
                    <a:pt x="3380" y="3952"/>
                    <a:pt x="3380" y="4869"/>
                    <a:pt x="4275" y="5589"/>
                  </a:cubicBezTo>
                  <a:cubicBezTo>
                    <a:pt x="5169" y="6309"/>
                    <a:pt x="6958" y="6832"/>
                    <a:pt x="9984" y="6505"/>
                  </a:cubicBezTo>
                  <a:cubicBezTo>
                    <a:pt x="13011" y="6178"/>
                    <a:pt x="17276" y="4999"/>
                    <a:pt x="21541" y="3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5049152" y="2438400"/>
              <a:ext cx="202838" cy="16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61" fill="norm" stroke="1" extrusionOk="0">
                  <a:moveTo>
                    <a:pt x="7386" y="0"/>
                  </a:moveTo>
                  <a:cubicBezTo>
                    <a:pt x="5361" y="3828"/>
                    <a:pt x="3336" y="7656"/>
                    <a:pt x="2099" y="10390"/>
                  </a:cubicBezTo>
                  <a:cubicBezTo>
                    <a:pt x="861" y="13124"/>
                    <a:pt x="411" y="14765"/>
                    <a:pt x="186" y="16678"/>
                  </a:cubicBezTo>
                  <a:cubicBezTo>
                    <a:pt x="-39" y="18592"/>
                    <a:pt x="-39" y="20780"/>
                    <a:pt x="74" y="21190"/>
                  </a:cubicBezTo>
                  <a:cubicBezTo>
                    <a:pt x="186" y="21600"/>
                    <a:pt x="411" y="20233"/>
                    <a:pt x="1536" y="16952"/>
                  </a:cubicBezTo>
                  <a:cubicBezTo>
                    <a:pt x="2661" y="13671"/>
                    <a:pt x="4686" y="8476"/>
                    <a:pt x="6486" y="5195"/>
                  </a:cubicBezTo>
                  <a:cubicBezTo>
                    <a:pt x="8286" y="1914"/>
                    <a:pt x="9861" y="547"/>
                    <a:pt x="11661" y="547"/>
                  </a:cubicBezTo>
                  <a:cubicBezTo>
                    <a:pt x="13461" y="547"/>
                    <a:pt x="15486" y="1914"/>
                    <a:pt x="17173" y="5058"/>
                  </a:cubicBezTo>
                  <a:cubicBezTo>
                    <a:pt x="18861" y="8203"/>
                    <a:pt x="20211" y="13124"/>
                    <a:pt x="21561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5309139" y="2476500"/>
              <a:ext cx="125044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600" fill="norm" stroke="1" extrusionOk="0">
                  <a:moveTo>
                    <a:pt x="8361" y="0"/>
                  </a:moveTo>
                  <a:cubicBezTo>
                    <a:pt x="11845" y="1174"/>
                    <a:pt x="15329" y="2348"/>
                    <a:pt x="17768" y="4383"/>
                  </a:cubicBezTo>
                  <a:cubicBezTo>
                    <a:pt x="20206" y="6417"/>
                    <a:pt x="21600" y="9313"/>
                    <a:pt x="19684" y="12013"/>
                  </a:cubicBezTo>
                  <a:cubicBezTo>
                    <a:pt x="17768" y="14713"/>
                    <a:pt x="12542" y="17217"/>
                    <a:pt x="8710" y="18783"/>
                  </a:cubicBezTo>
                  <a:cubicBezTo>
                    <a:pt x="4877" y="20348"/>
                    <a:pt x="2439" y="20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702589" y="3187700"/>
              <a:ext cx="1320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8" y="20057"/>
                    <a:pt x="2077" y="18514"/>
                    <a:pt x="3237" y="16200"/>
                  </a:cubicBezTo>
                  <a:cubicBezTo>
                    <a:pt x="4396" y="13886"/>
                    <a:pt x="5677" y="10800"/>
                    <a:pt x="6923" y="8229"/>
                  </a:cubicBezTo>
                  <a:cubicBezTo>
                    <a:pt x="8169" y="5657"/>
                    <a:pt x="9381" y="3600"/>
                    <a:pt x="10869" y="2314"/>
                  </a:cubicBezTo>
                  <a:cubicBezTo>
                    <a:pt x="12358" y="1029"/>
                    <a:pt x="14123" y="514"/>
                    <a:pt x="15819" y="257"/>
                  </a:cubicBezTo>
                  <a:cubicBezTo>
                    <a:pt x="17515" y="0"/>
                    <a:pt x="19142" y="0"/>
                    <a:pt x="20094" y="0"/>
                  </a:cubicBezTo>
                  <a:cubicBezTo>
                    <a:pt x="21046" y="0"/>
                    <a:pt x="213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573181" y="3312278"/>
              <a:ext cx="240659" cy="20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22" fill="norm" stroke="1" extrusionOk="0">
                  <a:moveTo>
                    <a:pt x="4490" y="5486"/>
                  </a:moveTo>
                  <a:cubicBezTo>
                    <a:pt x="3354" y="7231"/>
                    <a:pt x="2217" y="8977"/>
                    <a:pt x="1459" y="11049"/>
                  </a:cubicBezTo>
                  <a:cubicBezTo>
                    <a:pt x="701" y="13122"/>
                    <a:pt x="322" y="15522"/>
                    <a:pt x="132" y="17486"/>
                  </a:cubicBezTo>
                  <a:cubicBezTo>
                    <a:pt x="-57" y="19449"/>
                    <a:pt x="-57" y="20977"/>
                    <a:pt x="227" y="21195"/>
                  </a:cubicBezTo>
                  <a:cubicBezTo>
                    <a:pt x="511" y="21413"/>
                    <a:pt x="1080" y="20322"/>
                    <a:pt x="2501" y="16831"/>
                  </a:cubicBezTo>
                  <a:cubicBezTo>
                    <a:pt x="3922" y="13340"/>
                    <a:pt x="6196" y="7449"/>
                    <a:pt x="7617" y="4068"/>
                  </a:cubicBezTo>
                  <a:cubicBezTo>
                    <a:pt x="9038" y="686"/>
                    <a:pt x="9606" y="-187"/>
                    <a:pt x="11311" y="31"/>
                  </a:cubicBezTo>
                  <a:cubicBezTo>
                    <a:pt x="13017" y="249"/>
                    <a:pt x="15859" y="1558"/>
                    <a:pt x="17754" y="5049"/>
                  </a:cubicBezTo>
                  <a:cubicBezTo>
                    <a:pt x="19648" y="8540"/>
                    <a:pt x="20596" y="14213"/>
                    <a:pt x="21543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3842289" y="2979098"/>
              <a:ext cx="133351" cy="15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4070"/>
                  </a:moveTo>
                  <a:cubicBezTo>
                    <a:pt x="343" y="15549"/>
                    <a:pt x="686" y="17029"/>
                    <a:pt x="857" y="18508"/>
                  </a:cubicBezTo>
                  <a:cubicBezTo>
                    <a:pt x="1029" y="19988"/>
                    <a:pt x="1029" y="21467"/>
                    <a:pt x="857" y="21467"/>
                  </a:cubicBezTo>
                  <a:cubicBezTo>
                    <a:pt x="686" y="21467"/>
                    <a:pt x="343" y="19988"/>
                    <a:pt x="343" y="16437"/>
                  </a:cubicBezTo>
                  <a:cubicBezTo>
                    <a:pt x="343" y="12886"/>
                    <a:pt x="686" y="7264"/>
                    <a:pt x="1543" y="4009"/>
                  </a:cubicBezTo>
                  <a:cubicBezTo>
                    <a:pt x="2400" y="755"/>
                    <a:pt x="3771" y="-133"/>
                    <a:pt x="5143" y="15"/>
                  </a:cubicBezTo>
                  <a:cubicBezTo>
                    <a:pt x="6514" y="163"/>
                    <a:pt x="7886" y="1346"/>
                    <a:pt x="9429" y="1642"/>
                  </a:cubicBezTo>
                  <a:cubicBezTo>
                    <a:pt x="10971" y="1938"/>
                    <a:pt x="12686" y="1346"/>
                    <a:pt x="14057" y="2086"/>
                  </a:cubicBezTo>
                  <a:cubicBezTo>
                    <a:pt x="15429" y="2826"/>
                    <a:pt x="16457" y="4897"/>
                    <a:pt x="17657" y="7856"/>
                  </a:cubicBezTo>
                  <a:cubicBezTo>
                    <a:pt x="18857" y="10815"/>
                    <a:pt x="20229" y="14662"/>
                    <a:pt x="21600" y="18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007389" y="3007451"/>
              <a:ext cx="107951" cy="12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620"/>
                  </a:moveTo>
                  <a:cubicBezTo>
                    <a:pt x="1694" y="5915"/>
                    <a:pt x="3388" y="9210"/>
                    <a:pt x="4447" y="12138"/>
                  </a:cubicBezTo>
                  <a:cubicBezTo>
                    <a:pt x="5506" y="15067"/>
                    <a:pt x="5929" y="17630"/>
                    <a:pt x="5506" y="17264"/>
                  </a:cubicBezTo>
                  <a:cubicBezTo>
                    <a:pt x="5082" y="16898"/>
                    <a:pt x="3812" y="13603"/>
                    <a:pt x="3176" y="11040"/>
                  </a:cubicBezTo>
                  <a:cubicBezTo>
                    <a:pt x="2541" y="8477"/>
                    <a:pt x="2541" y="6647"/>
                    <a:pt x="2541" y="4816"/>
                  </a:cubicBezTo>
                  <a:cubicBezTo>
                    <a:pt x="2541" y="2986"/>
                    <a:pt x="2541" y="1155"/>
                    <a:pt x="2965" y="1155"/>
                  </a:cubicBezTo>
                  <a:cubicBezTo>
                    <a:pt x="3388" y="1155"/>
                    <a:pt x="4235" y="2986"/>
                    <a:pt x="5718" y="3535"/>
                  </a:cubicBezTo>
                  <a:cubicBezTo>
                    <a:pt x="7200" y="4084"/>
                    <a:pt x="9318" y="3352"/>
                    <a:pt x="11012" y="2254"/>
                  </a:cubicBezTo>
                  <a:cubicBezTo>
                    <a:pt x="12706" y="1155"/>
                    <a:pt x="13976" y="-309"/>
                    <a:pt x="14612" y="57"/>
                  </a:cubicBezTo>
                  <a:cubicBezTo>
                    <a:pt x="15247" y="423"/>
                    <a:pt x="15247" y="2620"/>
                    <a:pt x="16306" y="6464"/>
                  </a:cubicBezTo>
                  <a:cubicBezTo>
                    <a:pt x="17365" y="10308"/>
                    <a:pt x="19482" y="15799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173431" y="2982762"/>
              <a:ext cx="126059" cy="18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05" fill="norm" stroke="1" extrusionOk="0">
                  <a:moveTo>
                    <a:pt x="8480" y="5296"/>
                  </a:moveTo>
                  <a:cubicBezTo>
                    <a:pt x="8480" y="4083"/>
                    <a:pt x="8480" y="2869"/>
                    <a:pt x="7940" y="1777"/>
                  </a:cubicBezTo>
                  <a:cubicBezTo>
                    <a:pt x="7400" y="685"/>
                    <a:pt x="6320" y="-286"/>
                    <a:pt x="5240" y="78"/>
                  </a:cubicBezTo>
                  <a:cubicBezTo>
                    <a:pt x="4160" y="442"/>
                    <a:pt x="3080" y="2141"/>
                    <a:pt x="2000" y="5417"/>
                  </a:cubicBezTo>
                  <a:cubicBezTo>
                    <a:pt x="920" y="8694"/>
                    <a:pt x="-160" y="13548"/>
                    <a:pt x="20" y="16703"/>
                  </a:cubicBezTo>
                  <a:cubicBezTo>
                    <a:pt x="200" y="19858"/>
                    <a:pt x="1640" y="21314"/>
                    <a:pt x="5420" y="20950"/>
                  </a:cubicBezTo>
                  <a:cubicBezTo>
                    <a:pt x="9200" y="20586"/>
                    <a:pt x="15320" y="18402"/>
                    <a:pt x="21440" y="16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178839" y="3067050"/>
              <a:ext cx="139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800"/>
                    <a:pt x="6545" y="12000"/>
                    <a:pt x="10145" y="8400"/>
                  </a:cubicBezTo>
                  <a:cubicBezTo>
                    <a:pt x="13745" y="4800"/>
                    <a:pt x="1767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178682" y="3038385"/>
              <a:ext cx="130458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1" fill="norm" stroke="1" extrusionOk="0">
                  <a:moveTo>
                    <a:pt x="569" y="3207"/>
                  </a:moveTo>
                  <a:cubicBezTo>
                    <a:pt x="220" y="7467"/>
                    <a:pt x="-128" y="11726"/>
                    <a:pt x="46" y="14616"/>
                  </a:cubicBezTo>
                  <a:cubicBezTo>
                    <a:pt x="220" y="17506"/>
                    <a:pt x="917" y="19027"/>
                    <a:pt x="1266" y="18571"/>
                  </a:cubicBezTo>
                  <a:cubicBezTo>
                    <a:pt x="1614" y="18115"/>
                    <a:pt x="1614" y="15681"/>
                    <a:pt x="1614" y="12791"/>
                  </a:cubicBezTo>
                  <a:cubicBezTo>
                    <a:pt x="1614" y="9900"/>
                    <a:pt x="1614" y="6554"/>
                    <a:pt x="1614" y="4120"/>
                  </a:cubicBezTo>
                  <a:cubicBezTo>
                    <a:pt x="1614" y="1686"/>
                    <a:pt x="1614" y="165"/>
                    <a:pt x="2137" y="13"/>
                  </a:cubicBezTo>
                  <a:cubicBezTo>
                    <a:pt x="2659" y="-139"/>
                    <a:pt x="3704" y="1078"/>
                    <a:pt x="4749" y="2295"/>
                  </a:cubicBezTo>
                  <a:cubicBezTo>
                    <a:pt x="5795" y="3512"/>
                    <a:pt x="6840" y="4729"/>
                    <a:pt x="8233" y="4729"/>
                  </a:cubicBezTo>
                  <a:cubicBezTo>
                    <a:pt x="9627" y="4729"/>
                    <a:pt x="11369" y="3512"/>
                    <a:pt x="13111" y="2447"/>
                  </a:cubicBezTo>
                  <a:cubicBezTo>
                    <a:pt x="14853" y="1382"/>
                    <a:pt x="16595" y="469"/>
                    <a:pt x="17640" y="774"/>
                  </a:cubicBezTo>
                  <a:cubicBezTo>
                    <a:pt x="18685" y="1078"/>
                    <a:pt x="19033" y="2599"/>
                    <a:pt x="19556" y="6250"/>
                  </a:cubicBezTo>
                  <a:cubicBezTo>
                    <a:pt x="20078" y="9900"/>
                    <a:pt x="20775" y="15681"/>
                    <a:pt x="21472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353589" y="3063783"/>
              <a:ext cx="114301" cy="12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664"/>
                  </a:moveTo>
                  <a:cubicBezTo>
                    <a:pt x="400" y="5325"/>
                    <a:pt x="800" y="8986"/>
                    <a:pt x="1200" y="11914"/>
                  </a:cubicBezTo>
                  <a:cubicBezTo>
                    <a:pt x="1600" y="14843"/>
                    <a:pt x="2000" y="17040"/>
                    <a:pt x="2000" y="16491"/>
                  </a:cubicBezTo>
                  <a:cubicBezTo>
                    <a:pt x="2000" y="15941"/>
                    <a:pt x="1600" y="12647"/>
                    <a:pt x="1400" y="10084"/>
                  </a:cubicBezTo>
                  <a:cubicBezTo>
                    <a:pt x="1200" y="7521"/>
                    <a:pt x="1200" y="5691"/>
                    <a:pt x="1200" y="3860"/>
                  </a:cubicBezTo>
                  <a:cubicBezTo>
                    <a:pt x="1200" y="2030"/>
                    <a:pt x="1200" y="199"/>
                    <a:pt x="1800" y="16"/>
                  </a:cubicBezTo>
                  <a:cubicBezTo>
                    <a:pt x="2400" y="-167"/>
                    <a:pt x="3600" y="1297"/>
                    <a:pt x="5000" y="1480"/>
                  </a:cubicBezTo>
                  <a:cubicBezTo>
                    <a:pt x="6400" y="1664"/>
                    <a:pt x="8000" y="565"/>
                    <a:pt x="9800" y="748"/>
                  </a:cubicBezTo>
                  <a:cubicBezTo>
                    <a:pt x="11600" y="931"/>
                    <a:pt x="13600" y="2396"/>
                    <a:pt x="15200" y="5141"/>
                  </a:cubicBezTo>
                  <a:cubicBezTo>
                    <a:pt x="16800" y="7887"/>
                    <a:pt x="18000" y="11914"/>
                    <a:pt x="19000" y="14843"/>
                  </a:cubicBezTo>
                  <a:cubicBezTo>
                    <a:pt x="20000" y="17772"/>
                    <a:pt x="20800" y="19602"/>
                    <a:pt x="2160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516172" y="3044737"/>
              <a:ext cx="110468" cy="14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63" fill="norm" stroke="1" extrusionOk="0">
                  <a:moveTo>
                    <a:pt x="7821" y="3253"/>
                  </a:moveTo>
                  <a:cubicBezTo>
                    <a:pt x="8228" y="1710"/>
                    <a:pt x="8636" y="168"/>
                    <a:pt x="8025" y="13"/>
                  </a:cubicBezTo>
                  <a:cubicBezTo>
                    <a:pt x="7413" y="-141"/>
                    <a:pt x="5783" y="1093"/>
                    <a:pt x="4153" y="4025"/>
                  </a:cubicBezTo>
                  <a:cubicBezTo>
                    <a:pt x="2523" y="6956"/>
                    <a:pt x="893" y="11585"/>
                    <a:pt x="281" y="14670"/>
                  </a:cubicBezTo>
                  <a:cubicBezTo>
                    <a:pt x="-330" y="17756"/>
                    <a:pt x="78" y="19299"/>
                    <a:pt x="1300" y="20225"/>
                  </a:cubicBezTo>
                  <a:cubicBezTo>
                    <a:pt x="2523" y="21150"/>
                    <a:pt x="4561" y="21459"/>
                    <a:pt x="8025" y="20379"/>
                  </a:cubicBezTo>
                  <a:cubicBezTo>
                    <a:pt x="11489" y="19299"/>
                    <a:pt x="16379" y="16830"/>
                    <a:pt x="21270" y="14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537739" y="3060700"/>
              <a:ext cx="139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603455" y="5087143"/>
              <a:ext cx="292685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700" fill="norm" stroke="1" extrusionOk="0">
                  <a:moveTo>
                    <a:pt x="968" y="20700"/>
                  </a:moveTo>
                  <a:cubicBezTo>
                    <a:pt x="351" y="13500"/>
                    <a:pt x="-266" y="6300"/>
                    <a:pt x="120" y="2700"/>
                  </a:cubicBezTo>
                  <a:cubicBezTo>
                    <a:pt x="505" y="-900"/>
                    <a:pt x="1894" y="-900"/>
                    <a:pt x="5597" y="2700"/>
                  </a:cubicBezTo>
                  <a:cubicBezTo>
                    <a:pt x="9300" y="6300"/>
                    <a:pt x="15317" y="13500"/>
                    <a:pt x="21334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621957" y="5334000"/>
              <a:ext cx="217033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157" fill="norm" stroke="1" extrusionOk="0">
                  <a:moveTo>
                    <a:pt x="1999" y="11782"/>
                  </a:moveTo>
                  <a:cubicBezTo>
                    <a:pt x="951" y="13745"/>
                    <a:pt x="-98" y="15709"/>
                    <a:pt x="7" y="17673"/>
                  </a:cubicBezTo>
                  <a:cubicBezTo>
                    <a:pt x="112" y="19636"/>
                    <a:pt x="1370" y="21600"/>
                    <a:pt x="5145" y="18655"/>
                  </a:cubicBezTo>
                  <a:cubicBezTo>
                    <a:pt x="8919" y="15709"/>
                    <a:pt x="15211" y="7855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429539" y="4105555"/>
              <a:ext cx="2006601" cy="146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18063"/>
                  </a:moveTo>
                  <a:cubicBezTo>
                    <a:pt x="182" y="18934"/>
                    <a:pt x="365" y="19806"/>
                    <a:pt x="501" y="20351"/>
                  </a:cubicBezTo>
                  <a:cubicBezTo>
                    <a:pt x="638" y="20895"/>
                    <a:pt x="729" y="21113"/>
                    <a:pt x="809" y="21284"/>
                  </a:cubicBezTo>
                  <a:cubicBezTo>
                    <a:pt x="889" y="21456"/>
                    <a:pt x="957" y="21580"/>
                    <a:pt x="1037" y="21580"/>
                  </a:cubicBezTo>
                  <a:cubicBezTo>
                    <a:pt x="1116" y="21580"/>
                    <a:pt x="1208" y="21456"/>
                    <a:pt x="1265" y="20895"/>
                  </a:cubicBezTo>
                  <a:cubicBezTo>
                    <a:pt x="1322" y="20335"/>
                    <a:pt x="1344" y="19339"/>
                    <a:pt x="1322" y="18172"/>
                  </a:cubicBezTo>
                  <a:cubicBezTo>
                    <a:pt x="1299" y="17005"/>
                    <a:pt x="1230" y="15666"/>
                    <a:pt x="1173" y="14453"/>
                  </a:cubicBezTo>
                  <a:cubicBezTo>
                    <a:pt x="1116" y="13239"/>
                    <a:pt x="1071" y="12149"/>
                    <a:pt x="1037" y="10998"/>
                  </a:cubicBezTo>
                  <a:cubicBezTo>
                    <a:pt x="1003" y="9846"/>
                    <a:pt x="980" y="8632"/>
                    <a:pt x="1003" y="7465"/>
                  </a:cubicBezTo>
                  <a:cubicBezTo>
                    <a:pt x="1025" y="6298"/>
                    <a:pt x="1094" y="5178"/>
                    <a:pt x="1185" y="4415"/>
                  </a:cubicBezTo>
                  <a:cubicBezTo>
                    <a:pt x="1276" y="3653"/>
                    <a:pt x="1390" y="3248"/>
                    <a:pt x="1709" y="2952"/>
                  </a:cubicBezTo>
                  <a:cubicBezTo>
                    <a:pt x="2028" y="2657"/>
                    <a:pt x="2552" y="2470"/>
                    <a:pt x="3167" y="2361"/>
                  </a:cubicBezTo>
                  <a:cubicBezTo>
                    <a:pt x="3782" y="2252"/>
                    <a:pt x="4489" y="2221"/>
                    <a:pt x="5320" y="2174"/>
                  </a:cubicBezTo>
                  <a:cubicBezTo>
                    <a:pt x="6152" y="2128"/>
                    <a:pt x="7109" y="2065"/>
                    <a:pt x="8020" y="1972"/>
                  </a:cubicBezTo>
                  <a:cubicBezTo>
                    <a:pt x="8932" y="1879"/>
                    <a:pt x="9797" y="1754"/>
                    <a:pt x="10675" y="1614"/>
                  </a:cubicBezTo>
                  <a:cubicBezTo>
                    <a:pt x="11552" y="1474"/>
                    <a:pt x="12441" y="1318"/>
                    <a:pt x="13295" y="1147"/>
                  </a:cubicBezTo>
                  <a:cubicBezTo>
                    <a:pt x="14149" y="976"/>
                    <a:pt x="14970" y="789"/>
                    <a:pt x="15813" y="602"/>
                  </a:cubicBezTo>
                  <a:cubicBezTo>
                    <a:pt x="16656" y="416"/>
                    <a:pt x="17522" y="229"/>
                    <a:pt x="18319" y="120"/>
                  </a:cubicBezTo>
                  <a:cubicBezTo>
                    <a:pt x="19116" y="11"/>
                    <a:pt x="19846" y="-20"/>
                    <a:pt x="20381" y="11"/>
                  </a:cubicBezTo>
                  <a:cubicBezTo>
                    <a:pt x="20916" y="42"/>
                    <a:pt x="21258" y="136"/>
                    <a:pt x="21600" y="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912139" y="4362450"/>
              <a:ext cx="44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280"/>
                    <a:pt x="12343" y="10560"/>
                    <a:pt x="15943" y="14160"/>
                  </a:cubicBezTo>
                  <a:cubicBezTo>
                    <a:pt x="19543" y="17760"/>
                    <a:pt x="20571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804189" y="4699000"/>
              <a:ext cx="336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9200"/>
                    <a:pt x="7336" y="16800"/>
                    <a:pt x="10936" y="13200"/>
                  </a:cubicBezTo>
                  <a:cubicBezTo>
                    <a:pt x="14536" y="9600"/>
                    <a:pt x="1806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908699" y="4781550"/>
              <a:ext cx="187591" cy="25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25" fill="norm" stroke="1" extrusionOk="0">
                  <a:moveTo>
                    <a:pt x="3307" y="0"/>
                  </a:moveTo>
                  <a:cubicBezTo>
                    <a:pt x="2336" y="536"/>
                    <a:pt x="1365" y="1071"/>
                    <a:pt x="758" y="2678"/>
                  </a:cubicBezTo>
                  <a:cubicBezTo>
                    <a:pt x="152" y="4284"/>
                    <a:pt x="-91" y="6962"/>
                    <a:pt x="30" y="8747"/>
                  </a:cubicBezTo>
                  <a:cubicBezTo>
                    <a:pt x="152" y="10532"/>
                    <a:pt x="637" y="11425"/>
                    <a:pt x="1487" y="12050"/>
                  </a:cubicBezTo>
                  <a:cubicBezTo>
                    <a:pt x="2336" y="12674"/>
                    <a:pt x="3549" y="13031"/>
                    <a:pt x="4763" y="12942"/>
                  </a:cubicBezTo>
                  <a:cubicBezTo>
                    <a:pt x="5976" y="12853"/>
                    <a:pt x="7190" y="12317"/>
                    <a:pt x="8403" y="11871"/>
                  </a:cubicBezTo>
                  <a:cubicBezTo>
                    <a:pt x="9617" y="11425"/>
                    <a:pt x="10830" y="11068"/>
                    <a:pt x="11922" y="10621"/>
                  </a:cubicBezTo>
                  <a:cubicBezTo>
                    <a:pt x="13015" y="10175"/>
                    <a:pt x="13985" y="9640"/>
                    <a:pt x="14713" y="9818"/>
                  </a:cubicBezTo>
                  <a:cubicBezTo>
                    <a:pt x="15442" y="9997"/>
                    <a:pt x="15927" y="10889"/>
                    <a:pt x="16291" y="12228"/>
                  </a:cubicBezTo>
                  <a:cubicBezTo>
                    <a:pt x="16655" y="13567"/>
                    <a:pt x="16898" y="15352"/>
                    <a:pt x="17140" y="16780"/>
                  </a:cubicBezTo>
                  <a:cubicBezTo>
                    <a:pt x="17383" y="18208"/>
                    <a:pt x="17626" y="19279"/>
                    <a:pt x="18233" y="20083"/>
                  </a:cubicBezTo>
                  <a:cubicBezTo>
                    <a:pt x="18839" y="20886"/>
                    <a:pt x="19810" y="21421"/>
                    <a:pt x="20417" y="21511"/>
                  </a:cubicBezTo>
                  <a:cubicBezTo>
                    <a:pt x="21024" y="21600"/>
                    <a:pt x="21266" y="21243"/>
                    <a:pt x="21509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4324889" y="47053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479365" y="4428332"/>
              <a:ext cx="187919" cy="52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39" fill="norm" stroke="1" extrusionOk="0">
                  <a:moveTo>
                    <a:pt x="20418" y="2978"/>
                  </a:moveTo>
                  <a:cubicBezTo>
                    <a:pt x="20655" y="2465"/>
                    <a:pt x="20893" y="1953"/>
                    <a:pt x="21011" y="1441"/>
                  </a:cubicBezTo>
                  <a:cubicBezTo>
                    <a:pt x="21130" y="929"/>
                    <a:pt x="21130" y="416"/>
                    <a:pt x="20537" y="160"/>
                  </a:cubicBezTo>
                  <a:cubicBezTo>
                    <a:pt x="19943" y="-96"/>
                    <a:pt x="18756" y="-96"/>
                    <a:pt x="16857" y="544"/>
                  </a:cubicBezTo>
                  <a:cubicBezTo>
                    <a:pt x="14959" y="1185"/>
                    <a:pt x="12348" y="2465"/>
                    <a:pt x="9499" y="4472"/>
                  </a:cubicBezTo>
                  <a:cubicBezTo>
                    <a:pt x="6651" y="6478"/>
                    <a:pt x="3565" y="9210"/>
                    <a:pt x="1785" y="11643"/>
                  </a:cubicBezTo>
                  <a:cubicBezTo>
                    <a:pt x="5" y="14076"/>
                    <a:pt x="-470" y="16211"/>
                    <a:pt x="479" y="17833"/>
                  </a:cubicBezTo>
                  <a:cubicBezTo>
                    <a:pt x="1429" y="19455"/>
                    <a:pt x="3803" y="20565"/>
                    <a:pt x="7007" y="21034"/>
                  </a:cubicBezTo>
                  <a:cubicBezTo>
                    <a:pt x="10211" y="21504"/>
                    <a:pt x="14246" y="21333"/>
                    <a:pt x="18282" y="2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845952" y="4495800"/>
              <a:ext cx="3138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40"/>
                    <a:pt x="-1582" y="9280"/>
                    <a:pt x="1118" y="12880"/>
                  </a:cubicBezTo>
                  <a:cubicBezTo>
                    <a:pt x="3818" y="16480"/>
                    <a:pt x="11918" y="1904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991639" y="4610100"/>
              <a:ext cx="2413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5840"/>
                    <a:pt x="10989" y="10080"/>
                    <a:pt x="14589" y="6480"/>
                  </a:cubicBezTo>
                  <a:cubicBezTo>
                    <a:pt x="18189" y="2880"/>
                    <a:pt x="1989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493289" y="441325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23"/>
                    <a:pt x="9600" y="10047"/>
                    <a:pt x="13200" y="13647"/>
                  </a:cubicBezTo>
                  <a:cubicBezTo>
                    <a:pt x="16800" y="17247"/>
                    <a:pt x="19200" y="194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5398039" y="4713816"/>
              <a:ext cx="25400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709"/>
                    <a:pt x="10440" y="9818"/>
                    <a:pt x="13950" y="5891"/>
                  </a:cubicBezTo>
                  <a:cubicBezTo>
                    <a:pt x="17460" y="1964"/>
                    <a:pt x="19260" y="0"/>
                    <a:pt x="20250" y="0"/>
                  </a:cubicBezTo>
                  <a:cubicBezTo>
                    <a:pt x="21240" y="0"/>
                    <a:pt x="21420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5519697" y="4775200"/>
              <a:ext cx="16409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360" y="0"/>
                  </a:moveTo>
                  <a:cubicBezTo>
                    <a:pt x="1530" y="2700"/>
                    <a:pt x="699" y="5400"/>
                    <a:pt x="283" y="7380"/>
                  </a:cubicBezTo>
                  <a:cubicBezTo>
                    <a:pt x="-132" y="9360"/>
                    <a:pt x="-132" y="10620"/>
                    <a:pt x="560" y="11250"/>
                  </a:cubicBezTo>
                  <a:cubicBezTo>
                    <a:pt x="1253" y="11880"/>
                    <a:pt x="2637" y="11880"/>
                    <a:pt x="4437" y="11340"/>
                  </a:cubicBezTo>
                  <a:cubicBezTo>
                    <a:pt x="6237" y="10800"/>
                    <a:pt x="8453" y="9720"/>
                    <a:pt x="10391" y="8910"/>
                  </a:cubicBezTo>
                  <a:cubicBezTo>
                    <a:pt x="12330" y="8100"/>
                    <a:pt x="13991" y="7560"/>
                    <a:pt x="14960" y="7830"/>
                  </a:cubicBezTo>
                  <a:cubicBezTo>
                    <a:pt x="15930" y="8100"/>
                    <a:pt x="16206" y="9180"/>
                    <a:pt x="17176" y="11610"/>
                  </a:cubicBezTo>
                  <a:cubicBezTo>
                    <a:pt x="18145" y="14040"/>
                    <a:pt x="19806" y="17820"/>
                    <a:pt x="214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5791739" y="4398813"/>
              <a:ext cx="211813" cy="6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4" fill="norm" stroke="1" extrusionOk="0">
                  <a:moveTo>
                    <a:pt x="3208" y="936"/>
                  </a:moveTo>
                  <a:cubicBezTo>
                    <a:pt x="3422" y="571"/>
                    <a:pt x="3636" y="206"/>
                    <a:pt x="4277" y="60"/>
                  </a:cubicBezTo>
                  <a:cubicBezTo>
                    <a:pt x="4919" y="-86"/>
                    <a:pt x="5988" y="-13"/>
                    <a:pt x="8234" y="826"/>
                  </a:cubicBezTo>
                  <a:cubicBezTo>
                    <a:pt x="10479" y="1665"/>
                    <a:pt x="13901" y="3271"/>
                    <a:pt x="16681" y="5314"/>
                  </a:cubicBezTo>
                  <a:cubicBezTo>
                    <a:pt x="19461" y="7357"/>
                    <a:pt x="21600" y="9838"/>
                    <a:pt x="21386" y="12173"/>
                  </a:cubicBezTo>
                  <a:cubicBezTo>
                    <a:pt x="21172" y="14509"/>
                    <a:pt x="18606" y="16698"/>
                    <a:pt x="14650" y="18230"/>
                  </a:cubicBezTo>
                  <a:cubicBezTo>
                    <a:pt x="10693" y="19763"/>
                    <a:pt x="5347" y="20638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147089" y="5232929"/>
              <a:ext cx="1593851" cy="7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004" y="21450"/>
                    <a:pt x="2008" y="21450"/>
                    <a:pt x="3069" y="20550"/>
                  </a:cubicBezTo>
                  <a:cubicBezTo>
                    <a:pt x="4131" y="19650"/>
                    <a:pt x="5249" y="17850"/>
                    <a:pt x="6311" y="15750"/>
                  </a:cubicBezTo>
                  <a:cubicBezTo>
                    <a:pt x="7372" y="13650"/>
                    <a:pt x="8376" y="11250"/>
                    <a:pt x="9452" y="9150"/>
                  </a:cubicBezTo>
                  <a:cubicBezTo>
                    <a:pt x="10527" y="7050"/>
                    <a:pt x="11675" y="5250"/>
                    <a:pt x="12751" y="3750"/>
                  </a:cubicBezTo>
                  <a:cubicBezTo>
                    <a:pt x="13826" y="2250"/>
                    <a:pt x="14830" y="1050"/>
                    <a:pt x="16049" y="450"/>
                  </a:cubicBezTo>
                  <a:cubicBezTo>
                    <a:pt x="17269" y="-150"/>
                    <a:pt x="18703" y="-150"/>
                    <a:pt x="19664" y="450"/>
                  </a:cubicBezTo>
                  <a:cubicBezTo>
                    <a:pt x="20625" y="1050"/>
                    <a:pt x="21112" y="2250"/>
                    <a:pt x="21600" y="3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5095255" y="5340350"/>
              <a:ext cx="245635" cy="21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4" fill="norm" stroke="1" extrusionOk="0">
                  <a:moveTo>
                    <a:pt x="7024" y="0"/>
                  </a:moveTo>
                  <a:cubicBezTo>
                    <a:pt x="4624" y="5872"/>
                    <a:pt x="2224" y="11744"/>
                    <a:pt x="1024" y="15204"/>
                  </a:cubicBezTo>
                  <a:cubicBezTo>
                    <a:pt x="-176" y="18664"/>
                    <a:pt x="-176" y="19713"/>
                    <a:pt x="286" y="20447"/>
                  </a:cubicBezTo>
                  <a:cubicBezTo>
                    <a:pt x="747" y="21181"/>
                    <a:pt x="1670" y="21600"/>
                    <a:pt x="4070" y="21390"/>
                  </a:cubicBezTo>
                  <a:cubicBezTo>
                    <a:pt x="6470" y="21181"/>
                    <a:pt x="10347" y="20342"/>
                    <a:pt x="13486" y="19398"/>
                  </a:cubicBezTo>
                  <a:cubicBezTo>
                    <a:pt x="16624" y="18454"/>
                    <a:pt x="19024" y="17406"/>
                    <a:pt x="21424" y="16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284919" y="5448300"/>
              <a:ext cx="3057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1980"/>
                    <a:pt x="6398" y="3960"/>
                    <a:pt x="2798" y="6930"/>
                  </a:cubicBezTo>
                  <a:cubicBezTo>
                    <a:pt x="-802" y="9900"/>
                    <a:pt x="-802" y="13860"/>
                    <a:pt x="2078" y="16470"/>
                  </a:cubicBezTo>
                  <a:cubicBezTo>
                    <a:pt x="4958" y="19080"/>
                    <a:pt x="10718" y="20340"/>
                    <a:pt x="16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6617239" y="5184493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40" y="11375"/>
                    <a:pt x="11880" y="2735"/>
                    <a:pt x="15480" y="575"/>
                  </a:cubicBezTo>
                  <a:cubicBezTo>
                    <a:pt x="19080" y="-1585"/>
                    <a:pt x="203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6674389" y="5302250"/>
              <a:ext cx="228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4400"/>
                    <a:pt x="9200" y="7200"/>
                    <a:pt x="12800" y="3600"/>
                  </a:cubicBezTo>
                  <a:cubicBezTo>
                    <a:pt x="16400" y="0"/>
                    <a:pt x="19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874539" y="4514850"/>
              <a:ext cx="12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50"/>
                    <a:pt x="0" y="8100"/>
                    <a:pt x="0" y="11700"/>
                  </a:cubicBezTo>
                  <a:cubicBezTo>
                    <a:pt x="0" y="15300"/>
                    <a:pt x="108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722139" y="4861106"/>
              <a:ext cx="349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96" y="11918"/>
                    <a:pt x="7593" y="3818"/>
                    <a:pt x="11193" y="1118"/>
                  </a:cubicBezTo>
                  <a:cubicBezTo>
                    <a:pt x="14793" y="-1582"/>
                    <a:pt x="1819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831535" y="4933950"/>
              <a:ext cx="17000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3818" y="0"/>
                  </a:moveTo>
                  <a:cubicBezTo>
                    <a:pt x="2485" y="3600"/>
                    <a:pt x="1151" y="7200"/>
                    <a:pt x="485" y="9450"/>
                  </a:cubicBezTo>
                  <a:cubicBezTo>
                    <a:pt x="-182" y="11700"/>
                    <a:pt x="-182" y="12600"/>
                    <a:pt x="618" y="13140"/>
                  </a:cubicBezTo>
                  <a:cubicBezTo>
                    <a:pt x="1418" y="13680"/>
                    <a:pt x="3018" y="13860"/>
                    <a:pt x="4751" y="13590"/>
                  </a:cubicBezTo>
                  <a:cubicBezTo>
                    <a:pt x="6485" y="13320"/>
                    <a:pt x="8351" y="12600"/>
                    <a:pt x="9818" y="11970"/>
                  </a:cubicBezTo>
                  <a:cubicBezTo>
                    <a:pt x="11285" y="11340"/>
                    <a:pt x="12351" y="10800"/>
                    <a:pt x="13418" y="10890"/>
                  </a:cubicBezTo>
                  <a:cubicBezTo>
                    <a:pt x="14485" y="10980"/>
                    <a:pt x="15551" y="11700"/>
                    <a:pt x="16351" y="13320"/>
                  </a:cubicBezTo>
                  <a:cubicBezTo>
                    <a:pt x="17151" y="14940"/>
                    <a:pt x="17685" y="17460"/>
                    <a:pt x="18485" y="18990"/>
                  </a:cubicBezTo>
                  <a:cubicBezTo>
                    <a:pt x="19285" y="20520"/>
                    <a:pt x="20351" y="21060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8293639" y="48260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8547639" y="4557565"/>
              <a:ext cx="190773" cy="30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5" fill="norm" stroke="1" extrusionOk="0">
                  <a:moveTo>
                    <a:pt x="4273" y="3672"/>
                  </a:moveTo>
                  <a:cubicBezTo>
                    <a:pt x="4510" y="2784"/>
                    <a:pt x="4747" y="1896"/>
                    <a:pt x="7002" y="1157"/>
                  </a:cubicBezTo>
                  <a:cubicBezTo>
                    <a:pt x="9257" y="417"/>
                    <a:pt x="13530" y="-175"/>
                    <a:pt x="16497" y="47"/>
                  </a:cubicBezTo>
                  <a:cubicBezTo>
                    <a:pt x="19464" y="269"/>
                    <a:pt x="21125" y="1304"/>
                    <a:pt x="21363" y="2488"/>
                  </a:cubicBezTo>
                  <a:cubicBezTo>
                    <a:pt x="21600" y="3672"/>
                    <a:pt x="20413" y="5003"/>
                    <a:pt x="19226" y="5965"/>
                  </a:cubicBezTo>
                  <a:cubicBezTo>
                    <a:pt x="18040" y="6926"/>
                    <a:pt x="16853" y="7518"/>
                    <a:pt x="15429" y="8258"/>
                  </a:cubicBezTo>
                  <a:cubicBezTo>
                    <a:pt x="14004" y="8998"/>
                    <a:pt x="12343" y="9885"/>
                    <a:pt x="11987" y="10551"/>
                  </a:cubicBezTo>
                  <a:cubicBezTo>
                    <a:pt x="11631" y="11217"/>
                    <a:pt x="12580" y="11661"/>
                    <a:pt x="14004" y="12400"/>
                  </a:cubicBezTo>
                  <a:cubicBezTo>
                    <a:pt x="15429" y="13140"/>
                    <a:pt x="17327" y="14176"/>
                    <a:pt x="18396" y="15063"/>
                  </a:cubicBezTo>
                  <a:cubicBezTo>
                    <a:pt x="19464" y="15951"/>
                    <a:pt x="19701" y="16691"/>
                    <a:pt x="18633" y="17430"/>
                  </a:cubicBezTo>
                  <a:cubicBezTo>
                    <a:pt x="17565" y="18170"/>
                    <a:pt x="15191" y="18910"/>
                    <a:pt x="11868" y="19576"/>
                  </a:cubicBezTo>
                  <a:cubicBezTo>
                    <a:pt x="8545" y="20241"/>
                    <a:pt x="4273" y="20833"/>
                    <a:pt x="0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439689" y="4927600"/>
              <a:ext cx="387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4400"/>
                    <a:pt x="8026" y="7200"/>
                    <a:pt x="11626" y="3600"/>
                  </a:cubicBezTo>
                  <a:cubicBezTo>
                    <a:pt x="15226" y="0"/>
                    <a:pt x="1841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8595529" y="5022850"/>
              <a:ext cx="11976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746" y="0"/>
                  </a:moveTo>
                  <a:cubicBezTo>
                    <a:pt x="1629" y="2512"/>
                    <a:pt x="512" y="5023"/>
                    <a:pt x="139" y="6698"/>
                  </a:cubicBezTo>
                  <a:cubicBezTo>
                    <a:pt x="-233" y="8372"/>
                    <a:pt x="139" y="9209"/>
                    <a:pt x="1257" y="9795"/>
                  </a:cubicBezTo>
                  <a:cubicBezTo>
                    <a:pt x="2374" y="10381"/>
                    <a:pt x="4236" y="10716"/>
                    <a:pt x="6843" y="10130"/>
                  </a:cubicBezTo>
                  <a:cubicBezTo>
                    <a:pt x="9450" y="9544"/>
                    <a:pt x="12801" y="8037"/>
                    <a:pt x="15222" y="6949"/>
                  </a:cubicBezTo>
                  <a:cubicBezTo>
                    <a:pt x="17643" y="5860"/>
                    <a:pt x="19133" y="5191"/>
                    <a:pt x="20064" y="5274"/>
                  </a:cubicBezTo>
                  <a:cubicBezTo>
                    <a:pt x="20995" y="5358"/>
                    <a:pt x="21367" y="6195"/>
                    <a:pt x="20808" y="9042"/>
                  </a:cubicBezTo>
                  <a:cubicBezTo>
                    <a:pt x="20250" y="11888"/>
                    <a:pt x="18760" y="16744"/>
                    <a:pt x="172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9030239" y="49403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9374134" y="4597400"/>
              <a:ext cx="4345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804"/>
                    <a:pt x="4448" y="7608"/>
                    <a:pt x="1502" y="11208"/>
                  </a:cubicBezTo>
                  <a:cubicBezTo>
                    <a:pt x="-1443" y="14808"/>
                    <a:pt x="521" y="18204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9220739" y="5026206"/>
              <a:ext cx="279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55" y="11918"/>
                    <a:pt x="8509" y="3818"/>
                    <a:pt x="12109" y="1118"/>
                  </a:cubicBezTo>
                  <a:cubicBezTo>
                    <a:pt x="15709" y="-1582"/>
                    <a:pt x="1865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355462" y="5118100"/>
              <a:ext cx="10274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4904" y="0"/>
                  </a:moveTo>
                  <a:cubicBezTo>
                    <a:pt x="3176" y="2291"/>
                    <a:pt x="1448" y="4582"/>
                    <a:pt x="584" y="6136"/>
                  </a:cubicBezTo>
                  <a:cubicBezTo>
                    <a:pt x="-280" y="7691"/>
                    <a:pt x="-280" y="8509"/>
                    <a:pt x="1232" y="8918"/>
                  </a:cubicBezTo>
                  <a:cubicBezTo>
                    <a:pt x="2744" y="9327"/>
                    <a:pt x="5768" y="9327"/>
                    <a:pt x="8144" y="9082"/>
                  </a:cubicBezTo>
                  <a:cubicBezTo>
                    <a:pt x="10520" y="8836"/>
                    <a:pt x="12248" y="8345"/>
                    <a:pt x="14192" y="7936"/>
                  </a:cubicBezTo>
                  <a:cubicBezTo>
                    <a:pt x="16136" y="7527"/>
                    <a:pt x="18296" y="7200"/>
                    <a:pt x="19592" y="7445"/>
                  </a:cubicBezTo>
                  <a:cubicBezTo>
                    <a:pt x="20888" y="7691"/>
                    <a:pt x="21320" y="8509"/>
                    <a:pt x="20672" y="10555"/>
                  </a:cubicBezTo>
                  <a:cubicBezTo>
                    <a:pt x="20024" y="12600"/>
                    <a:pt x="18296" y="15873"/>
                    <a:pt x="16784" y="17918"/>
                  </a:cubicBezTo>
                  <a:cubicBezTo>
                    <a:pt x="15272" y="19964"/>
                    <a:pt x="13976" y="20782"/>
                    <a:pt x="126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7310167" y="4229629"/>
              <a:ext cx="2653523" cy="118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0" fill="norm" stroke="1" extrusionOk="0">
                  <a:moveTo>
                    <a:pt x="303" y="17874"/>
                  </a:moveTo>
                  <a:cubicBezTo>
                    <a:pt x="183" y="18648"/>
                    <a:pt x="62" y="19422"/>
                    <a:pt x="19" y="20003"/>
                  </a:cubicBezTo>
                  <a:cubicBezTo>
                    <a:pt x="-24" y="20584"/>
                    <a:pt x="10" y="20971"/>
                    <a:pt x="62" y="21222"/>
                  </a:cubicBezTo>
                  <a:cubicBezTo>
                    <a:pt x="114" y="21474"/>
                    <a:pt x="183" y="21590"/>
                    <a:pt x="269" y="21590"/>
                  </a:cubicBezTo>
                  <a:cubicBezTo>
                    <a:pt x="355" y="21590"/>
                    <a:pt x="458" y="21474"/>
                    <a:pt x="604" y="20893"/>
                  </a:cubicBezTo>
                  <a:cubicBezTo>
                    <a:pt x="751" y="20313"/>
                    <a:pt x="940" y="19267"/>
                    <a:pt x="1060" y="18067"/>
                  </a:cubicBezTo>
                  <a:cubicBezTo>
                    <a:pt x="1181" y="16867"/>
                    <a:pt x="1232" y="15513"/>
                    <a:pt x="1284" y="14061"/>
                  </a:cubicBezTo>
                  <a:cubicBezTo>
                    <a:pt x="1336" y="12609"/>
                    <a:pt x="1387" y="11061"/>
                    <a:pt x="1405" y="9551"/>
                  </a:cubicBezTo>
                  <a:cubicBezTo>
                    <a:pt x="1422" y="8042"/>
                    <a:pt x="1405" y="6571"/>
                    <a:pt x="1336" y="5467"/>
                  </a:cubicBezTo>
                  <a:cubicBezTo>
                    <a:pt x="1267" y="4364"/>
                    <a:pt x="1146" y="3629"/>
                    <a:pt x="1095" y="3164"/>
                  </a:cubicBezTo>
                  <a:cubicBezTo>
                    <a:pt x="1043" y="2700"/>
                    <a:pt x="1060" y="2506"/>
                    <a:pt x="1310" y="2313"/>
                  </a:cubicBezTo>
                  <a:cubicBezTo>
                    <a:pt x="1559" y="2119"/>
                    <a:pt x="2041" y="1925"/>
                    <a:pt x="2549" y="1732"/>
                  </a:cubicBezTo>
                  <a:cubicBezTo>
                    <a:pt x="3057" y="1538"/>
                    <a:pt x="3590" y="1345"/>
                    <a:pt x="4184" y="1151"/>
                  </a:cubicBezTo>
                  <a:cubicBezTo>
                    <a:pt x="4778" y="958"/>
                    <a:pt x="5432" y="764"/>
                    <a:pt x="6034" y="609"/>
                  </a:cubicBezTo>
                  <a:cubicBezTo>
                    <a:pt x="6637" y="455"/>
                    <a:pt x="7187" y="338"/>
                    <a:pt x="7755" y="242"/>
                  </a:cubicBezTo>
                  <a:cubicBezTo>
                    <a:pt x="8323" y="145"/>
                    <a:pt x="8909" y="67"/>
                    <a:pt x="9537" y="29"/>
                  </a:cubicBezTo>
                  <a:cubicBezTo>
                    <a:pt x="10165" y="-10"/>
                    <a:pt x="10836" y="-10"/>
                    <a:pt x="11499" y="29"/>
                  </a:cubicBezTo>
                  <a:cubicBezTo>
                    <a:pt x="12161" y="67"/>
                    <a:pt x="12816" y="145"/>
                    <a:pt x="13427" y="242"/>
                  </a:cubicBezTo>
                  <a:cubicBezTo>
                    <a:pt x="14038" y="338"/>
                    <a:pt x="14605" y="455"/>
                    <a:pt x="15165" y="590"/>
                  </a:cubicBezTo>
                  <a:cubicBezTo>
                    <a:pt x="15724" y="725"/>
                    <a:pt x="16275" y="880"/>
                    <a:pt x="16860" y="1016"/>
                  </a:cubicBezTo>
                  <a:cubicBezTo>
                    <a:pt x="17445" y="1151"/>
                    <a:pt x="18065" y="1267"/>
                    <a:pt x="18788" y="1345"/>
                  </a:cubicBezTo>
                  <a:cubicBezTo>
                    <a:pt x="19511" y="1422"/>
                    <a:pt x="20337" y="1461"/>
                    <a:pt x="20819" y="1480"/>
                  </a:cubicBezTo>
                  <a:cubicBezTo>
                    <a:pt x="21301" y="1500"/>
                    <a:pt x="21438" y="1500"/>
                    <a:pt x="21576" y="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6909339" y="6098330"/>
              <a:ext cx="2095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09" y="11375"/>
                    <a:pt x="7418" y="2735"/>
                    <a:pt x="11018" y="575"/>
                  </a:cubicBezTo>
                  <a:cubicBezTo>
                    <a:pt x="14618" y="-1585"/>
                    <a:pt x="1810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6998239" y="6261100"/>
              <a:ext cx="285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0" y="4800"/>
                    <a:pt x="6080" y="9600"/>
                    <a:pt x="9680" y="13200"/>
                  </a:cubicBezTo>
                  <a:cubicBezTo>
                    <a:pt x="13280" y="16800"/>
                    <a:pt x="1744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8033289" y="5873750"/>
              <a:ext cx="6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7849139" y="6234477"/>
              <a:ext cx="342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133" y="11040"/>
                    <a:pt x="8267" y="1783"/>
                    <a:pt x="11867" y="240"/>
                  </a:cubicBezTo>
                  <a:cubicBezTo>
                    <a:pt x="15467" y="-1303"/>
                    <a:pt x="1853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7888033" y="6330950"/>
              <a:ext cx="177007" cy="25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4" fill="norm" stroke="1" extrusionOk="0">
                  <a:moveTo>
                    <a:pt x="6847" y="0"/>
                  </a:moveTo>
                  <a:cubicBezTo>
                    <a:pt x="5047" y="4603"/>
                    <a:pt x="3247" y="9207"/>
                    <a:pt x="2090" y="12216"/>
                  </a:cubicBezTo>
                  <a:cubicBezTo>
                    <a:pt x="933" y="15226"/>
                    <a:pt x="418" y="16643"/>
                    <a:pt x="161" y="17882"/>
                  </a:cubicBezTo>
                  <a:cubicBezTo>
                    <a:pt x="-96" y="19121"/>
                    <a:pt x="-96" y="20184"/>
                    <a:pt x="547" y="20803"/>
                  </a:cubicBezTo>
                  <a:cubicBezTo>
                    <a:pt x="1190" y="21423"/>
                    <a:pt x="2475" y="21600"/>
                    <a:pt x="4661" y="21334"/>
                  </a:cubicBezTo>
                  <a:cubicBezTo>
                    <a:pt x="6847" y="21069"/>
                    <a:pt x="9933" y="20361"/>
                    <a:pt x="12890" y="19475"/>
                  </a:cubicBezTo>
                  <a:cubicBezTo>
                    <a:pt x="15847" y="18590"/>
                    <a:pt x="18675" y="17528"/>
                    <a:pt x="21504" y="16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8028160" y="6470650"/>
              <a:ext cx="4958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7581" y="0"/>
                  </a:moveTo>
                  <a:cubicBezTo>
                    <a:pt x="4881" y="4926"/>
                    <a:pt x="2181" y="9853"/>
                    <a:pt x="831" y="12884"/>
                  </a:cubicBezTo>
                  <a:cubicBezTo>
                    <a:pt x="-519" y="15916"/>
                    <a:pt x="-519" y="17053"/>
                    <a:pt x="3081" y="18189"/>
                  </a:cubicBezTo>
                  <a:cubicBezTo>
                    <a:pt x="6681" y="19326"/>
                    <a:pt x="13881" y="20463"/>
                    <a:pt x="210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8386773" y="5781856"/>
              <a:ext cx="624417" cy="93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93" y="18938"/>
                  </a:moveTo>
                  <a:cubicBezTo>
                    <a:pt x="146" y="19474"/>
                    <a:pt x="0" y="20011"/>
                    <a:pt x="0" y="20401"/>
                  </a:cubicBezTo>
                  <a:cubicBezTo>
                    <a:pt x="0" y="20791"/>
                    <a:pt x="146" y="21035"/>
                    <a:pt x="403" y="21230"/>
                  </a:cubicBezTo>
                  <a:cubicBezTo>
                    <a:pt x="659" y="21425"/>
                    <a:pt x="1025" y="21571"/>
                    <a:pt x="1318" y="21547"/>
                  </a:cubicBezTo>
                  <a:cubicBezTo>
                    <a:pt x="1611" y="21522"/>
                    <a:pt x="1831" y="21327"/>
                    <a:pt x="2050" y="20547"/>
                  </a:cubicBezTo>
                  <a:cubicBezTo>
                    <a:pt x="2270" y="19767"/>
                    <a:pt x="2489" y="18402"/>
                    <a:pt x="2636" y="16695"/>
                  </a:cubicBezTo>
                  <a:cubicBezTo>
                    <a:pt x="2782" y="14989"/>
                    <a:pt x="2856" y="12941"/>
                    <a:pt x="2782" y="10942"/>
                  </a:cubicBezTo>
                  <a:cubicBezTo>
                    <a:pt x="2709" y="8943"/>
                    <a:pt x="2489" y="6992"/>
                    <a:pt x="2343" y="5578"/>
                  </a:cubicBezTo>
                  <a:cubicBezTo>
                    <a:pt x="2197" y="4164"/>
                    <a:pt x="2123" y="3287"/>
                    <a:pt x="2087" y="2701"/>
                  </a:cubicBezTo>
                  <a:cubicBezTo>
                    <a:pt x="2050" y="2116"/>
                    <a:pt x="2050" y="1824"/>
                    <a:pt x="2197" y="1604"/>
                  </a:cubicBezTo>
                  <a:cubicBezTo>
                    <a:pt x="2343" y="1385"/>
                    <a:pt x="2636" y="1239"/>
                    <a:pt x="4064" y="1044"/>
                  </a:cubicBezTo>
                  <a:cubicBezTo>
                    <a:pt x="5492" y="849"/>
                    <a:pt x="8054" y="605"/>
                    <a:pt x="10800" y="410"/>
                  </a:cubicBezTo>
                  <a:cubicBezTo>
                    <a:pt x="13546" y="215"/>
                    <a:pt x="16475" y="69"/>
                    <a:pt x="18305" y="20"/>
                  </a:cubicBezTo>
                  <a:cubicBezTo>
                    <a:pt x="20136" y="-29"/>
                    <a:pt x="20868" y="20"/>
                    <a:pt x="21600" y="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8719089" y="5962650"/>
              <a:ext cx="18315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5891" y="0"/>
                  </a:moveTo>
                  <a:cubicBezTo>
                    <a:pt x="8836" y="0"/>
                    <a:pt x="11782" y="0"/>
                    <a:pt x="13745" y="288"/>
                  </a:cubicBezTo>
                  <a:cubicBezTo>
                    <a:pt x="15709" y="576"/>
                    <a:pt x="16691" y="1152"/>
                    <a:pt x="16936" y="2160"/>
                  </a:cubicBezTo>
                  <a:cubicBezTo>
                    <a:pt x="17182" y="3168"/>
                    <a:pt x="16691" y="4608"/>
                    <a:pt x="15832" y="5544"/>
                  </a:cubicBezTo>
                  <a:cubicBezTo>
                    <a:pt x="14973" y="6480"/>
                    <a:pt x="13745" y="6912"/>
                    <a:pt x="12641" y="7344"/>
                  </a:cubicBezTo>
                  <a:cubicBezTo>
                    <a:pt x="11536" y="7776"/>
                    <a:pt x="10555" y="8208"/>
                    <a:pt x="10432" y="8712"/>
                  </a:cubicBezTo>
                  <a:cubicBezTo>
                    <a:pt x="10309" y="9216"/>
                    <a:pt x="11045" y="9792"/>
                    <a:pt x="12886" y="10584"/>
                  </a:cubicBezTo>
                  <a:cubicBezTo>
                    <a:pt x="14727" y="11376"/>
                    <a:pt x="17673" y="12384"/>
                    <a:pt x="19391" y="13392"/>
                  </a:cubicBezTo>
                  <a:cubicBezTo>
                    <a:pt x="21109" y="14400"/>
                    <a:pt x="21600" y="15408"/>
                    <a:pt x="20986" y="16416"/>
                  </a:cubicBezTo>
                  <a:cubicBezTo>
                    <a:pt x="20373" y="17424"/>
                    <a:pt x="18655" y="18432"/>
                    <a:pt x="14973" y="19296"/>
                  </a:cubicBezTo>
                  <a:cubicBezTo>
                    <a:pt x="11291" y="20160"/>
                    <a:pt x="5645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649239" y="6370294"/>
              <a:ext cx="40640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388" y="12452"/>
                    <a:pt x="8775" y="4676"/>
                    <a:pt x="12375" y="1652"/>
                  </a:cubicBezTo>
                  <a:cubicBezTo>
                    <a:pt x="15975" y="-1372"/>
                    <a:pt x="18788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742118" y="6470650"/>
              <a:ext cx="180172" cy="19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1" fill="norm" stroke="1" extrusionOk="0">
                  <a:moveTo>
                    <a:pt x="9323" y="0"/>
                  </a:moveTo>
                  <a:cubicBezTo>
                    <a:pt x="8067" y="704"/>
                    <a:pt x="6812" y="1409"/>
                    <a:pt x="5556" y="3757"/>
                  </a:cubicBezTo>
                  <a:cubicBezTo>
                    <a:pt x="4300" y="6104"/>
                    <a:pt x="3044" y="10096"/>
                    <a:pt x="2165" y="12678"/>
                  </a:cubicBezTo>
                  <a:cubicBezTo>
                    <a:pt x="1286" y="15261"/>
                    <a:pt x="784" y="16435"/>
                    <a:pt x="407" y="17609"/>
                  </a:cubicBezTo>
                  <a:cubicBezTo>
                    <a:pt x="30" y="18783"/>
                    <a:pt x="-221" y="19957"/>
                    <a:pt x="281" y="20661"/>
                  </a:cubicBezTo>
                  <a:cubicBezTo>
                    <a:pt x="784" y="21365"/>
                    <a:pt x="2039" y="21600"/>
                    <a:pt x="5681" y="21483"/>
                  </a:cubicBezTo>
                  <a:cubicBezTo>
                    <a:pt x="9323" y="21365"/>
                    <a:pt x="15351" y="20896"/>
                    <a:pt x="21379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876713" y="6623050"/>
              <a:ext cx="3922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32"/>
                    <a:pt x="2735" y="8064"/>
                    <a:pt x="575" y="11664"/>
                  </a:cubicBezTo>
                  <a:cubicBezTo>
                    <a:pt x="-1585" y="15264"/>
                    <a:pt x="2735" y="1843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9436639" y="64071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5" name="Drawing"/>
          <p:cNvGrpSpPr/>
          <p:nvPr/>
        </p:nvGrpSpPr>
        <p:grpSpPr>
          <a:xfrm>
            <a:off x="1416485" y="1253912"/>
            <a:ext cx="10360608" cy="6728038"/>
            <a:chOff x="0" y="0"/>
            <a:chExt cx="10360607" cy="6728037"/>
          </a:xfrm>
        </p:grpSpPr>
        <p:sp>
          <p:nvSpPr>
            <p:cNvPr id="3129" name="Line"/>
            <p:cNvSpPr/>
            <p:nvPr/>
          </p:nvSpPr>
          <p:spPr>
            <a:xfrm>
              <a:off x="550794" y="145188"/>
              <a:ext cx="214428" cy="83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43" fill="norm" stroke="1" extrusionOk="0">
                  <a:moveTo>
                    <a:pt x="7041" y="5985"/>
                  </a:moveTo>
                  <a:cubicBezTo>
                    <a:pt x="6202" y="5822"/>
                    <a:pt x="5363" y="5659"/>
                    <a:pt x="4944" y="5822"/>
                  </a:cubicBezTo>
                  <a:cubicBezTo>
                    <a:pt x="4525" y="5985"/>
                    <a:pt x="4525" y="6475"/>
                    <a:pt x="5049" y="7590"/>
                  </a:cubicBezTo>
                  <a:cubicBezTo>
                    <a:pt x="5573" y="8706"/>
                    <a:pt x="6622" y="10447"/>
                    <a:pt x="7565" y="12269"/>
                  </a:cubicBezTo>
                  <a:cubicBezTo>
                    <a:pt x="8509" y="14092"/>
                    <a:pt x="9348" y="15996"/>
                    <a:pt x="9977" y="17329"/>
                  </a:cubicBezTo>
                  <a:cubicBezTo>
                    <a:pt x="10606" y="18662"/>
                    <a:pt x="11026" y="19424"/>
                    <a:pt x="11445" y="20077"/>
                  </a:cubicBezTo>
                  <a:cubicBezTo>
                    <a:pt x="11864" y="20730"/>
                    <a:pt x="12284" y="21274"/>
                    <a:pt x="12494" y="21410"/>
                  </a:cubicBezTo>
                  <a:cubicBezTo>
                    <a:pt x="12703" y="21546"/>
                    <a:pt x="12703" y="21274"/>
                    <a:pt x="11760" y="20295"/>
                  </a:cubicBezTo>
                  <a:cubicBezTo>
                    <a:pt x="10816" y="19315"/>
                    <a:pt x="8928" y="17629"/>
                    <a:pt x="7041" y="15752"/>
                  </a:cubicBezTo>
                  <a:cubicBezTo>
                    <a:pt x="5154" y="13874"/>
                    <a:pt x="3266" y="11807"/>
                    <a:pt x="2008" y="9658"/>
                  </a:cubicBezTo>
                  <a:cubicBezTo>
                    <a:pt x="750" y="7509"/>
                    <a:pt x="121" y="5278"/>
                    <a:pt x="16" y="3809"/>
                  </a:cubicBezTo>
                  <a:cubicBezTo>
                    <a:pt x="-89" y="2340"/>
                    <a:pt x="330" y="1633"/>
                    <a:pt x="960" y="1116"/>
                  </a:cubicBezTo>
                  <a:cubicBezTo>
                    <a:pt x="1589" y="599"/>
                    <a:pt x="2428" y="272"/>
                    <a:pt x="3581" y="109"/>
                  </a:cubicBezTo>
                  <a:cubicBezTo>
                    <a:pt x="4734" y="-54"/>
                    <a:pt x="6202" y="-54"/>
                    <a:pt x="8509" y="245"/>
                  </a:cubicBezTo>
                  <a:cubicBezTo>
                    <a:pt x="10816" y="544"/>
                    <a:pt x="13961" y="1143"/>
                    <a:pt x="16478" y="2041"/>
                  </a:cubicBezTo>
                  <a:cubicBezTo>
                    <a:pt x="18994" y="2938"/>
                    <a:pt x="20882" y="4135"/>
                    <a:pt x="21196" y="5332"/>
                  </a:cubicBezTo>
                  <a:cubicBezTo>
                    <a:pt x="21511" y="6529"/>
                    <a:pt x="20253" y="7726"/>
                    <a:pt x="17946" y="8542"/>
                  </a:cubicBezTo>
                  <a:cubicBezTo>
                    <a:pt x="15639" y="9359"/>
                    <a:pt x="12284" y="9794"/>
                    <a:pt x="9872" y="10039"/>
                  </a:cubicBezTo>
                  <a:cubicBezTo>
                    <a:pt x="7461" y="10284"/>
                    <a:pt x="5993" y="10338"/>
                    <a:pt x="4944" y="10256"/>
                  </a:cubicBezTo>
                  <a:cubicBezTo>
                    <a:pt x="3895" y="10175"/>
                    <a:pt x="3266" y="9957"/>
                    <a:pt x="3476" y="9821"/>
                  </a:cubicBezTo>
                  <a:cubicBezTo>
                    <a:pt x="3686" y="9685"/>
                    <a:pt x="4734" y="9631"/>
                    <a:pt x="5783" y="9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61977" y="587587"/>
              <a:ext cx="240889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2" fill="norm" stroke="1" extrusionOk="0">
                  <a:moveTo>
                    <a:pt x="2781" y="6214"/>
                  </a:moveTo>
                  <a:cubicBezTo>
                    <a:pt x="2030" y="5474"/>
                    <a:pt x="1279" y="4734"/>
                    <a:pt x="715" y="3995"/>
                  </a:cubicBezTo>
                  <a:cubicBezTo>
                    <a:pt x="152" y="3255"/>
                    <a:pt x="-224" y="2515"/>
                    <a:pt x="152" y="2219"/>
                  </a:cubicBezTo>
                  <a:cubicBezTo>
                    <a:pt x="527" y="1923"/>
                    <a:pt x="1654" y="2071"/>
                    <a:pt x="3908" y="3699"/>
                  </a:cubicBezTo>
                  <a:cubicBezTo>
                    <a:pt x="6162" y="5326"/>
                    <a:pt x="9543" y="8433"/>
                    <a:pt x="11421" y="11392"/>
                  </a:cubicBezTo>
                  <a:cubicBezTo>
                    <a:pt x="13299" y="14351"/>
                    <a:pt x="13675" y="17162"/>
                    <a:pt x="13769" y="18937"/>
                  </a:cubicBezTo>
                  <a:cubicBezTo>
                    <a:pt x="13863" y="20712"/>
                    <a:pt x="13675" y="21452"/>
                    <a:pt x="13112" y="21526"/>
                  </a:cubicBezTo>
                  <a:cubicBezTo>
                    <a:pt x="12548" y="21600"/>
                    <a:pt x="11609" y="21008"/>
                    <a:pt x="10858" y="18641"/>
                  </a:cubicBezTo>
                  <a:cubicBezTo>
                    <a:pt x="10106" y="16274"/>
                    <a:pt x="9543" y="12132"/>
                    <a:pt x="9825" y="8803"/>
                  </a:cubicBezTo>
                  <a:cubicBezTo>
                    <a:pt x="10106" y="5474"/>
                    <a:pt x="11233" y="2959"/>
                    <a:pt x="13299" y="1627"/>
                  </a:cubicBezTo>
                  <a:cubicBezTo>
                    <a:pt x="15366" y="296"/>
                    <a:pt x="18371" y="148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022857" y="612443"/>
              <a:ext cx="102739" cy="29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17" fill="norm" stroke="1" extrusionOk="0">
                  <a:moveTo>
                    <a:pt x="17952" y="2797"/>
                  </a:moveTo>
                  <a:cubicBezTo>
                    <a:pt x="16656" y="2031"/>
                    <a:pt x="15360" y="1265"/>
                    <a:pt x="13632" y="729"/>
                  </a:cubicBezTo>
                  <a:cubicBezTo>
                    <a:pt x="11904" y="192"/>
                    <a:pt x="9744" y="-114"/>
                    <a:pt x="8016" y="39"/>
                  </a:cubicBezTo>
                  <a:cubicBezTo>
                    <a:pt x="6288" y="192"/>
                    <a:pt x="4992" y="805"/>
                    <a:pt x="3480" y="3026"/>
                  </a:cubicBezTo>
                  <a:cubicBezTo>
                    <a:pt x="1968" y="5248"/>
                    <a:pt x="240" y="9077"/>
                    <a:pt x="24" y="11988"/>
                  </a:cubicBezTo>
                  <a:cubicBezTo>
                    <a:pt x="-192" y="14899"/>
                    <a:pt x="1104" y="16890"/>
                    <a:pt x="2616" y="18269"/>
                  </a:cubicBezTo>
                  <a:cubicBezTo>
                    <a:pt x="4128" y="19648"/>
                    <a:pt x="5856" y="20414"/>
                    <a:pt x="7800" y="20873"/>
                  </a:cubicBezTo>
                  <a:cubicBezTo>
                    <a:pt x="9744" y="21333"/>
                    <a:pt x="11904" y="21486"/>
                    <a:pt x="14280" y="20337"/>
                  </a:cubicBezTo>
                  <a:cubicBezTo>
                    <a:pt x="16656" y="19188"/>
                    <a:pt x="19248" y="16737"/>
                    <a:pt x="20328" y="14209"/>
                  </a:cubicBezTo>
                  <a:cubicBezTo>
                    <a:pt x="21408" y="11682"/>
                    <a:pt x="20976" y="9077"/>
                    <a:pt x="20112" y="7469"/>
                  </a:cubicBezTo>
                  <a:cubicBezTo>
                    <a:pt x="19248" y="5860"/>
                    <a:pt x="17952" y="5248"/>
                    <a:pt x="16656" y="4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208181" y="526265"/>
              <a:ext cx="128858" cy="62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91" fill="norm" stroke="1" extrusionOk="0">
                  <a:moveTo>
                    <a:pt x="5923" y="4758"/>
                  </a:moveTo>
                  <a:cubicBezTo>
                    <a:pt x="4877" y="5050"/>
                    <a:pt x="3832" y="5343"/>
                    <a:pt x="3484" y="6368"/>
                  </a:cubicBezTo>
                  <a:cubicBezTo>
                    <a:pt x="3135" y="7393"/>
                    <a:pt x="3484" y="9151"/>
                    <a:pt x="4181" y="11347"/>
                  </a:cubicBezTo>
                  <a:cubicBezTo>
                    <a:pt x="4877" y="13544"/>
                    <a:pt x="5923" y="16180"/>
                    <a:pt x="6619" y="17827"/>
                  </a:cubicBezTo>
                  <a:cubicBezTo>
                    <a:pt x="7316" y="19475"/>
                    <a:pt x="7665" y="20134"/>
                    <a:pt x="8013" y="20646"/>
                  </a:cubicBezTo>
                  <a:cubicBezTo>
                    <a:pt x="8361" y="21159"/>
                    <a:pt x="8710" y="21525"/>
                    <a:pt x="8884" y="21488"/>
                  </a:cubicBezTo>
                  <a:cubicBezTo>
                    <a:pt x="9058" y="21452"/>
                    <a:pt x="9058" y="21012"/>
                    <a:pt x="8535" y="19292"/>
                  </a:cubicBezTo>
                  <a:cubicBezTo>
                    <a:pt x="8013" y="17571"/>
                    <a:pt x="6968" y="14569"/>
                    <a:pt x="5574" y="11713"/>
                  </a:cubicBezTo>
                  <a:cubicBezTo>
                    <a:pt x="4181" y="8858"/>
                    <a:pt x="2439" y="6149"/>
                    <a:pt x="1394" y="4391"/>
                  </a:cubicBezTo>
                  <a:cubicBezTo>
                    <a:pt x="348" y="2634"/>
                    <a:pt x="0" y="1829"/>
                    <a:pt x="0" y="1243"/>
                  </a:cubicBezTo>
                  <a:cubicBezTo>
                    <a:pt x="0" y="657"/>
                    <a:pt x="348" y="291"/>
                    <a:pt x="1742" y="108"/>
                  </a:cubicBezTo>
                  <a:cubicBezTo>
                    <a:pt x="3135" y="-75"/>
                    <a:pt x="5574" y="-75"/>
                    <a:pt x="8710" y="511"/>
                  </a:cubicBezTo>
                  <a:cubicBezTo>
                    <a:pt x="11845" y="1097"/>
                    <a:pt x="15677" y="2268"/>
                    <a:pt x="18116" y="3549"/>
                  </a:cubicBezTo>
                  <a:cubicBezTo>
                    <a:pt x="20555" y="4831"/>
                    <a:pt x="21600" y="6222"/>
                    <a:pt x="21077" y="7284"/>
                  </a:cubicBezTo>
                  <a:cubicBezTo>
                    <a:pt x="20555" y="8345"/>
                    <a:pt x="18465" y="9078"/>
                    <a:pt x="16548" y="9480"/>
                  </a:cubicBezTo>
                  <a:cubicBezTo>
                    <a:pt x="14632" y="9883"/>
                    <a:pt x="12890" y="9956"/>
                    <a:pt x="10800" y="9627"/>
                  </a:cubicBezTo>
                  <a:cubicBezTo>
                    <a:pt x="8710" y="9297"/>
                    <a:pt x="6271" y="8565"/>
                    <a:pt x="3832" y="7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368585" y="534454"/>
              <a:ext cx="123231" cy="21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518" fill="norm" stroke="1" extrusionOk="0">
                  <a:moveTo>
                    <a:pt x="439" y="11621"/>
                  </a:moveTo>
                  <a:cubicBezTo>
                    <a:pt x="2599" y="9221"/>
                    <a:pt x="4759" y="6821"/>
                    <a:pt x="5839" y="4721"/>
                  </a:cubicBezTo>
                  <a:cubicBezTo>
                    <a:pt x="6919" y="2621"/>
                    <a:pt x="6919" y="821"/>
                    <a:pt x="6019" y="221"/>
                  </a:cubicBezTo>
                  <a:cubicBezTo>
                    <a:pt x="5119" y="-379"/>
                    <a:pt x="3319" y="221"/>
                    <a:pt x="1879" y="2321"/>
                  </a:cubicBezTo>
                  <a:cubicBezTo>
                    <a:pt x="439" y="4421"/>
                    <a:pt x="-641" y="8021"/>
                    <a:pt x="439" y="11621"/>
                  </a:cubicBezTo>
                  <a:cubicBezTo>
                    <a:pt x="1519" y="15221"/>
                    <a:pt x="4759" y="18821"/>
                    <a:pt x="8539" y="20021"/>
                  </a:cubicBezTo>
                  <a:cubicBezTo>
                    <a:pt x="12319" y="21221"/>
                    <a:pt x="16639" y="20021"/>
                    <a:pt x="20959" y="18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475850" y="447887"/>
              <a:ext cx="149316" cy="2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1" fill="norm" stroke="1" extrusionOk="0">
                  <a:moveTo>
                    <a:pt x="2295" y="6221"/>
                  </a:moveTo>
                  <a:cubicBezTo>
                    <a:pt x="1078" y="5530"/>
                    <a:pt x="-139" y="4838"/>
                    <a:pt x="13" y="4752"/>
                  </a:cubicBezTo>
                  <a:cubicBezTo>
                    <a:pt x="165" y="4666"/>
                    <a:pt x="1686" y="5184"/>
                    <a:pt x="4576" y="7344"/>
                  </a:cubicBezTo>
                  <a:cubicBezTo>
                    <a:pt x="7467" y="9504"/>
                    <a:pt x="11726" y="13306"/>
                    <a:pt x="14007" y="15638"/>
                  </a:cubicBezTo>
                  <a:cubicBezTo>
                    <a:pt x="16289" y="17971"/>
                    <a:pt x="16593" y="18835"/>
                    <a:pt x="16593" y="19699"/>
                  </a:cubicBezTo>
                  <a:cubicBezTo>
                    <a:pt x="16593" y="20563"/>
                    <a:pt x="16289" y="21427"/>
                    <a:pt x="15681" y="21514"/>
                  </a:cubicBezTo>
                  <a:cubicBezTo>
                    <a:pt x="15072" y="21600"/>
                    <a:pt x="14160" y="20909"/>
                    <a:pt x="13247" y="18317"/>
                  </a:cubicBezTo>
                  <a:cubicBezTo>
                    <a:pt x="12334" y="15725"/>
                    <a:pt x="11422" y="11232"/>
                    <a:pt x="12791" y="7862"/>
                  </a:cubicBezTo>
                  <a:cubicBezTo>
                    <a:pt x="14160" y="4493"/>
                    <a:pt x="17810" y="2246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749429" y="181187"/>
              <a:ext cx="136087" cy="50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39" fill="norm" stroke="1" extrusionOk="0">
                  <a:moveTo>
                    <a:pt x="4417" y="0"/>
                  </a:moveTo>
                  <a:cubicBezTo>
                    <a:pt x="3088" y="272"/>
                    <a:pt x="1759" y="545"/>
                    <a:pt x="1094" y="1770"/>
                  </a:cubicBezTo>
                  <a:cubicBezTo>
                    <a:pt x="430" y="2995"/>
                    <a:pt x="430" y="5173"/>
                    <a:pt x="263" y="8123"/>
                  </a:cubicBezTo>
                  <a:cubicBezTo>
                    <a:pt x="97" y="11072"/>
                    <a:pt x="-235" y="14793"/>
                    <a:pt x="263" y="17108"/>
                  </a:cubicBezTo>
                  <a:cubicBezTo>
                    <a:pt x="762" y="19422"/>
                    <a:pt x="2091" y="20329"/>
                    <a:pt x="4583" y="20874"/>
                  </a:cubicBezTo>
                  <a:cubicBezTo>
                    <a:pt x="7076" y="21418"/>
                    <a:pt x="10731" y="21600"/>
                    <a:pt x="13722" y="21282"/>
                  </a:cubicBezTo>
                  <a:cubicBezTo>
                    <a:pt x="16713" y="20965"/>
                    <a:pt x="19039" y="20148"/>
                    <a:pt x="21365" y="19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701365" y="414923"/>
              <a:ext cx="222251" cy="21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7252"/>
                  </a:moveTo>
                  <a:cubicBezTo>
                    <a:pt x="4320" y="5092"/>
                    <a:pt x="8640" y="2932"/>
                    <a:pt x="11623" y="1636"/>
                  </a:cubicBezTo>
                  <a:cubicBezTo>
                    <a:pt x="14606" y="340"/>
                    <a:pt x="16251" y="-92"/>
                    <a:pt x="17486" y="16"/>
                  </a:cubicBezTo>
                  <a:cubicBezTo>
                    <a:pt x="18720" y="124"/>
                    <a:pt x="19543" y="772"/>
                    <a:pt x="19954" y="2284"/>
                  </a:cubicBezTo>
                  <a:cubicBezTo>
                    <a:pt x="20366" y="3796"/>
                    <a:pt x="20366" y="6172"/>
                    <a:pt x="20571" y="9520"/>
                  </a:cubicBezTo>
                  <a:cubicBezTo>
                    <a:pt x="20777" y="12868"/>
                    <a:pt x="21189" y="17188"/>
                    <a:pt x="2160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917265" y="3399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2033280" y="308643"/>
              <a:ext cx="323756" cy="27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3" fill="norm" stroke="1" extrusionOk="0">
                  <a:moveTo>
                    <a:pt x="305" y="13120"/>
                  </a:moveTo>
                  <a:cubicBezTo>
                    <a:pt x="2117" y="11496"/>
                    <a:pt x="3928" y="9872"/>
                    <a:pt x="4973" y="8654"/>
                  </a:cubicBezTo>
                  <a:cubicBezTo>
                    <a:pt x="6019" y="7436"/>
                    <a:pt x="6297" y="6624"/>
                    <a:pt x="6088" y="6218"/>
                  </a:cubicBezTo>
                  <a:cubicBezTo>
                    <a:pt x="5879" y="5812"/>
                    <a:pt x="5182" y="5812"/>
                    <a:pt x="4207" y="6543"/>
                  </a:cubicBezTo>
                  <a:cubicBezTo>
                    <a:pt x="3232" y="7274"/>
                    <a:pt x="1977" y="8735"/>
                    <a:pt x="1141" y="10928"/>
                  </a:cubicBezTo>
                  <a:cubicBezTo>
                    <a:pt x="305" y="13120"/>
                    <a:pt x="-113" y="16044"/>
                    <a:pt x="26" y="17749"/>
                  </a:cubicBezTo>
                  <a:cubicBezTo>
                    <a:pt x="166" y="19454"/>
                    <a:pt x="862" y="19941"/>
                    <a:pt x="2186" y="19860"/>
                  </a:cubicBezTo>
                  <a:cubicBezTo>
                    <a:pt x="3510" y="19779"/>
                    <a:pt x="5461" y="19129"/>
                    <a:pt x="7621" y="17018"/>
                  </a:cubicBezTo>
                  <a:cubicBezTo>
                    <a:pt x="9781" y="14907"/>
                    <a:pt x="12150" y="11334"/>
                    <a:pt x="13474" y="8817"/>
                  </a:cubicBezTo>
                  <a:cubicBezTo>
                    <a:pt x="14798" y="6299"/>
                    <a:pt x="15077" y="4838"/>
                    <a:pt x="15216" y="3620"/>
                  </a:cubicBezTo>
                  <a:cubicBezTo>
                    <a:pt x="15355" y="2401"/>
                    <a:pt x="15355" y="1427"/>
                    <a:pt x="15007" y="777"/>
                  </a:cubicBezTo>
                  <a:cubicBezTo>
                    <a:pt x="14659" y="128"/>
                    <a:pt x="13962" y="-197"/>
                    <a:pt x="13404" y="128"/>
                  </a:cubicBezTo>
                  <a:cubicBezTo>
                    <a:pt x="12847" y="453"/>
                    <a:pt x="12429" y="1427"/>
                    <a:pt x="12429" y="2970"/>
                  </a:cubicBezTo>
                  <a:cubicBezTo>
                    <a:pt x="12429" y="4513"/>
                    <a:pt x="12847" y="6624"/>
                    <a:pt x="14101" y="8898"/>
                  </a:cubicBezTo>
                  <a:cubicBezTo>
                    <a:pt x="15355" y="11171"/>
                    <a:pt x="17446" y="13608"/>
                    <a:pt x="18770" y="15150"/>
                  </a:cubicBezTo>
                  <a:cubicBezTo>
                    <a:pt x="20093" y="16693"/>
                    <a:pt x="20651" y="17343"/>
                    <a:pt x="20999" y="18074"/>
                  </a:cubicBezTo>
                  <a:cubicBezTo>
                    <a:pt x="21348" y="18805"/>
                    <a:pt x="21487" y="19617"/>
                    <a:pt x="20999" y="20185"/>
                  </a:cubicBezTo>
                  <a:cubicBezTo>
                    <a:pt x="20512" y="20753"/>
                    <a:pt x="19397" y="21078"/>
                    <a:pt x="18282" y="21241"/>
                  </a:cubicBezTo>
                  <a:cubicBezTo>
                    <a:pt x="17167" y="21403"/>
                    <a:pt x="16052" y="21403"/>
                    <a:pt x="14937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870773" y="54272"/>
              <a:ext cx="430792" cy="94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76" fill="norm" stroke="1" extrusionOk="0">
                  <a:moveTo>
                    <a:pt x="8526" y="7774"/>
                  </a:moveTo>
                  <a:cubicBezTo>
                    <a:pt x="8103" y="7534"/>
                    <a:pt x="7679" y="7294"/>
                    <a:pt x="6991" y="7030"/>
                  </a:cubicBezTo>
                  <a:cubicBezTo>
                    <a:pt x="6303" y="6766"/>
                    <a:pt x="5350" y="6478"/>
                    <a:pt x="4291" y="6718"/>
                  </a:cubicBezTo>
                  <a:cubicBezTo>
                    <a:pt x="3232" y="6958"/>
                    <a:pt x="2068" y="7726"/>
                    <a:pt x="1326" y="8398"/>
                  </a:cubicBezTo>
                  <a:cubicBezTo>
                    <a:pt x="585" y="9070"/>
                    <a:pt x="268" y="9646"/>
                    <a:pt x="109" y="10126"/>
                  </a:cubicBezTo>
                  <a:cubicBezTo>
                    <a:pt x="-50" y="10606"/>
                    <a:pt x="-50" y="10990"/>
                    <a:pt x="215" y="11254"/>
                  </a:cubicBezTo>
                  <a:cubicBezTo>
                    <a:pt x="479" y="11518"/>
                    <a:pt x="1009" y="11662"/>
                    <a:pt x="1591" y="11710"/>
                  </a:cubicBezTo>
                  <a:cubicBezTo>
                    <a:pt x="2174" y="11758"/>
                    <a:pt x="2809" y="11710"/>
                    <a:pt x="3444" y="11422"/>
                  </a:cubicBezTo>
                  <a:cubicBezTo>
                    <a:pt x="4079" y="11134"/>
                    <a:pt x="4715" y="10606"/>
                    <a:pt x="4979" y="9598"/>
                  </a:cubicBezTo>
                  <a:cubicBezTo>
                    <a:pt x="5244" y="8590"/>
                    <a:pt x="5138" y="7102"/>
                    <a:pt x="5297" y="5782"/>
                  </a:cubicBezTo>
                  <a:cubicBezTo>
                    <a:pt x="5456" y="4462"/>
                    <a:pt x="5879" y="3310"/>
                    <a:pt x="6832" y="2398"/>
                  </a:cubicBezTo>
                  <a:cubicBezTo>
                    <a:pt x="7785" y="1486"/>
                    <a:pt x="9268" y="814"/>
                    <a:pt x="10274" y="430"/>
                  </a:cubicBezTo>
                  <a:cubicBezTo>
                    <a:pt x="11279" y="46"/>
                    <a:pt x="11809" y="-50"/>
                    <a:pt x="12126" y="22"/>
                  </a:cubicBezTo>
                  <a:cubicBezTo>
                    <a:pt x="12444" y="94"/>
                    <a:pt x="12550" y="334"/>
                    <a:pt x="12338" y="1222"/>
                  </a:cubicBezTo>
                  <a:cubicBezTo>
                    <a:pt x="12126" y="2110"/>
                    <a:pt x="11597" y="3646"/>
                    <a:pt x="10962" y="5350"/>
                  </a:cubicBezTo>
                  <a:cubicBezTo>
                    <a:pt x="10326" y="7054"/>
                    <a:pt x="9585" y="8926"/>
                    <a:pt x="9109" y="10846"/>
                  </a:cubicBezTo>
                  <a:cubicBezTo>
                    <a:pt x="8632" y="12766"/>
                    <a:pt x="8421" y="14734"/>
                    <a:pt x="8579" y="16414"/>
                  </a:cubicBezTo>
                  <a:cubicBezTo>
                    <a:pt x="8738" y="18094"/>
                    <a:pt x="9268" y="19486"/>
                    <a:pt x="9691" y="20278"/>
                  </a:cubicBezTo>
                  <a:cubicBezTo>
                    <a:pt x="10115" y="21070"/>
                    <a:pt x="10432" y="21262"/>
                    <a:pt x="10909" y="21382"/>
                  </a:cubicBezTo>
                  <a:cubicBezTo>
                    <a:pt x="11385" y="21502"/>
                    <a:pt x="12021" y="21550"/>
                    <a:pt x="12762" y="21262"/>
                  </a:cubicBezTo>
                  <a:cubicBezTo>
                    <a:pt x="13503" y="20974"/>
                    <a:pt x="14350" y="20350"/>
                    <a:pt x="14826" y="19342"/>
                  </a:cubicBezTo>
                  <a:cubicBezTo>
                    <a:pt x="15303" y="18334"/>
                    <a:pt x="15409" y="16942"/>
                    <a:pt x="15303" y="16102"/>
                  </a:cubicBezTo>
                  <a:cubicBezTo>
                    <a:pt x="15197" y="15262"/>
                    <a:pt x="14879" y="14974"/>
                    <a:pt x="14403" y="14686"/>
                  </a:cubicBezTo>
                  <a:cubicBezTo>
                    <a:pt x="13926" y="14398"/>
                    <a:pt x="13291" y="14110"/>
                    <a:pt x="13238" y="13894"/>
                  </a:cubicBezTo>
                  <a:cubicBezTo>
                    <a:pt x="13185" y="13678"/>
                    <a:pt x="13715" y="13534"/>
                    <a:pt x="15197" y="13198"/>
                  </a:cubicBezTo>
                  <a:cubicBezTo>
                    <a:pt x="16679" y="12862"/>
                    <a:pt x="19115" y="12334"/>
                    <a:pt x="21550" y="11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3766026" y="138474"/>
              <a:ext cx="316590" cy="41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0" fill="norm" stroke="1" extrusionOk="0">
                  <a:moveTo>
                    <a:pt x="1666" y="7475"/>
                  </a:moveTo>
                  <a:cubicBezTo>
                    <a:pt x="1090" y="7804"/>
                    <a:pt x="514" y="8133"/>
                    <a:pt x="226" y="8956"/>
                  </a:cubicBezTo>
                  <a:cubicBezTo>
                    <a:pt x="-62" y="9778"/>
                    <a:pt x="-62" y="11094"/>
                    <a:pt x="154" y="12903"/>
                  </a:cubicBezTo>
                  <a:cubicBezTo>
                    <a:pt x="370" y="14712"/>
                    <a:pt x="802" y="17015"/>
                    <a:pt x="1162" y="18714"/>
                  </a:cubicBezTo>
                  <a:cubicBezTo>
                    <a:pt x="1522" y="20414"/>
                    <a:pt x="1810" y="21510"/>
                    <a:pt x="1954" y="21510"/>
                  </a:cubicBezTo>
                  <a:cubicBezTo>
                    <a:pt x="2098" y="21510"/>
                    <a:pt x="2098" y="20414"/>
                    <a:pt x="1882" y="18056"/>
                  </a:cubicBezTo>
                  <a:cubicBezTo>
                    <a:pt x="1666" y="15699"/>
                    <a:pt x="1234" y="12081"/>
                    <a:pt x="874" y="9065"/>
                  </a:cubicBezTo>
                  <a:cubicBezTo>
                    <a:pt x="514" y="6050"/>
                    <a:pt x="226" y="3638"/>
                    <a:pt x="154" y="2158"/>
                  </a:cubicBezTo>
                  <a:cubicBezTo>
                    <a:pt x="82" y="678"/>
                    <a:pt x="226" y="129"/>
                    <a:pt x="586" y="20"/>
                  </a:cubicBezTo>
                  <a:cubicBezTo>
                    <a:pt x="946" y="-90"/>
                    <a:pt x="1522" y="239"/>
                    <a:pt x="2818" y="1500"/>
                  </a:cubicBezTo>
                  <a:cubicBezTo>
                    <a:pt x="4114" y="2761"/>
                    <a:pt x="6130" y="4954"/>
                    <a:pt x="7498" y="6215"/>
                  </a:cubicBezTo>
                  <a:cubicBezTo>
                    <a:pt x="8866" y="7475"/>
                    <a:pt x="9586" y="7804"/>
                    <a:pt x="10306" y="7914"/>
                  </a:cubicBezTo>
                  <a:cubicBezTo>
                    <a:pt x="11026" y="8024"/>
                    <a:pt x="11746" y="7914"/>
                    <a:pt x="12394" y="7366"/>
                  </a:cubicBezTo>
                  <a:cubicBezTo>
                    <a:pt x="13042" y="6818"/>
                    <a:pt x="13618" y="5831"/>
                    <a:pt x="14122" y="4789"/>
                  </a:cubicBezTo>
                  <a:cubicBezTo>
                    <a:pt x="14626" y="3748"/>
                    <a:pt x="15058" y="2651"/>
                    <a:pt x="15562" y="2541"/>
                  </a:cubicBezTo>
                  <a:cubicBezTo>
                    <a:pt x="16066" y="2432"/>
                    <a:pt x="16642" y="3309"/>
                    <a:pt x="17362" y="5337"/>
                  </a:cubicBezTo>
                  <a:cubicBezTo>
                    <a:pt x="18082" y="7366"/>
                    <a:pt x="18946" y="10546"/>
                    <a:pt x="19666" y="12409"/>
                  </a:cubicBezTo>
                  <a:cubicBezTo>
                    <a:pt x="20386" y="14273"/>
                    <a:pt x="20962" y="14822"/>
                    <a:pt x="21538" y="15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4189340" y="73732"/>
              <a:ext cx="267926" cy="38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98" fill="norm" stroke="1" extrusionOk="0">
                  <a:moveTo>
                    <a:pt x="1119" y="4601"/>
                  </a:moveTo>
                  <a:cubicBezTo>
                    <a:pt x="608" y="8399"/>
                    <a:pt x="98" y="12197"/>
                    <a:pt x="13" y="14808"/>
                  </a:cubicBezTo>
                  <a:cubicBezTo>
                    <a:pt x="-72" y="17419"/>
                    <a:pt x="268" y="18843"/>
                    <a:pt x="523" y="19852"/>
                  </a:cubicBezTo>
                  <a:cubicBezTo>
                    <a:pt x="778" y="20861"/>
                    <a:pt x="948" y="21454"/>
                    <a:pt x="1204" y="21395"/>
                  </a:cubicBezTo>
                  <a:cubicBezTo>
                    <a:pt x="1459" y="21335"/>
                    <a:pt x="1799" y="20623"/>
                    <a:pt x="2054" y="18012"/>
                  </a:cubicBezTo>
                  <a:cubicBezTo>
                    <a:pt x="2309" y="15401"/>
                    <a:pt x="2479" y="10891"/>
                    <a:pt x="2564" y="7924"/>
                  </a:cubicBezTo>
                  <a:cubicBezTo>
                    <a:pt x="2649" y="4957"/>
                    <a:pt x="2649" y="3533"/>
                    <a:pt x="2649" y="2346"/>
                  </a:cubicBezTo>
                  <a:cubicBezTo>
                    <a:pt x="2649" y="1159"/>
                    <a:pt x="2649" y="210"/>
                    <a:pt x="2904" y="32"/>
                  </a:cubicBezTo>
                  <a:cubicBezTo>
                    <a:pt x="3159" y="-146"/>
                    <a:pt x="3670" y="447"/>
                    <a:pt x="4350" y="1338"/>
                  </a:cubicBezTo>
                  <a:cubicBezTo>
                    <a:pt x="5030" y="2228"/>
                    <a:pt x="5881" y="3414"/>
                    <a:pt x="6731" y="4067"/>
                  </a:cubicBezTo>
                  <a:cubicBezTo>
                    <a:pt x="7582" y="4720"/>
                    <a:pt x="8432" y="4839"/>
                    <a:pt x="9197" y="4661"/>
                  </a:cubicBezTo>
                  <a:cubicBezTo>
                    <a:pt x="9963" y="4483"/>
                    <a:pt x="10643" y="4008"/>
                    <a:pt x="11238" y="3474"/>
                  </a:cubicBezTo>
                  <a:cubicBezTo>
                    <a:pt x="11834" y="2940"/>
                    <a:pt x="12344" y="2346"/>
                    <a:pt x="12939" y="1872"/>
                  </a:cubicBezTo>
                  <a:cubicBezTo>
                    <a:pt x="13534" y="1397"/>
                    <a:pt x="14215" y="1041"/>
                    <a:pt x="14725" y="1219"/>
                  </a:cubicBezTo>
                  <a:cubicBezTo>
                    <a:pt x="15235" y="1397"/>
                    <a:pt x="15575" y="2109"/>
                    <a:pt x="16085" y="4245"/>
                  </a:cubicBezTo>
                  <a:cubicBezTo>
                    <a:pt x="16596" y="6381"/>
                    <a:pt x="17276" y="9942"/>
                    <a:pt x="17701" y="12197"/>
                  </a:cubicBezTo>
                  <a:cubicBezTo>
                    <a:pt x="18126" y="14452"/>
                    <a:pt x="18297" y="15401"/>
                    <a:pt x="18467" y="16232"/>
                  </a:cubicBezTo>
                  <a:cubicBezTo>
                    <a:pt x="18637" y="17063"/>
                    <a:pt x="18807" y="17775"/>
                    <a:pt x="19317" y="18131"/>
                  </a:cubicBezTo>
                  <a:cubicBezTo>
                    <a:pt x="19827" y="18487"/>
                    <a:pt x="20678" y="18487"/>
                    <a:pt x="21528" y="18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4598552" y="-1"/>
              <a:ext cx="220663" cy="33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9" fill="norm" stroke="1" extrusionOk="0">
                  <a:moveTo>
                    <a:pt x="17743" y="625"/>
                  </a:moveTo>
                  <a:cubicBezTo>
                    <a:pt x="16715" y="354"/>
                    <a:pt x="15686" y="82"/>
                    <a:pt x="14555" y="14"/>
                  </a:cubicBezTo>
                  <a:cubicBezTo>
                    <a:pt x="13423" y="-54"/>
                    <a:pt x="12189" y="82"/>
                    <a:pt x="10337" y="1576"/>
                  </a:cubicBezTo>
                  <a:cubicBezTo>
                    <a:pt x="8486" y="3071"/>
                    <a:pt x="6017" y="5923"/>
                    <a:pt x="4166" y="9048"/>
                  </a:cubicBezTo>
                  <a:cubicBezTo>
                    <a:pt x="2315" y="12172"/>
                    <a:pt x="1080" y="15569"/>
                    <a:pt x="463" y="17606"/>
                  </a:cubicBezTo>
                  <a:cubicBezTo>
                    <a:pt x="-154" y="19644"/>
                    <a:pt x="-154" y="20323"/>
                    <a:pt x="463" y="20799"/>
                  </a:cubicBezTo>
                  <a:cubicBezTo>
                    <a:pt x="1080" y="21274"/>
                    <a:pt x="2315" y="21546"/>
                    <a:pt x="5915" y="21071"/>
                  </a:cubicBezTo>
                  <a:cubicBezTo>
                    <a:pt x="9515" y="20595"/>
                    <a:pt x="15480" y="19372"/>
                    <a:pt x="21446" y="18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4622364" y="174837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812365" y="562187"/>
              <a:ext cx="4070351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" y="20873"/>
                    <a:pt x="854" y="20147"/>
                    <a:pt x="1309" y="19519"/>
                  </a:cubicBezTo>
                  <a:cubicBezTo>
                    <a:pt x="1763" y="18892"/>
                    <a:pt x="2246" y="18363"/>
                    <a:pt x="2645" y="17934"/>
                  </a:cubicBezTo>
                  <a:cubicBezTo>
                    <a:pt x="3044" y="17505"/>
                    <a:pt x="3359" y="17174"/>
                    <a:pt x="3690" y="16811"/>
                  </a:cubicBezTo>
                  <a:cubicBezTo>
                    <a:pt x="4021" y="16448"/>
                    <a:pt x="4369" y="16051"/>
                    <a:pt x="4746" y="15589"/>
                  </a:cubicBezTo>
                  <a:cubicBezTo>
                    <a:pt x="5122" y="15127"/>
                    <a:pt x="5526" y="14598"/>
                    <a:pt x="5925" y="14070"/>
                  </a:cubicBezTo>
                  <a:cubicBezTo>
                    <a:pt x="6324" y="13541"/>
                    <a:pt x="6717" y="13013"/>
                    <a:pt x="7133" y="12484"/>
                  </a:cubicBezTo>
                  <a:cubicBezTo>
                    <a:pt x="7548" y="11956"/>
                    <a:pt x="7986" y="11428"/>
                    <a:pt x="8424" y="10932"/>
                  </a:cubicBezTo>
                  <a:cubicBezTo>
                    <a:pt x="8862" y="10437"/>
                    <a:pt x="9300" y="9974"/>
                    <a:pt x="9750" y="9512"/>
                  </a:cubicBezTo>
                  <a:cubicBezTo>
                    <a:pt x="10199" y="9050"/>
                    <a:pt x="10660" y="8587"/>
                    <a:pt x="11115" y="8158"/>
                  </a:cubicBezTo>
                  <a:cubicBezTo>
                    <a:pt x="11569" y="7728"/>
                    <a:pt x="12019" y="7332"/>
                    <a:pt x="12474" y="6936"/>
                  </a:cubicBezTo>
                  <a:cubicBezTo>
                    <a:pt x="12929" y="6539"/>
                    <a:pt x="13389" y="6143"/>
                    <a:pt x="13827" y="5780"/>
                  </a:cubicBezTo>
                  <a:cubicBezTo>
                    <a:pt x="14265" y="5417"/>
                    <a:pt x="14681" y="5086"/>
                    <a:pt x="15096" y="4789"/>
                  </a:cubicBezTo>
                  <a:cubicBezTo>
                    <a:pt x="15512" y="4492"/>
                    <a:pt x="15928" y="4228"/>
                    <a:pt x="16321" y="3963"/>
                  </a:cubicBezTo>
                  <a:cubicBezTo>
                    <a:pt x="16714" y="3699"/>
                    <a:pt x="17085" y="3435"/>
                    <a:pt x="17511" y="3171"/>
                  </a:cubicBezTo>
                  <a:cubicBezTo>
                    <a:pt x="17938" y="2906"/>
                    <a:pt x="18421" y="2642"/>
                    <a:pt x="18854" y="2378"/>
                  </a:cubicBezTo>
                  <a:cubicBezTo>
                    <a:pt x="19286" y="2114"/>
                    <a:pt x="19668" y="1850"/>
                    <a:pt x="20089" y="1519"/>
                  </a:cubicBezTo>
                  <a:cubicBezTo>
                    <a:pt x="20510" y="1189"/>
                    <a:pt x="20971" y="793"/>
                    <a:pt x="21229" y="528"/>
                  </a:cubicBezTo>
                  <a:cubicBezTo>
                    <a:pt x="21488" y="264"/>
                    <a:pt x="21544" y="1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863165" y="1400387"/>
              <a:ext cx="419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9" y="3757"/>
                    <a:pt x="12218" y="7513"/>
                    <a:pt x="8618" y="11113"/>
                  </a:cubicBezTo>
                  <a:cubicBezTo>
                    <a:pt x="5018" y="14713"/>
                    <a:pt x="2509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818715" y="676487"/>
              <a:ext cx="419100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" y="21042"/>
                    <a:pt x="742" y="20485"/>
                    <a:pt x="1162" y="19927"/>
                  </a:cubicBezTo>
                  <a:cubicBezTo>
                    <a:pt x="1582" y="19369"/>
                    <a:pt x="2051" y="18811"/>
                    <a:pt x="2509" y="18330"/>
                  </a:cubicBezTo>
                  <a:cubicBezTo>
                    <a:pt x="2967" y="17848"/>
                    <a:pt x="3415" y="17442"/>
                    <a:pt x="3807" y="17062"/>
                  </a:cubicBezTo>
                  <a:cubicBezTo>
                    <a:pt x="4200" y="16682"/>
                    <a:pt x="4538" y="16327"/>
                    <a:pt x="4898" y="15946"/>
                  </a:cubicBezTo>
                  <a:cubicBezTo>
                    <a:pt x="5258" y="15566"/>
                    <a:pt x="5640" y="15161"/>
                    <a:pt x="6055" y="14730"/>
                  </a:cubicBezTo>
                  <a:cubicBezTo>
                    <a:pt x="6469" y="14299"/>
                    <a:pt x="6916" y="13842"/>
                    <a:pt x="7358" y="13386"/>
                  </a:cubicBezTo>
                  <a:cubicBezTo>
                    <a:pt x="7800" y="12930"/>
                    <a:pt x="8236" y="12473"/>
                    <a:pt x="8689" y="11992"/>
                  </a:cubicBezTo>
                  <a:cubicBezTo>
                    <a:pt x="9142" y="11510"/>
                    <a:pt x="9611" y="11003"/>
                    <a:pt x="10075" y="10521"/>
                  </a:cubicBezTo>
                  <a:cubicBezTo>
                    <a:pt x="10538" y="10039"/>
                    <a:pt x="10996" y="9583"/>
                    <a:pt x="11460" y="9152"/>
                  </a:cubicBezTo>
                  <a:cubicBezTo>
                    <a:pt x="11924" y="8721"/>
                    <a:pt x="12393" y="8315"/>
                    <a:pt x="12845" y="7935"/>
                  </a:cubicBezTo>
                  <a:cubicBezTo>
                    <a:pt x="13298" y="7555"/>
                    <a:pt x="13735" y="7200"/>
                    <a:pt x="14165" y="6845"/>
                  </a:cubicBezTo>
                  <a:cubicBezTo>
                    <a:pt x="14596" y="6490"/>
                    <a:pt x="15022" y="6135"/>
                    <a:pt x="15415" y="5831"/>
                  </a:cubicBezTo>
                  <a:cubicBezTo>
                    <a:pt x="15807" y="5527"/>
                    <a:pt x="16167" y="5273"/>
                    <a:pt x="16516" y="5020"/>
                  </a:cubicBezTo>
                  <a:cubicBezTo>
                    <a:pt x="16865" y="4766"/>
                    <a:pt x="17204" y="4513"/>
                    <a:pt x="17596" y="4183"/>
                  </a:cubicBezTo>
                  <a:cubicBezTo>
                    <a:pt x="17989" y="3854"/>
                    <a:pt x="18436" y="3448"/>
                    <a:pt x="18884" y="3042"/>
                  </a:cubicBezTo>
                  <a:cubicBezTo>
                    <a:pt x="19331" y="2637"/>
                    <a:pt x="19778" y="2231"/>
                    <a:pt x="20231" y="1724"/>
                  </a:cubicBezTo>
                  <a:cubicBezTo>
                    <a:pt x="20684" y="1217"/>
                    <a:pt x="21142" y="6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5212914" y="13673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5219264" y="37803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8798" y="2010473"/>
              <a:ext cx="116818" cy="61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09" fill="norm" stroke="1" extrusionOk="0">
                  <a:moveTo>
                    <a:pt x="3930" y="649"/>
                  </a:moveTo>
                  <a:cubicBezTo>
                    <a:pt x="2387" y="279"/>
                    <a:pt x="844" y="-91"/>
                    <a:pt x="266" y="20"/>
                  </a:cubicBezTo>
                  <a:cubicBezTo>
                    <a:pt x="-313" y="131"/>
                    <a:pt x="73" y="723"/>
                    <a:pt x="1230" y="2350"/>
                  </a:cubicBezTo>
                  <a:cubicBezTo>
                    <a:pt x="2387" y="3977"/>
                    <a:pt x="4316" y="6641"/>
                    <a:pt x="5858" y="9377"/>
                  </a:cubicBezTo>
                  <a:cubicBezTo>
                    <a:pt x="7401" y="12114"/>
                    <a:pt x="8558" y="14925"/>
                    <a:pt x="9330" y="16738"/>
                  </a:cubicBezTo>
                  <a:cubicBezTo>
                    <a:pt x="10101" y="18550"/>
                    <a:pt x="10487" y="19364"/>
                    <a:pt x="10873" y="19993"/>
                  </a:cubicBezTo>
                  <a:cubicBezTo>
                    <a:pt x="11258" y="20621"/>
                    <a:pt x="11644" y="21065"/>
                    <a:pt x="13380" y="21287"/>
                  </a:cubicBezTo>
                  <a:cubicBezTo>
                    <a:pt x="15116" y="21509"/>
                    <a:pt x="18201" y="21509"/>
                    <a:pt x="21287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47744" y="2408907"/>
              <a:ext cx="65279" cy="12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153" fill="norm" stroke="1" extrusionOk="0">
                  <a:moveTo>
                    <a:pt x="14006" y="4668"/>
                  </a:moveTo>
                  <a:cubicBezTo>
                    <a:pt x="10631" y="2434"/>
                    <a:pt x="7256" y="199"/>
                    <a:pt x="4894" y="13"/>
                  </a:cubicBezTo>
                  <a:cubicBezTo>
                    <a:pt x="2531" y="-173"/>
                    <a:pt x="1181" y="1689"/>
                    <a:pt x="506" y="4668"/>
                  </a:cubicBezTo>
                  <a:cubicBezTo>
                    <a:pt x="-169" y="7648"/>
                    <a:pt x="-169" y="11744"/>
                    <a:pt x="506" y="14724"/>
                  </a:cubicBezTo>
                  <a:cubicBezTo>
                    <a:pt x="1181" y="17703"/>
                    <a:pt x="2531" y="19565"/>
                    <a:pt x="4894" y="20496"/>
                  </a:cubicBezTo>
                  <a:cubicBezTo>
                    <a:pt x="7256" y="21427"/>
                    <a:pt x="10631" y="21427"/>
                    <a:pt x="13331" y="20124"/>
                  </a:cubicBezTo>
                  <a:cubicBezTo>
                    <a:pt x="16031" y="18820"/>
                    <a:pt x="18056" y="16213"/>
                    <a:pt x="19406" y="13606"/>
                  </a:cubicBezTo>
                  <a:cubicBezTo>
                    <a:pt x="20756" y="10999"/>
                    <a:pt x="21431" y="8393"/>
                    <a:pt x="20081" y="6530"/>
                  </a:cubicBezTo>
                  <a:cubicBezTo>
                    <a:pt x="18731" y="4668"/>
                    <a:pt x="15356" y="3551"/>
                    <a:pt x="11981" y="2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939365" y="2037774"/>
              <a:ext cx="317501" cy="41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8344"/>
                  </a:moveTo>
                  <a:cubicBezTo>
                    <a:pt x="432" y="12252"/>
                    <a:pt x="864" y="16159"/>
                    <a:pt x="1080" y="18439"/>
                  </a:cubicBezTo>
                  <a:cubicBezTo>
                    <a:pt x="1296" y="20718"/>
                    <a:pt x="1296" y="21369"/>
                    <a:pt x="1368" y="21424"/>
                  </a:cubicBezTo>
                  <a:cubicBezTo>
                    <a:pt x="1440" y="21478"/>
                    <a:pt x="1584" y="20935"/>
                    <a:pt x="1512" y="18710"/>
                  </a:cubicBezTo>
                  <a:cubicBezTo>
                    <a:pt x="1440" y="16485"/>
                    <a:pt x="1152" y="12577"/>
                    <a:pt x="1008" y="9430"/>
                  </a:cubicBezTo>
                  <a:cubicBezTo>
                    <a:pt x="864" y="6282"/>
                    <a:pt x="864" y="3894"/>
                    <a:pt x="1080" y="2374"/>
                  </a:cubicBezTo>
                  <a:cubicBezTo>
                    <a:pt x="1296" y="855"/>
                    <a:pt x="1728" y="204"/>
                    <a:pt x="2232" y="41"/>
                  </a:cubicBezTo>
                  <a:cubicBezTo>
                    <a:pt x="2736" y="-122"/>
                    <a:pt x="3312" y="204"/>
                    <a:pt x="4464" y="1072"/>
                  </a:cubicBezTo>
                  <a:cubicBezTo>
                    <a:pt x="5616" y="1940"/>
                    <a:pt x="7344" y="3351"/>
                    <a:pt x="8568" y="4111"/>
                  </a:cubicBezTo>
                  <a:cubicBezTo>
                    <a:pt x="9792" y="4871"/>
                    <a:pt x="10512" y="4980"/>
                    <a:pt x="11376" y="4600"/>
                  </a:cubicBezTo>
                  <a:cubicBezTo>
                    <a:pt x="12240" y="4220"/>
                    <a:pt x="13248" y="3351"/>
                    <a:pt x="13968" y="2700"/>
                  </a:cubicBezTo>
                  <a:cubicBezTo>
                    <a:pt x="14688" y="2049"/>
                    <a:pt x="15120" y="1615"/>
                    <a:pt x="15408" y="1777"/>
                  </a:cubicBezTo>
                  <a:cubicBezTo>
                    <a:pt x="15696" y="1940"/>
                    <a:pt x="15840" y="2700"/>
                    <a:pt x="16056" y="4600"/>
                  </a:cubicBezTo>
                  <a:cubicBezTo>
                    <a:pt x="16272" y="6499"/>
                    <a:pt x="16560" y="9538"/>
                    <a:pt x="17136" y="11926"/>
                  </a:cubicBezTo>
                  <a:cubicBezTo>
                    <a:pt x="17712" y="14314"/>
                    <a:pt x="18576" y="16051"/>
                    <a:pt x="19368" y="16919"/>
                  </a:cubicBezTo>
                  <a:cubicBezTo>
                    <a:pt x="20160" y="17788"/>
                    <a:pt x="20880" y="17788"/>
                    <a:pt x="2160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379845" y="2033633"/>
              <a:ext cx="308821" cy="32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16" fill="norm" stroke="1" extrusionOk="0">
                  <a:moveTo>
                    <a:pt x="720" y="3438"/>
                  </a:moveTo>
                  <a:cubicBezTo>
                    <a:pt x="279" y="4823"/>
                    <a:pt x="-162" y="6207"/>
                    <a:pt x="58" y="8976"/>
                  </a:cubicBezTo>
                  <a:cubicBezTo>
                    <a:pt x="279" y="11746"/>
                    <a:pt x="1160" y="15900"/>
                    <a:pt x="1675" y="18323"/>
                  </a:cubicBezTo>
                  <a:cubicBezTo>
                    <a:pt x="2189" y="20746"/>
                    <a:pt x="2336" y="21438"/>
                    <a:pt x="2409" y="21300"/>
                  </a:cubicBezTo>
                  <a:cubicBezTo>
                    <a:pt x="2483" y="21161"/>
                    <a:pt x="2483" y="20192"/>
                    <a:pt x="2336" y="17769"/>
                  </a:cubicBezTo>
                  <a:cubicBezTo>
                    <a:pt x="2189" y="15346"/>
                    <a:pt x="1895" y="11469"/>
                    <a:pt x="1748" y="9184"/>
                  </a:cubicBezTo>
                  <a:cubicBezTo>
                    <a:pt x="1601" y="6900"/>
                    <a:pt x="1601" y="6207"/>
                    <a:pt x="1748" y="5446"/>
                  </a:cubicBezTo>
                  <a:cubicBezTo>
                    <a:pt x="1895" y="4684"/>
                    <a:pt x="2189" y="3853"/>
                    <a:pt x="2630" y="3715"/>
                  </a:cubicBezTo>
                  <a:cubicBezTo>
                    <a:pt x="3071" y="3576"/>
                    <a:pt x="3658" y="4130"/>
                    <a:pt x="4467" y="4476"/>
                  </a:cubicBezTo>
                  <a:cubicBezTo>
                    <a:pt x="5275" y="4823"/>
                    <a:pt x="6303" y="4961"/>
                    <a:pt x="7479" y="4476"/>
                  </a:cubicBezTo>
                  <a:cubicBezTo>
                    <a:pt x="8654" y="3992"/>
                    <a:pt x="9977" y="2884"/>
                    <a:pt x="10858" y="1984"/>
                  </a:cubicBezTo>
                  <a:cubicBezTo>
                    <a:pt x="11740" y="1084"/>
                    <a:pt x="12181" y="392"/>
                    <a:pt x="12769" y="115"/>
                  </a:cubicBezTo>
                  <a:cubicBezTo>
                    <a:pt x="13356" y="-162"/>
                    <a:pt x="14091" y="-24"/>
                    <a:pt x="14826" y="1500"/>
                  </a:cubicBezTo>
                  <a:cubicBezTo>
                    <a:pt x="15560" y="3023"/>
                    <a:pt x="16295" y="5930"/>
                    <a:pt x="16956" y="8769"/>
                  </a:cubicBezTo>
                  <a:cubicBezTo>
                    <a:pt x="17618" y="11607"/>
                    <a:pt x="18205" y="14376"/>
                    <a:pt x="18646" y="16107"/>
                  </a:cubicBezTo>
                  <a:cubicBezTo>
                    <a:pt x="19087" y="17838"/>
                    <a:pt x="19381" y="18530"/>
                    <a:pt x="19822" y="18876"/>
                  </a:cubicBezTo>
                  <a:cubicBezTo>
                    <a:pt x="20262" y="19223"/>
                    <a:pt x="20850" y="19223"/>
                    <a:pt x="21438" y="19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769813" y="1910089"/>
              <a:ext cx="242703" cy="46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98" fill="norm" stroke="1" extrusionOk="0">
                  <a:moveTo>
                    <a:pt x="17999" y="1099"/>
                  </a:moveTo>
                  <a:cubicBezTo>
                    <a:pt x="17441" y="706"/>
                    <a:pt x="16882" y="314"/>
                    <a:pt x="15951" y="117"/>
                  </a:cubicBezTo>
                  <a:cubicBezTo>
                    <a:pt x="15020" y="-79"/>
                    <a:pt x="13717" y="-79"/>
                    <a:pt x="11948" y="510"/>
                  </a:cubicBezTo>
                  <a:cubicBezTo>
                    <a:pt x="10179" y="1099"/>
                    <a:pt x="7944" y="2277"/>
                    <a:pt x="5896" y="4143"/>
                  </a:cubicBezTo>
                  <a:cubicBezTo>
                    <a:pt x="3848" y="6008"/>
                    <a:pt x="1985" y="8561"/>
                    <a:pt x="961" y="10966"/>
                  </a:cubicBezTo>
                  <a:cubicBezTo>
                    <a:pt x="-63" y="13372"/>
                    <a:pt x="-249" y="15630"/>
                    <a:pt x="310" y="17299"/>
                  </a:cubicBezTo>
                  <a:cubicBezTo>
                    <a:pt x="868" y="18968"/>
                    <a:pt x="2172" y="20048"/>
                    <a:pt x="4499" y="20686"/>
                  </a:cubicBezTo>
                  <a:cubicBezTo>
                    <a:pt x="6827" y="21325"/>
                    <a:pt x="10179" y="21521"/>
                    <a:pt x="13158" y="21325"/>
                  </a:cubicBezTo>
                  <a:cubicBezTo>
                    <a:pt x="16137" y="21128"/>
                    <a:pt x="18744" y="20539"/>
                    <a:pt x="21351" y="19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841065" y="2156037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300"/>
                    <a:pt x="9200" y="9000"/>
                    <a:pt x="12800" y="5400"/>
                  </a:cubicBezTo>
                  <a:cubicBezTo>
                    <a:pt x="16400" y="1800"/>
                    <a:pt x="190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187265" y="2098887"/>
              <a:ext cx="1" cy="203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188207" y="2003364"/>
              <a:ext cx="56209" cy="4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745" fill="norm" stroke="1" extrusionOk="0">
                  <a:moveTo>
                    <a:pt x="4444" y="14854"/>
                  </a:moveTo>
                  <a:cubicBezTo>
                    <a:pt x="2044" y="7981"/>
                    <a:pt x="-356" y="1109"/>
                    <a:pt x="44" y="127"/>
                  </a:cubicBezTo>
                  <a:cubicBezTo>
                    <a:pt x="444" y="-855"/>
                    <a:pt x="3644" y="4054"/>
                    <a:pt x="7644" y="8472"/>
                  </a:cubicBezTo>
                  <a:cubicBezTo>
                    <a:pt x="11644" y="12890"/>
                    <a:pt x="16444" y="16818"/>
                    <a:pt x="21244" y="20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238065" y="2059590"/>
              <a:ext cx="146051" cy="24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21600" y="2826"/>
                  </a:moveTo>
                  <a:cubicBezTo>
                    <a:pt x="20661" y="1918"/>
                    <a:pt x="19722" y="1011"/>
                    <a:pt x="17530" y="466"/>
                  </a:cubicBezTo>
                  <a:cubicBezTo>
                    <a:pt x="15339" y="-78"/>
                    <a:pt x="11896" y="-260"/>
                    <a:pt x="9704" y="557"/>
                  </a:cubicBezTo>
                  <a:cubicBezTo>
                    <a:pt x="7513" y="1374"/>
                    <a:pt x="6574" y="3189"/>
                    <a:pt x="7670" y="5548"/>
                  </a:cubicBezTo>
                  <a:cubicBezTo>
                    <a:pt x="8765" y="7908"/>
                    <a:pt x="11896" y="10812"/>
                    <a:pt x="13930" y="13353"/>
                  </a:cubicBezTo>
                  <a:cubicBezTo>
                    <a:pt x="15965" y="15895"/>
                    <a:pt x="16904" y="18073"/>
                    <a:pt x="16122" y="19434"/>
                  </a:cubicBezTo>
                  <a:cubicBezTo>
                    <a:pt x="15339" y="20795"/>
                    <a:pt x="12835" y="21340"/>
                    <a:pt x="9861" y="20977"/>
                  </a:cubicBezTo>
                  <a:cubicBezTo>
                    <a:pt x="6887" y="20614"/>
                    <a:pt x="3443" y="19343"/>
                    <a:pt x="0" y="18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084501" y="2050630"/>
              <a:ext cx="150514" cy="30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04" fill="norm" stroke="1" extrusionOk="0">
                  <a:moveTo>
                    <a:pt x="21333" y="2851"/>
                  </a:moveTo>
                  <a:cubicBezTo>
                    <a:pt x="20133" y="1843"/>
                    <a:pt x="18933" y="835"/>
                    <a:pt x="17583" y="331"/>
                  </a:cubicBezTo>
                  <a:cubicBezTo>
                    <a:pt x="16233" y="-173"/>
                    <a:pt x="14733" y="-173"/>
                    <a:pt x="12333" y="835"/>
                  </a:cubicBezTo>
                  <a:cubicBezTo>
                    <a:pt x="9933" y="1843"/>
                    <a:pt x="6633" y="3859"/>
                    <a:pt x="4083" y="6091"/>
                  </a:cubicBezTo>
                  <a:cubicBezTo>
                    <a:pt x="1533" y="8323"/>
                    <a:pt x="-267" y="10771"/>
                    <a:pt x="33" y="13435"/>
                  </a:cubicBezTo>
                  <a:cubicBezTo>
                    <a:pt x="333" y="16099"/>
                    <a:pt x="2733" y="18979"/>
                    <a:pt x="5883" y="20203"/>
                  </a:cubicBezTo>
                  <a:cubicBezTo>
                    <a:pt x="9033" y="21427"/>
                    <a:pt x="12933" y="20995"/>
                    <a:pt x="16833" y="20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296182" y="2133676"/>
              <a:ext cx="122983" cy="2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717" fill="norm" stroke="1" extrusionOk="0">
                  <a:moveTo>
                    <a:pt x="21271" y="4226"/>
                  </a:moveTo>
                  <a:cubicBezTo>
                    <a:pt x="20905" y="2930"/>
                    <a:pt x="20539" y="1634"/>
                    <a:pt x="19440" y="770"/>
                  </a:cubicBezTo>
                  <a:cubicBezTo>
                    <a:pt x="18342" y="-94"/>
                    <a:pt x="16512" y="-526"/>
                    <a:pt x="13217" y="1094"/>
                  </a:cubicBezTo>
                  <a:cubicBezTo>
                    <a:pt x="9922" y="2714"/>
                    <a:pt x="5163" y="6386"/>
                    <a:pt x="2600" y="9842"/>
                  </a:cubicBezTo>
                  <a:cubicBezTo>
                    <a:pt x="37" y="13298"/>
                    <a:pt x="-329" y="16538"/>
                    <a:pt x="220" y="18482"/>
                  </a:cubicBezTo>
                  <a:cubicBezTo>
                    <a:pt x="769" y="20426"/>
                    <a:pt x="2234" y="21074"/>
                    <a:pt x="5346" y="20534"/>
                  </a:cubicBezTo>
                  <a:cubicBezTo>
                    <a:pt x="8457" y="19994"/>
                    <a:pt x="13217" y="18266"/>
                    <a:pt x="15963" y="15890"/>
                  </a:cubicBezTo>
                  <a:cubicBezTo>
                    <a:pt x="18708" y="13514"/>
                    <a:pt x="19440" y="10490"/>
                    <a:pt x="18891" y="8546"/>
                  </a:cubicBezTo>
                  <a:cubicBezTo>
                    <a:pt x="18342" y="6602"/>
                    <a:pt x="16512" y="5738"/>
                    <a:pt x="14681" y="4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492848" y="2114012"/>
              <a:ext cx="142218" cy="20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0" fill="norm" stroke="1" extrusionOk="0">
                  <a:moveTo>
                    <a:pt x="3236" y="5641"/>
                  </a:moveTo>
                  <a:cubicBezTo>
                    <a:pt x="1966" y="6295"/>
                    <a:pt x="695" y="6950"/>
                    <a:pt x="218" y="8586"/>
                  </a:cubicBezTo>
                  <a:cubicBezTo>
                    <a:pt x="-258" y="10223"/>
                    <a:pt x="60" y="12841"/>
                    <a:pt x="1013" y="11750"/>
                  </a:cubicBezTo>
                  <a:cubicBezTo>
                    <a:pt x="1966" y="10659"/>
                    <a:pt x="3554" y="5859"/>
                    <a:pt x="4983" y="3132"/>
                  </a:cubicBezTo>
                  <a:cubicBezTo>
                    <a:pt x="6413" y="405"/>
                    <a:pt x="7683" y="-250"/>
                    <a:pt x="9748" y="77"/>
                  </a:cubicBezTo>
                  <a:cubicBezTo>
                    <a:pt x="11813" y="405"/>
                    <a:pt x="14671" y="1714"/>
                    <a:pt x="16736" y="5423"/>
                  </a:cubicBezTo>
                  <a:cubicBezTo>
                    <a:pt x="18801" y="9132"/>
                    <a:pt x="20071" y="15241"/>
                    <a:pt x="21342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710178" y="2065451"/>
              <a:ext cx="102688" cy="26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97" fill="norm" stroke="1" extrusionOk="0">
                  <a:moveTo>
                    <a:pt x="20958" y="5197"/>
                  </a:moveTo>
                  <a:cubicBezTo>
                    <a:pt x="20958" y="3509"/>
                    <a:pt x="20958" y="1822"/>
                    <a:pt x="19878" y="894"/>
                  </a:cubicBezTo>
                  <a:cubicBezTo>
                    <a:pt x="18798" y="-34"/>
                    <a:pt x="16638" y="-203"/>
                    <a:pt x="13182" y="219"/>
                  </a:cubicBezTo>
                  <a:cubicBezTo>
                    <a:pt x="9726" y="641"/>
                    <a:pt x="4974" y="1653"/>
                    <a:pt x="2382" y="3425"/>
                  </a:cubicBezTo>
                  <a:cubicBezTo>
                    <a:pt x="-210" y="5197"/>
                    <a:pt x="-642" y="7728"/>
                    <a:pt x="870" y="9753"/>
                  </a:cubicBezTo>
                  <a:cubicBezTo>
                    <a:pt x="2382" y="11778"/>
                    <a:pt x="5838" y="13297"/>
                    <a:pt x="8430" y="14985"/>
                  </a:cubicBezTo>
                  <a:cubicBezTo>
                    <a:pt x="11022" y="16672"/>
                    <a:pt x="12750" y="18528"/>
                    <a:pt x="12750" y="19710"/>
                  </a:cubicBezTo>
                  <a:cubicBezTo>
                    <a:pt x="12750" y="20891"/>
                    <a:pt x="11022" y="21397"/>
                    <a:pt x="9294" y="21397"/>
                  </a:cubicBezTo>
                  <a:cubicBezTo>
                    <a:pt x="7566" y="21397"/>
                    <a:pt x="5838" y="20891"/>
                    <a:pt x="4974" y="20300"/>
                  </a:cubicBezTo>
                  <a:cubicBezTo>
                    <a:pt x="4110" y="19710"/>
                    <a:pt x="4110" y="19034"/>
                    <a:pt x="4110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889064" y="2124287"/>
              <a:ext cx="1" cy="171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911729" y="2020571"/>
              <a:ext cx="21787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537" y="21600"/>
                  </a:moveTo>
                  <a:cubicBezTo>
                    <a:pt x="2537" y="16518"/>
                    <a:pt x="2537" y="11435"/>
                    <a:pt x="1555" y="7306"/>
                  </a:cubicBezTo>
                  <a:cubicBezTo>
                    <a:pt x="574" y="3176"/>
                    <a:pt x="-1390" y="0"/>
                    <a:pt x="1555" y="0"/>
                  </a:cubicBezTo>
                  <a:cubicBezTo>
                    <a:pt x="4501" y="0"/>
                    <a:pt x="12355" y="3176"/>
                    <a:pt x="2021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997019" y="2054453"/>
              <a:ext cx="158746" cy="25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67" fill="norm" stroke="1" extrusionOk="0">
                  <a:moveTo>
                    <a:pt x="21315" y="2089"/>
                  </a:moveTo>
                  <a:cubicBezTo>
                    <a:pt x="16199" y="1218"/>
                    <a:pt x="11083" y="347"/>
                    <a:pt x="7673" y="85"/>
                  </a:cubicBezTo>
                  <a:cubicBezTo>
                    <a:pt x="4262" y="-176"/>
                    <a:pt x="2557" y="172"/>
                    <a:pt x="1420" y="956"/>
                  </a:cubicBezTo>
                  <a:cubicBezTo>
                    <a:pt x="283" y="1740"/>
                    <a:pt x="-285" y="2959"/>
                    <a:pt x="141" y="4440"/>
                  </a:cubicBezTo>
                  <a:cubicBezTo>
                    <a:pt x="568" y="5921"/>
                    <a:pt x="1989" y="7663"/>
                    <a:pt x="3836" y="9579"/>
                  </a:cubicBezTo>
                  <a:cubicBezTo>
                    <a:pt x="5683" y="11495"/>
                    <a:pt x="7957" y="13585"/>
                    <a:pt x="9236" y="15240"/>
                  </a:cubicBezTo>
                  <a:cubicBezTo>
                    <a:pt x="10515" y="16895"/>
                    <a:pt x="10799" y="18114"/>
                    <a:pt x="10373" y="19072"/>
                  </a:cubicBezTo>
                  <a:cubicBezTo>
                    <a:pt x="9947" y="20030"/>
                    <a:pt x="8810" y="20727"/>
                    <a:pt x="7531" y="21076"/>
                  </a:cubicBezTo>
                  <a:cubicBezTo>
                    <a:pt x="6252" y="21424"/>
                    <a:pt x="4831" y="21424"/>
                    <a:pt x="4120" y="19943"/>
                  </a:cubicBezTo>
                  <a:cubicBezTo>
                    <a:pt x="3410" y="18463"/>
                    <a:pt x="3410" y="15501"/>
                    <a:pt x="3410" y="12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5218285" y="1870287"/>
              <a:ext cx="121631" cy="42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06" fill="norm" stroke="1" extrusionOk="0">
                  <a:moveTo>
                    <a:pt x="14447" y="0"/>
                  </a:moveTo>
                  <a:cubicBezTo>
                    <a:pt x="12617" y="107"/>
                    <a:pt x="10786" y="214"/>
                    <a:pt x="9139" y="855"/>
                  </a:cubicBezTo>
                  <a:cubicBezTo>
                    <a:pt x="7491" y="1497"/>
                    <a:pt x="6027" y="2673"/>
                    <a:pt x="4562" y="5240"/>
                  </a:cubicBezTo>
                  <a:cubicBezTo>
                    <a:pt x="3098" y="7806"/>
                    <a:pt x="1634" y="11762"/>
                    <a:pt x="718" y="14543"/>
                  </a:cubicBezTo>
                  <a:cubicBezTo>
                    <a:pt x="-197" y="17323"/>
                    <a:pt x="-563" y="18927"/>
                    <a:pt x="1634" y="19996"/>
                  </a:cubicBezTo>
                  <a:cubicBezTo>
                    <a:pt x="3830" y="21065"/>
                    <a:pt x="8590" y="21600"/>
                    <a:pt x="12251" y="21493"/>
                  </a:cubicBezTo>
                  <a:cubicBezTo>
                    <a:pt x="15912" y="21386"/>
                    <a:pt x="18474" y="20638"/>
                    <a:pt x="21037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5238314" y="2105237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435164" y="2046669"/>
              <a:ext cx="320179" cy="22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585" fill="norm" stroke="1" extrusionOk="0">
                  <a:moveTo>
                    <a:pt x="0" y="10055"/>
                  </a:moveTo>
                  <a:cubicBezTo>
                    <a:pt x="1279" y="8692"/>
                    <a:pt x="2558" y="7330"/>
                    <a:pt x="3411" y="6163"/>
                  </a:cubicBezTo>
                  <a:cubicBezTo>
                    <a:pt x="4263" y="4995"/>
                    <a:pt x="4689" y="4022"/>
                    <a:pt x="5045" y="2952"/>
                  </a:cubicBezTo>
                  <a:cubicBezTo>
                    <a:pt x="5400" y="1882"/>
                    <a:pt x="5684" y="714"/>
                    <a:pt x="5471" y="227"/>
                  </a:cubicBezTo>
                  <a:cubicBezTo>
                    <a:pt x="5258" y="-259"/>
                    <a:pt x="4547" y="-64"/>
                    <a:pt x="3553" y="1784"/>
                  </a:cubicBezTo>
                  <a:cubicBezTo>
                    <a:pt x="2558" y="3633"/>
                    <a:pt x="1279" y="7136"/>
                    <a:pt x="711" y="10346"/>
                  </a:cubicBezTo>
                  <a:cubicBezTo>
                    <a:pt x="142" y="13557"/>
                    <a:pt x="284" y="16476"/>
                    <a:pt x="1066" y="18422"/>
                  </a:cubicBezTo>
                  <a:cubicBezTo>
                    <a:pt x="1847" y="20368"/>
                    <a:pt x="3268" y="21341"/>
                    <a:pt x="5187" y="19882"/>
                  </a:cubicBezTo>
                  <a:cubicBezTo>
                    <a:pt x="7105" y="18422"/>
                    <a:pt x="9521" y="14530"/>
                    <a:pt x="10871" y="12000"/>
                  </a:cubicBezTo>
                  <a:cubicBezTo>
                    <a:pt x="12221" y="9471"/>
                    <a:pt x="12505" y="8303"/>
                    <a:pt x="12505" y="8206"/>
                  </a:cubicBezTo>
                  <a:cubicBezTo>
                    <a:pt x="12505" y="8109"/>
                    <a:pt x="12221" y="9082"/>
                    <a:pt x="12008" y="10055"/>
                  </a:cubicBezTo>
                  <a:cubicBezTo>
                    <a:pt x="11795" y="11027"/>
                    <a:pt x="11653" y="12000"/>
                    <a:pt x="11511" y="13363"/>
                  </a:cubicBezTo>
                  <a:cubicBezTo>
                    <a:pt x="11368" y="14725"/>
                    <a:pt x="11226" y="16476"/>
                    <a:pt x="11439" y="16671"/>
                  </a:cubicBezTo>
                  <a:cubicBezTo>
                    <a:pt x="11653" y="16865"/>
                    <a:pt x="12221" y="15503"/>
                    <a:pt x="13074" y="12876"/>
                  </a:cubicBezTo>
                  <a:cubicBezTo>
                    <a:pt x="13926" y="10249"/>
                    <a:pt x="15063" y="6357"/>
                    <a:pt x="15916" y="4119"/>
                  </a:cubicBezTo>
                  <a:cubicBezTo>
                    <a:pt x="16768" y="1882"/>
                    <a:pt x="17337" y="1298"/>
                    <a:pt x="17976" y="1200"/>
                  </a:cubicBezTo>
                  <a:cubicBezTo>
                    <a:pt x="18616" y="1103"/>
                    <a:pt x="19326" y="1492"/>
                    <a:pt x="19966" y="3341"/>
                  </a:cubicBezTo>
                  <a:cubicBezTo>
                    <a:pt x="20605" y="5190"/>
                    <a:pt x="21174" y="8498"/>
                    <a:pt x="21387" y="11222"/>
                  </a:cubicBezTo>
                  <a:cubicBezTo>
                    <a:pt x="21600" y="13946"/>
                    <a:pt x="21458" y="16087"/>
                    <a:pt x="21316" y="18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858127" y="1813137"/>
              <a:ext cx="116788" cy="44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33" fill="norm" stroke="1" extrusionOk="0">
                  <a:moveTo>
                    <a:pt x="17811" y="0"/>
                  </a:moveTo>
                  <a:cubicBezTo>
                    <a:pt x="14339" y="2343"/>
                    <a:pt x="10868" y="4687"/>
                    <a:pt x="7975" y="7540"/>
                  </a:cubicBezTo>
                  <a:cubicBezTo>
                    <a:pt x="5082" y="10392"/>
                    <a:pt x="2768" y="13755"/>
                    <a:pt x="1418" y="16047"/>
                  </a:cubicBezTo>
                  <a:cubicBezTo>
                    <a:pt x="68" y="18340"/>
                    <a:pt x="-318" y="19562"/>
                    <a:pt x="261" y="20326"/>
                  </a:cubicBezTo>
                  <a:cubicBezTo>
                    <a:pt x="839" y="21091"/>
                    <a:pt x="2382" y="21396"/>
                    <a:pt x="5082" y="21498"/>
                  </a:cubicBezTo>
                  <a:cubicBezTo>
                    <a:pt x="7782" y="21600"/>
                    <a:pt x="11639" y="21498"/>
                    <a:pt x="14532" y="20887"/>
                  </a:cubicBezTo>
                  <a:cubicBezTo>
                    <a:pt x="17425" y="20275"/>
                    <a:pt x="19353" y="19155"/>
                    <a:pt x="21282" y="18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836212" y="2041737"/>
              <a:ext cx="13235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4981" y="21600"/>
                  </a:moveTo>
                  <a:cubicBezTo>
                    <a:pt x="2581" y="19800"/>
                    <a:pt x="181" y="18000"/>
                    <a:pt x="9" y="14400"/>
                  </a:cubicBezTo>
                  <a:cubicBezTo>
                    <a:pt x="-162" y="10800"/>
                    <a:pt x="1895" y="5400"/>
                    <a:pt x="5838" y="2700"/>
                  </a:cubicBezTo>
                  <a:cubicBezTo>
                    <a:pt x="9781" y="0"/>
                    <a:pt x="15609" y="0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152714" y="2111587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0" y="3600646"/>
              <a:ext cx="298016" cy="44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61" fill="norm" stroke="1" extrusionOk="0">
                  <a:moveTo>
                    <a:pt x="4532" y="6846"/>
                  </a:moveTo>
                  <a:cubicBezTo>
                    <a:pt x="3924" y="5832"/>
                    <a:pt x="3316" y="4818"/>
                    <a:pt x="3696" y="3652"/>
                  </a:cubicBezTo>
                  <a:cubicBezTo>
                    <a:pt x="4076" y="2486"/>
                    <a:pt x="5445" y="1167"/>
                    <a:pt x="6890" y="508"/>
                  </a:cubicBezTo>
                  <a:cubicBezTo>
                    <a:pt x="8335" y="-151"/>
                    <a:pt x="9856" y="-151"/>
                    <a:pt x="10845" y="407"/>
                  </a:cubicBezTo>
                  <a:cubicBezTo>
                    <a:pt x="11834" y="964"/>
                    <a:pt x="12290" y="2080"/>
                    <a:pt x="11910" y="4057"/>
                  </a:cubicBezTo>
                  <a:cubicBezTo>
                    <a:pt x="11530" y="6035"/>
                    <a:pt x="10313" y="8874"/>
                    <a:pt x="8640" y="11359"/>
                  </a:cubicBezTo>
                  <a:cubicBezTo>
                    <a:pt x="6966" y="13843"/>
                    <a:pt x="4837" y="15973"/>
                    <a:pt x="3392" y="17291"/>
                  </a:cubicBezTo>
                  <a:cubicBezTo>
                    <a:pt x="1947" y="18610"/>
                    <a:pt x="1186" y="19117"/>
                    <a:pt x="654" y="19674"/>
                  </a:cubicBezTo>
                  <a:cubicBezTo>
                    <a:pt x="121" y="20232"/>
                    <a:pt x="-183" y="20841"/>
                    <a:pt x="121" y="21145"/>
                  </a:cubicBezTo>
                  <a:cubicBezTo>
                    <a:pt x="425" y="21449"/>
                    <a:pt x="1338" y="21449"/>
                    <a:pt x="4152" y="21043"/>
                  </a:cubicBezTo>
                  <a:cubicBezTo>
                    <a:pt x="6966" y="20638"/>
                    <a:pt x="11682" y="19826"/>
                    <a:pt x="14876" y="19269"/>
                  </a:cubicBezTo>
                  <a:cubicBezTo>
                    <a:pt x="18071" y="18711"/>
                    <a:pt x="19744" y="18407"/>
                    <a:pt x="21417" y="18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356611" y="3884885"/>
              <a:ext cx="104550" cy="10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583" fill="norm" stroke="1" extrusionOk="0">
                  <a:moveTo>
                    <a:pt x="17499" y="4662"/>
                  </a:moveTo>
                  <a:cubicBezTo>
                    <a:pt x="16229" y="3000"/>
                    <a:pt x="14958" y="1339"/>
                    <a:pt x="13264" y="508"/>
                  </a:cubicBezTo>
                  <a:cubicBezTo>
                    <a:pt x="11570" y="-323"/>
                    <a:pt x="9452" y="-323"/>
                    <a:pt x="7123" y="1962"/>
                  </a:cubicBezTo>
                  <a:cubicBezTo>
                    <a:pt x="4793" y="4246"/>
                    <a:pt x="2252" y="8815"/>
                    <a:pt x="982" y="12139"/>
                  </a:cubicBezTo>
                  <a:cubicBezTo>
                    <a:pt x="-289" y="15462"/>
                    <a:pt x="-289" y="17539"/>
                    <a:pt x="770" y="18992"/>
                  </a:cubicBezTo>
                  <a:cubicBezTo>
                    <a:pt x="1829" y="20446"/>
                    <a:pt x="3946" y="21277"/>
                    <a:pt x="7546" y="19823"/>
                  </a:cubicBezTo>
                  <a:cubicBezTo>
                    <a:pt x="11146" y="18369"/>
                    <a:pt x="16229" y="14631"/>
                    <a:pt x="18770" y="11723"/>
                  </a:cubicBezTo>
                  <a:cubicBezTo>
                    <a:pt x="21311" y="8815"/>
                    <a:pt x="21311" y="6739"/>
                    <a:pt x="20252" y="5700"/>
                  </a:cubicBezTo>
                  <a:cubicBezTo>
                    <a:pt x="19193" y="4662"/>
                    <a:pt x="17076" y="4662"/>
                    <a:pt x="13899" y="5077"/>
                  </a:cubicBezTo>
                  <a:cubicBezTo>
                    <a:pt x="10723" y="5492"/>
                    <a:pt x="6487" y="6323"/>
                    <a:pt x="2252" y="7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142829" y="3415754"/>
              <a:ext cx="342637" cy="45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40" fill="norm" stroke="1" extrusionOk="0">
                  <a:moveTo>
                    <a:pt x="1583" y="7053"/>
                  </a:moveTo>
                  <a:cubicBezTo>
                    <a:pt x="1183" y="6456"/>
                    <a:pt x="783" y="5858"/>
                    <a:pt x="650" y="5809"/>
                  </a:cubicBezTo>
                  <a:cubicBezTo>
                    <a:pt x="516" y="5759"/>
                    <a:pt x="650" y="6257"/>
                    <a:pt x="650" y="7998"/>
                  </a:cubicBezTo>
                  <a:cubicBezTo>
                    <a:pt x="650" y="9740"/>
                    <a:pt x="516" y="12727"/>
                    <a:pt x="383" y="15016"/>
                  </a:cubicBezTo>
                  <a:cubicBezTo>
                    <a:pt x="250" y="17305"/>
                    <a:pt x="116" y="18898"/>
                    <a:pt x="50" y="19943"/>
                  </a:cubicBezTo>
                  <a:cubicBezTo>
                    <a:pt x="-17" y="20988"/>
                    <a:pt x="-17" y="21486"/>
                    <a:pt x="50" y="21436"/>
                  </a:cubicBezTo>
                  <a:cubicBezTo>
                    <a:pt x="116" y="21386"/>
                    <a:pt x="250" y="20789"/>
                    <a:pt x="583" y="18649"/>
                  </a:cubicBezTo>
                  <a:cubicBezTo>
                    <a:pt x="916" y="16509"/>
                    <a:pt x="1450" y="12826"/>
                    <a:pt x="2050" y="9691"/>
                  </a:cubicBezTo>
                  <a:cubicBezTo>
                    <a:pt x="2650" y="6555"/>
                    <a:pt x="3316" y="3967"/>
                    <a:pt x="3783" y="2374"/>
                  </a:cubicBezTo>
                  <a:cubicBezTo>
                    <a:pt x="4250" y="782"/>
                    <a:pt x="4516" y="185"/>
                    <a:pt x="4983" y="35"/>
                  </a:cubicBezTo>
                  <a:cubicBezTo>
                    <a:pt x="5450" y="-114"/>
                    <a:pt x="6116" y="185"/>
                    <a:pt x="6783" y="1329"/>
                  </a:cubicBezTo>
                  <a:cubicBezTo>
                    <a:pt x="7450" y="2474"/>
                    <a:pt x="8116" y="4465"/>
                    <a:pt x="8583" y="5759"/>
                  </a:cubicBezTo>
                  <a:cubicBezTo>
                    <a:pt x="9050" y="7053"/>
                    <a:pt x="9316" y="7650"/>
                    <a:pt x="9650" y="8148"/>
                  </a:cubicBezTo>
                  <a:cubicBezTo>
                    <a:pt x="9983" y="8645"/>
                    <a:pt x="10383" y="9044"/>
                    <a:pt x="10916" y="9243"/>
                  </a:cubicBezTo>
                  <a:cubicBezTo>
                    <a:pt x="11450" y="9442"/>
                    <a:pt x="12116" y="9442"/>
                    <a:pt x="12916" y="8745"/>
                  </a:cubicBezTo>
                  <a:cubicBezTo>
                    <a:pt x="13716" y="8048"/>
                    <a:pt x="14650" y="6655"/>
                    <a:pt x="15450" y="5610"/>
                  </a:cubicBezTo>
                  <a:cubicBezTo>
                    <a:pt x="16250" y="4564"/>
                    <a:pt x="16916" y="3868"/>
                    <a:pt x="17583" y="3420"/>
                  </a:cubicBezTo>
                  <a:cubicBezTo>
                    <a:pt x="18250" y="2972"/>
                    <a:pt x="18916" y="2773"/>
                    <a:pt x="19316" y="2972"/>
                  </a:cubicBezTo>
                  <a:cubicBezTo>
                    <a:pt x="19716" y="3171"/>
                    <a:pt x="19850" y="3768"/>
                    <a:pt x="19916" y="5759"/>
                  </a:cubicBezTo>
                  <a:cubicBezTo>
                    <a:pt x="19983" y="7750"/>
                    <a:pt x="19983" y="11134"/>
                    <a:pt x="20250" y="13374"/>
                  </a:cubicBezTo>
                  <a:cubicBezTo>
                    <a:pt x="20516" y="15613"/>
                    <a:pt x="21050" y="16708"/>
                    <a:pt x="21583" y="17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599765" y="3393174"/>
              <a:ext cx="279401" cy="38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0388"/>
                  </a:moveTo>
                  <a:cubicBezTo>
                    <a:pt x="164" y="11930"/>
                    <a:pt x="327" y="13473"/>
                    <a:pt x="409" y="15076"/>
                  </a:cubicBezTo>
                  <a:cubicBezTo>
                    <a:pt x="491" y="16678"/>
                    <a:pt x="491" y="18339"/>
                    <a:pt x="491" y="19526"/>
                  </a:cubicBezTo>
                  <a:cubicBezTo>
                    <a:pt x="491" y="20713"/>
                    <a:pt x="491" y="21425"/>
                    <a:pt x="573" y="21425"/>
                  </a:cubicBezTo>
                  <a:cubicBezTo>
                    <a:pt x="655" y="21425"/>
                    <a:pt x="818" y="20713"/>
                    <a:pt x="1064" y="18517"/>
                  </a:cubicBezTo>
                  <a:cubicBezTo>
                    <a:pt x="1309" y="16322"/>
                    <a:pt x="1636" y="12643"/>
                    <a:pt x="1882" y="10447"/>
                  </a:cubicBezTo>
                  <a:cubicBezTo>
                    <a:pt x="2127" y="8251"/>
                    <a:pt x="2291" y="7539"/>
                    <a:pt x="2618" y="6827"/>
                  </a:cubicBezTo>
                  <a:cubicBezTo>
                    <a:pt x="2945" y="6115"/>
                    <a:pt x="3436" y="5403"/>
                    <a:pt x="4009" y="5403"/>
                  </a:cubicBezTo>
                  <a:cubicBezTo>
                    <a:pt x="4582" y="5403"/>
                    <a:pt x="5236" y="6115"/>
                    <a:pt x="5973" y="6471"/>
                  </a:cubicBezTo>
                  <a:cubicBezTo>
                    <a:pt x="6709" y="6827"/>
                    <a:pt x="7527" y="6827"/>
                    <a:pt x="8673" y="6174"/>
                  </a:cubicBezTo>
                  <a:cubicBezTo>
                    <a:pt x="9818" y="5522"/>
                    <a:pt x="11291" y="4216"/>
                    <a:pt x="12273" y="3207"/>
                  </a:cubicBezTo>
                  <a:cubicBezTo>
                    <a:pt x="13255" y="2199"/>
                    <a:pt x="13745" y="1487"/>
                    <a:pt x="14318" y="893"/>
                  </a:cubicBezTo>
                  <a:cubicBezTo>
                    <a:pt x="14891" y="300"/>
                    <a:pt x="15545" y="-175"/>
                    <a:pt x="16036" y="62"/>
                  </a:cubicBezTo>
                  <a:cubicBezTo>
                    <a:pt x="16527" y="300"/>
                    <a:pt x="16855" y="1249"/>
                    <a:pt x="17182" y="3504"/>
                  </a:cubicBezTo>
                  <a:cubicBezTo>
                    <a:pt x="17509" y="5759"/>
                    <a:pt x="17836" y="9320"/>
                    <a:pt x="18000" y="11396"/>
                  </a:cubicBezTo>
                  <a:cubicBezTo>
                    <a:pt x="18164" y="13473"/>
                    <a:pt x="18164" y="14067"/>
                    <a:pt x="18245" y="14720"/>
                  </a:cubicBezTo>
                  <a:cubicBezTo>
                    <a:pt x="18327" y="15372"/>
                    <a:pt x="18491" y="16084"/>
                    <a:pt x="19064" y="16262"/>
                  </a:cubicBezTo>
                  <a:cubicBezTo>
                    <a:pt x="19636" y="16440"/>
                    <a:pt x="20618" y="16084"/>
                    <a:pt x="21600" y="15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962773" y="3343048"/>
              <a:ext cx="202143" cy="37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40" fill="norm" stroke="1" extrusionOk="0">
                  <a:moveTo>
                    <a:pt x="18113" y="4393"/>
                  </a:moveTo>
                  <a:cubicBezTo>
                    <a:pt x="18338" y="3786"/>
                    <a:pt x="18563" y="3180"/>
                    <a:pt x="18563" y="2330"/>
                  </a:cubicBezTo>
                  <a:cubicBezTo>
                    <a:pt x="18563" y="1481"/>
                    <a:pt x="18338" y="389"/>
                    <a:pt x="16988" y="85"/>
                  </a:cubicBezTo>
                  <a:cubicBezTo>
                    <a:pt x="15638" y="-218"/>
                    <a:pt x="13163" y="267"/>
                    <a:pt x="10576" y="1784"/>
                  </a:cubicBezTo>
                  <a:cubicBezTo>
                    <a:pt x="7988" y="3301"/>
                    <a:pt x="5288" y="5849"/>
                    <a:pt x="3488" y="8640"/>
                  </a:cubicBezTo>
                  <a:cubicBezTo>
                    <a:pt x="1688" y="11431"/>
                    <a:pt x="788" y="14465"/>
                    <a:pt x="338" y="16285"/>
                  </a:cubicBezTo>
                  <a:cubicBezTo>
                    <a:pt x="-112" y="18106"/>
                    <a:pt x="-112" y="18712"/>
                    <a:pt x="338" y="19440"/>
                  </a:cubicBezTo>
                  <a:cubicBezTo>
                    <a:pt x="788" y="20169"/>
                    <a:pt x="1688" y="21018"/>
                    <a:pt x="4838" y="21200"/>
                  </a:cubicBezTo>
                  <a:cubicBezTo>
                    <a:pt x="7988" y="21382"/>
                    <a:pt x="13388" y="20897"/>
                    <a:pt x="16538" y="20472"/>
                  </a:cubicBezTo>
                  <a:cubicBezTo>
                    <a:pt x="19688" y="20047"/>
                    <a:pt x="20588" y="19683"/>
                    <a:pt x="21488" y="19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993465" y="3533987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7760"/>
                    <a:pt x="2965" y="13920"/>
                    <a:pt x="6565" y="10320"/>
                  </a:cubicBezTo>
                  <a:cubicBezTo>
                    <a:pt x="10165" y="6720"/>
                    <a:pt x="15882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3375648" y="3432387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10"/>
                    <a:pt x="0" y="11421"/>
                    <a:pt x="0" y="15021"/>
                  </a:cubicBezTo>
                  <a:cubicBezTo>
                    <a:pt x="0" y="18621"/>
                    <a:pt x="10800" y="201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3415865" y="3311737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3536515" y="3351938"/>
              <a:ext cx="114301" cy="26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2916"/>
                  </a:moveTo>
                  <a:cubicBezTo>
                    <a:pt x="18400" y="1887"/>
                    <a:pt x="15200" y="859"/>
                    <a:pt x="12600" y="344"/>
                  </a:cubicBezTo>
                  <a:cubicBezTo>
                    <a:pt x="10000" y="-170"/>
                    <a:pt x="8000" y="-170"/>
                    <a:pt x="5600" y="773"/>
                  </a:cubicBezTo>
                  <a:cubicBezTo>
                    <a:pt x="3200" y="1716"/>
                    <a:pt x="400" y="3601"/>
                    <a:pt x="600" y="5830"/>
                  </a:cubicBezTo>
                  <a:cubicBezTo>
                    <a:pt x="800" y="8059"/>
                    <a:pt x="4000" y="10630"/>
                    <a:pt x="7400" y="12601"/>
                  </a:cubicBezTo>
                  <a:cubicBezTo>
                    <a:pt x="10800" y="14573"/>
                    <a:pt x="14400" y="15944"/>
                    <a:pt x="16400" y="17059"/>
                  </a:cubicBezTo>
                  <a:cubicBezTo>
                    <a:pt x="18400" y="18173"/>
                    <a:pt x="18800" y="19030"/>
                    <a:pt x="18000" y="19716"/>
                  </a:cubicBezTo>
                  <a:cubicBezTo>
                    <a:pt x="17200" y="20401"/>
                    <a:pt x="15200" y="20916"/>
                    <a:pt x="12000" y="21173"/>
                  </a:cubicBezTo>
                  <a:cubicBezTo>
                    <a:pt x="8800" y="21430"/>
                    <a:pt x="4400" y="21430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4221103" y="3022733"/>
              <a:ext cx="306012" cy="66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00" fill="norm" stroke="1" extrusionOk="0">
                  <a:moveTo>
                    <a:pt x="979" y="20816"/>
                  </a:moveTo>
                  <a:cubicBezTo>
                    <a:pt x="532" y="21158"/>
                    <a:pt x="85" y="21500"/>
                    <a:pt x="10" y="21500"/>
                  </a:cubicBezTo>
                  <a:cubicBezTo>
                    <a:pt x="-64" y="21500"/>
                    <a:pt x="234" y="21158"/>
                    <a:pt x="1351" y="19894"/>
                  </a:cubicBezTo>
                  <a:cubicBezTo>
                    <a:pt x="2468" y="18629"/>
                    <a:pt x="4405" y="16442"/>
                    <a:pt x="6044" y="14152"/>
                  </a:cubicBezTo>
                  <a:cubicBezTo>
                    <a:pt x="7682" y="11862"/>
                    <a:pt x="9023" y="9470"/>
                    <a:pt x="10662" y="7146"/>
                  </a:cubicBezTo>
                  <a:cubicBezTo>
                    <a:pt x="12300" y="4822"/>
                    <a:pt x="14237" y="2566"/>
                    <a:pt x="15503" y="1335"/>
                  </a:cubicBezTo>
                  <a:cubicBezTo>
                    <a:pt x="16769" y="105"/>
                    <a:pt x="17365" y="-100"/>
                    <a:pt x="17737" y="37"/>
                  </a:cubicBezTo>
                  <a:cubicBezTo>
                    <a:pt x="18110" y="173"/>
                    <a:pt x="18259" y="652"/>
                    <a:pt x="18482" y="1985"/>
                  </a:cubicBezTo>
                  <a:cubicBezTo>
                    <a:pt x="18706" y="3318"/>
                    <a:pt x="19004" y="5505"/>
                    <a:pt x="19302" y="7727"/>
                  </a:cubicBezTo>
                  <a:cubicBezTo>
                    <a:pt x="19599" y="9948"/>
                    <a:pt x="19897" y="12204"/>
                    <a:pt x="20046" y="14254"/>
                  </a:cubicBezTo>
                  <a:cubicBezTo>
                    <a:pt x="20195" y="16305"/>
                    <a:pt x="20195" y="18151"/>
                    <a:pt x="20270" y="19278"/>
                  </a:cubicBezTo>
                  <a:cubicBezTo>
                    <a:pt x="20344" y="20406"/>
                    <a:pt x="20493" y="20816"/>
                    <a:pt x="20717" y="20851"/>
                  </a:cubicBezTo>
                  <a:cubicBezTo>
                    <a:pt x="20940" y="20885"/>
                    <a:pt x="21238" y="20543"/>
                    <a:pt x="21387" y="20099"/>
                  </a:cubicBezTo>
                  <a:cubicBezTo>
                    <a:pt x="21536" y="19654"/>
                    <a:pt x="21536" y="19108"/>
                    <a:pt x="21536" y="18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375947" y="3438737"/>
              <a:ext cx="2083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4410" y="21600"/>
                  </a:moveTo>
                  <a:cubicBezTo>
                    <a:pt x="2466" y="20000"/>
                    <a:pt x="522" y="18400"/>
                    <a:pt x="90" y="16400"/>
                  </a:cubicBezTo>
                  <a:cubicBezTo>
                    <a:pt x="-342" y="14400"/>
                    <a:pt x="738" y="12000"/>
                    <a:pt x="4194" y="9600"/>
                  </a:cubicBezTo>
                  <a:cubicBezTo>
                    <a:pt x="7650" y="7200"/>
                    <a:pt x="13482" y="4800"/>
                    <a:pt x="16722" y="3200"/>
                  </a:cubicBezTo>
                  <a:cubicBezTo>
                    <a:pt x="19962" y="1600"/>
                    <a:pt x="20610" y="800"/>
                    <a:pt x="212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637181" y="3367201"/>
              <a:ext cx="118535" cy="28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2490"/>
                  </a:moveTo>
                  <a:cubicBezTo>
                    <a:pt x="17357" y="1544"/>
                    <a:pt x="13114" y="598"/>
                    <a:pt x="10029" y="204"/>
                  </a:cubicBezTo>
                  <a:cubicBezTo>
                    <a:pt x="6943" y="-190"/>
                    <a:pt x="5014" y="-32"/>
                    <a:pt x="3279" y="835"/>
                  </a:cubicBezTo>
                  <a:cubicBezTo>
                    <a:pt x="1543" y="1702"/>
                    <a:pt x="0" y="3279"/>
                    <a:pt x="0" y="4776"/>
                  </a:cubicBezTo>
                  <a:cubicBezTo>
                    <a:pt x="0" y="6274"/>
                    <a:pt x="1543" y="7693"/>
                    <a:pt x="5014" y="9585"/>
                  </a:cubicBezTo>
                  <a:cubicBezTo>
                    <a:pt x="8486" y="11477"/>
                    <a:pt x="13886" y="13842"/>
                    <a:pt x="16586" y="15498"/>
                  </a:cubicBezTo>
                  <a:cubicBezTo>
                    <a:pt x="19286" y="17153"/>
                    <a:pt x="19286" y="18099"/>
                    <a:pt x="17936" y="18966"/>
                  </a:cubicBezTo>
                  <a:cubicBezTo>
                    <a:pt x="16586" y="19833"/>
                    <a:pt x="13886" y="20622"/>
                    <a:pt x="11571" y="21016"/>
                  </a:cubicBezTo>
                  <a:cubicBezTo>
                    <a:pt x="9257" y="21410"/>
                    <a:pt x="7329" y="21410"/>
                    <a:pt x="5400" y="20701"/>
                  </a:cubicBezTo>
                  <a:cubicBezTo>
                    <a:pt x="3471" y="19991"/>
                    <a:pt x="1543" y="18572"/>
                    <a:pt x="2314" y="16759"/>
                  </a:cubicBezTo>
                  <a:cubicBezTo>
                    <a:pt x="3086" y="14946"/>
                    <a:pt x="6557" y="12738"/>
                    <a:pt x="10029" y="1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4744150" y="3419687"/>
              <a:ext cx="94182" cy="45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557" fill="norm" stroke="1" extrusionOk="0">
                  <a:moveTo>
                    <a:pt x="17677" y="0"/>
                  </a:moveTo>
                  <a:cubicBezTo>
                    <a:pt x="18137" y="2488"/>
                    <a:pt x="18596" y="4977"/>
                    <a:pt x="19285" y="7764"/>
                  </a:cubicBezTo>
                  <a:cubicBezTo>
                    <a:pt x="19975" y="10551"/>
                    <a:pt x="20894" y="13637"/>
                    <a:pt x="20205" y="15926"/>
                  </a:cubicBezTo>
                  <a:cubicBezTo>
                    <a:pt x="19515" y="18216"/>
                    <a:pt x="17217" y="19709"/>
                    <a:pt x="14920" y="20555"/>
                  </a:cubicBezTo>
                  <a:cubicBezTo>
                    <a:pt x="12622" y="21401"/>
                    <a:pt x="10324" y="21600"/>
                    <a:pt x="8026" y="21550"/>
                  </a:cubicBezTo>
                  <a:cubicBezTo>
                    <a:pt x="5728" y="21500"/>
                    <a:pt x="3430" y="21202"/>
                    <a:pt x="1822" y="19759"/>
                  </a:cubicBezTo>
                  <a:cubicBezTo>
                    <a:pt x="213" y="18315"/>
                    <a:pt x="-706" y="15727"/>
                    <a:pt x="673" y="14035"/>
                  </a:cubicBezTo>
                  <a:cubicBezTo>
                    <a:pt x="2051" y="12343"/>
                    <a:pt x="5728" y="11547"/>
                    <a:pt x="9405" y="10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4754492" y="3438737"/>
              <a:ext cx="520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0"/>
                  </a:moveTo>
                  <a:cubicBezTo>
                    <a:pt x="1363" y="4717"/>
                    <a:pt x="-365" y="9434"/>
                    <a:pt x="67" y="12910"/>
                  </a:cubicBezTo>
                  <a:cubicBezTo>
                    <a:pt x="499" y="16386"/>
                    <a:pt x="3091" y="18621"/>
                    <a:pt x="6979" y="19862"/>
                  </a:cubicBezTo>
                  <a:cubicBezTo>
                    <a:pt x="10867" y="21103"/>
                    <a:pt x="16051" y="21352"/>
                    <a:pt x="212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4911877" y="3423785"/>
              <a:ext cx="160330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47" fill="norm" stroke="1" extrusionOk="0">
                  <a:moveTo>
                    <a:pt x="3709" y="2717"/>
                  </a:moveTo>
                  <a:cubicBezTo>
                    <a:pt x="3429" y="7037"/>
                    <a:pt x="3148" y="11357"/>
                    <a:pt x="2587" y="14732"/>
                  </a:cubicBezTo>
                  <a:cubicBezTo>
                    <a:pt x="2026" y="18107"/>
                    <a:pt x="1185" y="20537"/>
                    <a:pt x="624" y="20942"/>
                  </a:cubicBezTo>
                  <a:cubicBezTo>
                    <a:pt x="63" y="21347"/>
                    <a:pt x="-218" y="19727"/>
                    <a:pt x="203" y="16487"/>
                  </a:cubicBezTo>
                  <a:cubicBezTo>
                    <a:pt x="624" y="13247"/>
                    <a:pt x="1746" y="8387"/>
                    <a:pt x="2868" y="5552"/>
                  </a:cubicBezTo>
                  <a:cubicBezTo>
                    <a:pt x="3990" y="2717"/>
                    <a:pt x="5112" y="1907"/>
                    <a:pt x="5673" y="2312"/>
                  </a:cubicBezTo>
                  <a:cubicBezTo>
                    <a:pt x="6234" y="2717"/>
                    <a:pt x="6234" y="4337"/>
                    <a:pt x="6374" y="5957"/>
                  </a:cubicBezTo>
                  <a:cubicBezTo>
                    <a:pt x="6514" y="7577"/>
                    <a:pt x="6795" y="9197"/>
                    <a:pt x="6935" y="10817"/>
                  </a:cubicBezTo>
                  <a:cubicBezTo>
                    <a:pt x="7076" y="12437"/>
                    <a:pt x="7076" y="14057"/>
                    <a:pt x="7496" y="14192"/>
                  </a:cubicBezTo>
                  <a:cubicBezTo>
                    <a:pt x="7917" y="14327"/>
                    <a:pt x="8759" y="12977"/>
                    <a:pt x="9881" y="10952"/>
                  </a:cubicBezTo>
                  <a:cubicBezTo>
                    <a:pt x="11003" y="8927"/>
                    <a:pt x="12405" y="6227"/>
                    <a:pt x="13668" y="4337"/>
                  </a:cubicBezTo>
                  <a:cubicBezTo>
                    <a:pt x="14930" y="2447"/>
                    <a:pt x="16052" y="1367"/>
                    <a:pt x="17314" y="692"/>
                  </a:cubicBezTo>
                  <a:cubicBezTo>
                    <a:pt x="18577" y="17"/>
                    <a:pt x="19979" y="-253"/>
                    <a:pt x="20681" y="287"/>
                  </a:cubicBezTo>
                  <a:cubicBezTo>
                    <a:pt x="21382" y="827"/>
                    <a:pt x="21382" y="2177"/>
                    <a:pt x="20961" y="5822"/>
                  </a:cubicBezTo>
                  <a:cubicBezTo>
                    <a:pt x="20540" y="9467"/>
                    <a:pt x="19699" y="15407"/>
                    <a:pt x="18857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168464" y="354668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589681" y="3137027"/>
              <a:ext cx="251885" cy="46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541" y="5404"/>
                  </a:moveTo>
                  <a:cubicBezTo>
                    <a:pt x="2178" y="4625"/>
                    <a:pt x="1815" y="3847"/>
                    <a:pt x="1634" y="3701"/>
                  </a:cubicBezTo>
                  <a:cubicBezTo>
                    <a:pt x="1452" y="3555"/>
                    <a:pt x="1452" y="4041"/>
                    <a:pt x="1543" y="6133"/>
                  </a:cubicBezTo>
                  <a:cubicBezTo>
                    <a:pt x="1634" y="8225"/>
                    <a:pt x="1815" y="11923"/>
                    <a:pt x="1815" y="14404"/>
                  </a:cubicBezTo>
                  <a:cubicBezTo>
                    <a:pt x="1815" y="16885"/>
                    <a:pt x="1634" y="18150"/>
                    <a:pt x="1361" y="19220"/>
                  </a:cubicBezTo>
                  <a:cubicBezTo>
                    <a:pt x="1089" y="20290"/>
                    <a:pt x="726" y="21166"/>
                    <a:pt x="454" y="21360"/>
                  </a:cubicBezTo>
                  <a:cubicBezTo>
                    <a:pt x="182" y="21555"/>
                    <a:pt x="0" y="21069"/>
                    <a:pt x="0" y="18928"/>
                  </a:cubicBezTo>
                  <a:cubicBezTo>
                    <a:pt x="0" y="16787"/>
                    <a:pt x="182" y="12993"/>
                    <a:pt x="545" y="9733"/>
                  </a:cubicBezTo>
                  <a:cubicBezTo>
                    <a:pt x="908" y="6474"/>
                    <a:pt x="1452" y="3750"/>
                    <a:pt x="1997" y="2144"/>
                  </a:cubicBezTo>
                  <a:cubicBezTo>
                    <a:pt x="2541" y="539"/>
                    <a:pt x="3086" y="52"/>
                    <a:pt x="3721" y="4"/>
                  </a:cubicBezTo>
                  <a:cubicBezTo>
                    <a:pt x="4356" y="-45"/>
                    <a:pt x="5082" y="344"/>
                    <a:pt x="6171" y="1901"/>
                  </a:cubicBezTo>
                  <a:cubicBezTo>
                    <a:pt x="7261" y="3458"/>
                    <a:pt x="8713" y="6182"/>
                    <a:pt x="9983" y="8760"/>
                  </a:cubicBezTo>
                  <a:cubicBezTo>
                    <a:pt x="11254" y="11339"/>
                    <a:pt x="12343" y="13771"/>
                    <a:pt x="13160" y="15231"/>
                  </a:cubicBezTo>
                  <a:cubicBezTo>
                    <a:pt x="13976" y="16690"/>
                    <a:pt x="14521" y="17177"/>
                    <a:pt x="14975" y="17031"/>
                  </a:cubicBezTo>
                  <a:cubicBezTo>
                    <a:pt x="15429" y="16885"/>
                    <a:pt x="15792" y="16106"/>
                    <a:pt x="16155" y="13917"/>
                  </a:cubicBezTo>
                  <a:cubicBezTo>
                    <a:pt x="16518" y="11728"/>
                    <a:pt x="16881" y="8128"/>
                    <a:pt x="17153" y="6036"/>
                  </a:cubicBezTo>
                  <a:cubicBezTo>
                    <a:pt x="17425" y="3944"/>
                    <a:pt x="17607" y="3360"/>
                    <a:pt x="17879" y="2777"/>
                  </a:cubicBezTo>
                  <a:cubicBezTo>
                    <a:pt x="18151" y="2193"/>
                    <a:pt x="18514" y="1609"/>
                    <a:pt x="19150" y="1804"/>
                  </a:cubicBezTo>
                  <a:cubicBezTo>
                    <a:pt x="19785" y="1998"/>
                    <a:pt x="20692" y="2971"/>
                    <a:pt x="21600" y="3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5871801" y="3336527"/>
              <a:ext cx="96764" cy="13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579" fill="norm" stroke="1" extrusionOk="0">
                  <a:moveTo>
                    <a:pt x="21009" y="4786"/>
                  </a:moveTo>
                  <a:cubicBezTo>
                    <a:pt x="19171" y="3221"/>
                    <a:pt x="17332" y="1655"/>
                    <a:pt x="15264" y="716"/>
                  </a:cubicBezTo>
                  <a:cubicBezTo>
                    <a:pt x="13196" y="-223"/>
                    <a:pt x="10898" y="-536"/>
                    <a:pt x="8141" y="1655"/>
                  </a:cubicBezTo>
                  <a:cubicBezTo>
                    <a:pt x="5383" y="3847"/>
                    <a:pt x="2166" y="8542"/>
                    <a:pt x="788" y="11673"/>
                  </a:cubicBezTo>
                  <a:cubicBezTo>
                    <a:pt x="-591" y="14803"/>
                    <a:pt x="-131" y="16368"/>
                    <a:pt x="1937" y="17934"/>
                  </a:cubicBezTo>
                  <a:cubicBezTo>
                    <a:pt x="4005" y="19499"/>
                    <a:pt x="7681" y="21064"/>
                    <a:pt x="10898" y="20438"/>
                  </a:cubicBezTo>
                  <a:cubicBezTo>
                    <a:pt x="14115" y="19812"/>
                    <a:pt x="16873" y="16994"/>
                    <a:pt x="18252" y="13707"/>
                  </a:cubicBezTo>
                  <a:cubicBezTo>
                    <a:pt x="19630" y="10421"/>
                    <a:pt x="19630" y="6664"/>
                    <a:pt x="19630" y="2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013014" y="2935422"/>
              <a:ext cx="908051" cy="56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5071"/>
                  </a:moveTo>
                  <a:cubicBezTo>
                    <a:pt x="50" y="14595"/>
                    <a:pt x="101" y="14118"/>
                    <a:pt x="252" y="13959"/>
                  </a:cubicBezTo>
                  <a:cubicBezTo>
                    <a:pt x="403" y="13800"/>
                    <a:pt x="655" y="13959"/>
                    <a:pt x="1083" y="14753"/>
                  </a:cubicBezTo>
                  <a:cubicBezTo>
                    <a:pt x="1510" y="15548"/>
                    <a:pt x="2115" y="16977"/>
                    <a:pt x="2417" y="18089"/>
                  </a:cubicBezTo>
                  <a:cubicBezTo>
                    <a:pt x="2719" y="19200"/>
                    <a:pt x="2719" y="19995"/>
                    <a:pt x="2643" y="20550"/>
                  </a:cubicBezTo>
                  <a:cubicBezTo>
                    <a:pt x="2568" y="21106"/>
                    <a:pt x="2417" y="21424"/>
                    <a:pt x="2291" y="21345"/>
                  </a:cubicBezTo>
                  <a:cubicBezTo>
                    <a:pt x="2165" y="21265"/>
                    <a:pt x="2064" y="20789"/>
                    <a:pt x="2165" y="19558"/>
                  </a:cubicBezTo>
                  <a:cubicBezTo>
                    <a:pt x="2266" y="18327"/>
                    <a:pt x="2568" y="16342"/>
                    <a:pt x="2845" y="15230"/>
                  </a:cubicBezTo>
                  <a:cubicBezTo>
                    <a:pt x="3122" y="14118"/>
                    <a:pt x="3373" y="13880"/>
                    <a:pt x="3625" y="13721"/>
                  </a:cubicBezTo>
                  <a:cubicBezTo>
                    <a:pt x="3877" y="13562"/>
                    <a:pt x="4129" y="13483"/>
                    <a:pt x="4355" y="13562"/>
                  </a:cubicBezTo>
                  <a:cubicBezTo>
                    <a:pt x="4582" y="13642"/>
                    <a:pt x="4783" y="13880"/>
                    <a:pt x="4934" y="14396"/>
                  </a:cubicBezTo>
                  <a:cubicBezTo>
                    <a:pt x="5085" y="14912"/>
                    <a:pt x="5186" y="15706"/>
                    <a:pt x="5262" y="16342"/>
                  </a:cubicBezTo>
                  <a:cubicBezTo>
                    <a:pt x="5337" y="16977"/>
                    <a:pt x="5387" y="17453"/>
                    <a:pt x="5564" y="17175"/>
                  </a:cubicBezTo>
                  <a:cubicBezTo>
                    <a:pt x="5740" y="16898"/>
                    <a:pt x="6042" y="15865"/>
                    <a:pt x="6319" y="15230"/>
                  </a:cubicBezTo>
                  <a:cubicBezTo>
                    <a:pt x="6596" y="14595"/>
                    <a:pt x="6848" y="14356"/>
                    <a:pt x="6999" y="14475"/>
                  </a:cubicBezTo>
                  <a:cubicBezTo>
                    <a:pt x="7150" y="14595"/>
                    <a:pt x="7200" y="15071"/>
                    <a:pt x="7225" y="15548"/>
                  </a:cubicBezTo>
                  <a:cubicBezTo>
                    <a:pt x="7250" y="16024"/>
                    <a:pt x="7250" y="16500"/>
                    <a:pt x="7250" y="16937"/>
                  </a:cubicBezTo>
                  <a:cubicBezTo>
                    <a:pt x="7250" y="17374"/>
                    <a:pt x="7250" y="17771"/>
                    <a:pt x="7326" y="17771"/>
                  </a:cubicBezTo>
                  <a:cubicBezTo>
                    <a:pt x="7401" y="17771"/>
                    <a:pt x="7552" y="17374"/>
                    <a:pt x="7703" y="16937"/>
                  </a:cubicBezTo>
                  <a:cubicBezTo>
                    <a:pt x="7855" y="16500"/>
                    <a:pt x="8006" y="16024"/>
                    <a:pt x="8257" y="15508"/>
                  </a:cubicBezTo>
                  <a:cubicBezTo>
                    <a:pt x="8509" y="14992"/>
                    <a:pt x="8862" y="14436"/>
                    <a:pt x="9038" y="14356"/>
                  </a:cubicBezTo>
                  <a:cubicBezTo>
                    <a:pt x="9214" y="14277"/>
                    <a:pt x="9214" y="14674"/>
                    <a:pt x="9239" y="15349"/>
                  </a:cubicBezTo>
                  <a:cubicBezTo>
                    <a:pt x="9264" y="16024"/>
                    <a:pt x="9315" y="16977"/>
                    <a:pt x="9415" y="17612"/>
                  </a:cubicBezTo>
                  <a:cubicBezTo>
                    <a:pt x="9516" y="18248"/>
                    <a:pt x="9667" y="18565"/>
                    <a:pt x="9869" y="18803"/>
                  </a:cubicBezTo>
                  <a:cubicBezTo>
                    <a:pt x="10070" y="19042"/>
                    <a:pt x="10322" y="19200"/>
                    <a:pt x="10750" y="19042"/>
                  </a:cubicBezTo>
                  <a:cubicBezTo>
                    <a:pt x="11178" y="18883"/>
                    <a:pt x="11782" y="18406"/>
                    <a:pt x="12260" y="17771"/>
                  </a:cubicBezTo>
                  <a:cubicBezTo>
                    <a:pt x="12738" y="17136"/>
                    <a:pt x="13091" y="16342"/>
                    <a:pt x="13292" y="15706"/>
                  </a:cubicBezTo>
                  <a:cubicBezTo>
                    <a:pt x="13494" y="15071"/>
                    <a:pt x="13544" y="14595"/>
                    <a:pt x="13443" y="14356"/>
                  </a:cubicBezTo>
                  <a:cubicBezTo>
                    <a:pt x="13343" y="14118"/>
                    <a:pt x="13091" y="14118"/>
                    <a:pt x="12839" y="14237"/>
                  </a:cubicBezTo>
                  <a:cubicBezTo>
                    <a:pt x="12587" y="14356"/>
                    <a:pt x="12336" y="14595"/>
                    <a:pt x="12185" y="14912"/>
                  </a:cubicBezTo>
                  <a:cubicBezTo>
                    <a:pt x="12034" y="15230"/>
                    <a:pt x="11983" y="15627"/>
                    <a:pt x="11958" y="16024"/>
                  </a:cubicBezTo>
                  <a:cubicBezTo>
                    <a:pt x="11933" y="16421"/>
                    <a:pt x="11933" y="16818"/>
                    <a:pt x="12059" y="17096"/>
                  </a:cubicBezTo>
                  <a:cubicBezTo>
                    <a:pt x="12185" y="17374"/>
                    <a:pt x="12436" y="17533"/>
                    <a:pt x="12738" y="17453"/>
                  </a:cubicBezTo>
                  <a:cubicBezTo>
                    <a:pt x="13041" y="17374"/>
                    <a:pt x="13393" y="17056"/>
                    <a:pt x="13544" y="17136"/>
                  </a:cubicBezTo>
                  <a:cubicBezTo>
                    <a:pt x="13695" y="17215"/>
                    <a:pt x="13645" y="17692"/>
                    <a:pt x="13645" y="18128"/>
                  </a:cubicBezTo>
                  <a:cubicBezTo>
                    <a:pt x="13645" y="18565"/>
                    <a:pt x="13695" y="18962"/>
                    <a:pt x="13846" y="19200"/>
                  </a:cubicBezTo>
                  <a:cubicBezTo>
                    <a:pt x="13997" y="19439"/>
                    <a:pt x="14249" y="19518"/>
                    <a:pt x="14828" y="18962"/>
                  </a:cubicBezTo>
                  <a:cubicBezTo>
                    <a:pt x="15407" y="18406"/>
                    <a:pt x="16313" y="17215"/>
                    <a:pt x="17119" y="15468"/>
                  </a:cubicBezTo>
                  <a:cubicBezTo>
                    <a:pt x="17924" y="13721"/>
                    <a:pt x="18629" y="11418"/>
                    <a:pt x="19208" y="9075"/>
                  </a:cubicBezTo>
                  <a:cubicBezTo>
                    <a:pt x="19787" y="6733"/>
                    <a:pt x="20241" y="4350"/>
                    <a:pt x="20366" y="2762"/>
                  </a:cubicBezTo>
                  <a:cubicBezTo>
                    <a:pt x="20492" y="1174"/>
                    <a:pt x="20291" y="380"/>
                    <a:pt x="19913" y="102"/>
                  </a:cubicBezTo>
                  <a:cubicBezTo>
                    <a:pt x="19536" y="-176"/>
                    <a:pt x="18982" y="62"/>
                    <a:pt x="18428" y="1452"/>
                  </a:cubicBezTo>
                  <a:cubicBezTo>
                    <a:pt x="17874" y="2842"/>
                    <a:pt x="17320" y="5383"/>
                    <a:pt x="16993" y="7845"/>
                  </a:cubicBezTo>
                  <a:cubicBezTo>
                    <a:pt x="16666" y="10306"/>
                    <a:pt x="16565" y="12689"/>
                    <a:pt x="16842" y="14674"/>
                  </a:cubicBezTo>
                  <a:cubicBezTo>
                    <a:pt x="17119" y="16659"/>
                    <a:pt x="17773" y="18248"/>
                    <a:pt x="18629" y="19002"/>
                  </a:cubicBezTo>
                  <a:cubicBezTo>
                    <a:pt x="19485" y="19756"/>
                    <a:pt x="20543" y="19677"/>
                    <a:pt x="21600" y="19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311525" y="2986151"/>
              <a:ext cx="181041" cy="43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30" fill="norm" stroke="1" extrusionOk="0">
                  <a:moveTo>
                    <a:pt x="21235" y="2890"/>
                  </a:moveTo>
                  <a:cubicBezTo>
                    <a:pt x="21235" y="2370"/>
                    <a:pt x="21235" y="1851"/>
                    <a:pt x="21111" y="1332"/>
                  </a:cubicBezTo>
                  <a:cubicBezTo>
                    <a:pt x="20987" y="813"/>
                    <a:pt x="20738" y="293"/>
                    <a:pt x="19994" y="86"/>
                  </a:cubicBezTo>
                  <a:cubicBezTo>
                    <a:pt x="19249" y="-122"/>
                    <a:pt x="18007" y="-18"/>
                    <a:pt x="15649" y="1176"/>
                  </a:cubicBezTo>
                  <a:cubicBezTo>
                    <a:pt x="13290" y="2370"/>
                    <a:pt x="9814" y="4655"/>
                    <a:pt x="6959" y="7303"/>
                  </a:cubicBezTo>
                  <a:cubicBezTo>
                    <a:pt x="4104" y="9951"/>
                    <a:pt x="1869" y="12963"/>
                    <a:pt x="752" y="15195"/>
                  </a:cubicBezTo>
                  <a:cubicBezTo>
                    <a:pt x="-365" y="17428"/>
                    <a:pt x="-365" y="18882"/>
                    <a:pt x="1621" y="19868"/>
                  </a:cubicBezTo>
                  <a:cubicBezTo>
                    <a:pt x="3607" y="20855"/>
                    <a:pt x="7580" y="21374"/>
                    <a:pt x="10435" y="21426"/>
                  </a:cubicBezTo>
                  <a:cubicBezTo>
                    <a:pt x="13290" y="21478"/>
                    <a:pt x="15028" y="21063"/>
                    <a:pt x="16766" y="20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576055" y="2994761"/>
              <a:ext cx="176861" cy="41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12" fill="norm" stroke="1" extrusionOk="0">
                  <a:moveTo>
                    <a:pt x="10686" y="7828"/>
                  </a:moveTo>
                  <a:cubicBezTo>
                    <a:pt x="8372" y="10555"/>
                    <a:pt x="6057" y="13282"/>
                    <a:pt x="4515" y="15246"/>
                  </a:cubicBezTo>
                  <a:cubicBezTo>
                    <a:pt x="2972" y="17209"/>
                    <a:pt x="2200" y="18409"/>
                    <a:pt x="1557" y="19446"/>
                  </a:cubicBezTo>
                  <a:cubicBezTo>
                    <a:pt x="915" y="20482"/>
                    <a:pt x="400" y="21355"/>
                    <a:pt x="143" y="21409"/>
                  </a:cubicBezTo>
                  <a:cubicBezTo>
                    <a:pt x="-114" y="21464"/>
                    <a:pt x="-114" y="20700"/>
                    <a:pt x="915" y="18519"/>
                  </a:cubicBezTo>
                  <a:cubicBezTo>
                    <a:pt x="1943" y="16337"/>
                    <a:pt x="4000" y="12737"/>
                    <a:pt x="5929" y="9737"/>
                  </a:cubicBezTo>
                  <a:cubicBezTo>
                    <a:pt x="7857" y="6737"/>
                    <a:pt x="9657" y="4337"/>
                    <a:pt x="11200" y="2700"/>
                  </a:cubicBezTo>
                  <a:cubicBezTo>
                    <a:pt x="12743" y="1064"/>
                    <a:pt x="14029" y="191"/>
                    <a:pt x="14929" y="28"/>
                  </a:cubicBezTo>
                  <a:cubicBezTo>
                    <a:pt x="15829" y="-136"/>
                    <a:pt x="16343" y="409"/>
                    <a:pt x="16986" y="2209"/>
                  </a:cubicBezTo>
                  <a:cubicBezTo>
                    <a:pt x="17629" y="4009"/>
                    <a:pt x="18400" y="7064"/>
                    <a:pt x="19172" y="10337"/>
                  </a:cubicBezTo>
                  <a:cubicBezTo>
                    <a:pt x="19943" y="13609"/>
                    <a:pt x="20715" y="17100"/>
                    <a:pt x="21486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646666" y="3191087"/>
              <a:ext cx="16339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439" y="21600"/>
                  </a:moveTo>
                  <a:cubicBezTo>
                    <a:pt x="608" y="19385"/>
                    <a:pt x="-223" y="17169"/>
                    <a:pt x="54" y="15231"/>
                  </a:cubicBezTo>
                  <a:cubicBezTo>
                    <a:pt x="331" y="13292"/>
                    <a:pt x="1715" y="11631"/>
                    <a:pt x="5454" y="9138"/>
                  </a:cubicBezTo>
                  <a:cubicBezTo>
                    <a:pt x="9192" y="6646"/>
                    <a:pt x="15285" y="3323"/>
                    <a:pt x="213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7898964" y="2918037"/>
              <a:ext cx="247651" cy="41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769" y="9918"/>
                  </a:moveTo>
                  <a:cubicBezTo>
                    <a:pt x="2031" y="12343"/>
                    <a:pt x="1292" y="14767"/>
                    <a:pt x="923" y="16365"/>
                  </a:cubicBezTo>
                  <a:cubicBezTo>
                    <a:pt x="554" y="17963"/>
                    <a:pt x="554" y="18735"/>
                    <a:pt x="462" y="19561"/>
                  </a:cubicBezTo>
                  <a:cubicBezTo>
                    <a:pt x="369" y="20388"/>
                    <a:pt x="185" y="21269"/>
                    <a:pt x="92" y="21435"/>
                  </a:cubicBezTo>
                  <a:cubicBezTo>
                    <a:pt x="0" y="21600"/>
                    <a:pt x="0" y="21049"/>
                    <a:pt x="0" y="18680"/>
                  </a:cubicBezTo>
                  <a:cubicBezTo>
                    <a:pt x="0" y="16310"/>
                    <a:pt x="0" y="12122"/>
                    <a:pt x="277" y="9643"/>
                  </a:cubicBezTo>
                  <a:cubicBezTo>
                    <a:pt x="554" y="7163"/>
                    <a:pt x="1108" y="6392"/>
                    <a:pt x="1754" y="6171"/>
                  </a:cubicBezTo>
                  <a:cubicBezTo>
                    <a:pt x="2400" y="5951"/>
                    <a:pt x="3138" y="6282"/>
                    <a:pt x="4246" y="7880"/>
                  </a:cubicBezTo>
                  <a:cubicBezTo>
                    <a:pt x="5354" y="9478"/>
                    <a:pt x="6831" y="12343"/>
                    <a:pt x="8031" y="14492"/>
                  </a:cubicBezTo>
                  <a:cubicBezTo>
                    <a:pt x="9231" y="16641"/>
                    <a:pt x="10154" y="18073"/>
                    <a:pt x="10985" y="18955"/>
                  </a:cubicBezTo>
                  <a:cubicBezTo>
                    <a:pt x="11815" y="19837"/>
                    <a:pt x="12554" y="20167"/>
                    <a:pt x="13385" y="20333"/>
                  </a:cubicBezTo>
                  <a:cubicBezTo>
                    <a:pt x="14215" y="20498"/>
                    <a:pt x="15138" y="20498"/>
                    <a:pt x="16154" y="19892"/>
                  </a:cubicBezTo>
                  <a:cubicBezTo>
                    <a:pt x="17169" y="19286"/>
                    <a:pt x="18277" y="18073"/>
                    <a:pt x="19200" y="15594"/>
                  </a:cubicBezTo>
                  <a:cubicBezTo>
                    <a:pt x="20123" y="13114"/>
                    <a:pt x="20862" y="9367"/>
                    <a:pt x="21231" y="6557"/>
                  </a:cubicBezTo>
                  <a:cubicBezTo>
                    <a:pt x="21600" y="3747"/>
                    <a:pt x="21600" y="18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8133914" y="2867237"/>
              <a:ext cx="168246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2644" y="0"/>
                  </a:moveTo>
                  <a:cubicBezTo>
                    <a:pt x="15805" y="2787"/>
                    <a:pt x="18966" y="5574"/>
                    <a:pt x="20283" y="8090"/>
                  </a:cubicBezTo>
                  <a:cubicBezTo>
                    <a:pt x="21600" y="10606"/>
                    <a:pt x="21073" y="12852"/>
                    <a:pt x="17385" y="15058"/>
                  </a:cubicBezTo>
                  <a:cubicBezTo>
                    <a:pt x="13698" y="17265"/>
                    <a:pt x="6849" y="19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973370" y="4556850"/>
              <a:ext cx="324896" cy="39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33" fill="norm" stroke="1" extrusionOk="0">
                  <a:moveTo>
                    <a:pt x="18045" y="5062"/>
                  </a:moveTo>
                  <a:cubicBezTo>
                    <a:pt x="17209" y="3592"/>
                    <a:pt x="16373" y="2122"/>
                    <a:pt x="15607" y="1274"/>
                  </a:cubicBezTo>
                  <a:cubicBezTo>
                    <a:pt x="14840" y="425"/>
                    <a:pt x="14144" y="199"/>
                    <a:pt x="13029" y="425"/>
                  </a:cubicBezTo>
                  <a:cubicBezTo>
                    <a:pt x="11914" y="652"/>
                    <a:pt x="10381" y="1330"/>
                    <a:pt x="8291" y="3140"/>
                  </a:cubicBezTo>
                  <a:cubicBezTo>
                    <a:pt x="6200" y="4949"/>
                    <a:pt x="3553" y="7889"/>
                    <a:pt x="1950" y="10603"/>
                  </a:cubicBezTo>
                  <a:cubicBezTo>
                    <a:pt x="347" y="13318"/>
                    <a:pt x="-210" y="15806"/>
                    <a:pt x="69" y="17615"/>
                  </a:cubicBezTo>
                  <a:cubicBezTo>
                    <a:pt x="347" y="19424"/>
                    <a:pt x="1462" y="20555"/>
                    <a:pt x="3204" y="21008"/>
                  </a:cubicBezTo>
                  <a:cubicBezTo>
                    <a:pt x="4946" y="21460"/>
                    <a:pt x="7315" y="21234"/>
                    <a:pt x="9684" y="20329"/>
                  </a:cubicBezTo>
                  <a:cubicBezTo>
                    <a:pt x="12053" y="19424"/>
                    <a:pt x="14422" y="17841"/>
                    <a:pt x="15885" y="15692"/>
                  </a:cubicBezTo>
                  <a:cubicBezTo>
                    <a:pt x="17349" y="13544"/>
                    <a:pt x="17906" y="10830"/>
                    <a:pt x="17697" y="8398"/>
                  </a:cubicBezTo>
                  <a:cubicBezTo>
                    <a:pt x="17488" y="5967"/>
                    <a:pt x="16513" y="3818"/>
                    <a:pt x="15258" y="2405"/>
                  </a:cubicBezTo>
                  <a:cubicBezTo>
                    <a:pt x="14004" y="991"/>
                    <a:pt x="12471" y="312"/>
                    <a:pt x="10729" y="86"/>
                  </a:cubicBezTo>
                  <a:cubicBezTo>
                    <a:pt x="8987" y="-140"/>
                    <a:pt x="7036" y="86"/>
                    <a:pt x="5713" y="708"/>
                  </a:cubicBezTo>
                  <a:cubicBezTo>
                    <a:pt x="4389" y="1330"/>
                    <a:pt x="3692" y="2348"/>
                    <a:pt x="3344" y="3253"/>
                  </a:cubicBezTo>
                  <a:cubicBezTo>
                    <a:pt x="2995" y="4157"/>
                    <a:pt x="2995" y="4949"/>
                    <a:pt x="4180" y="5628"/>
                  </a:cubicBezTo>
                  <a:cubicBezTo>
                    <a:pt x="5364" y="6306"/>
                    <a:pt x="7733" y="6872"/>
                    <a:pt x="10799" y="6702"/>
                  </a:cubicBezTo>
                  <a:cubicBezTo>
                    <a:pt x="13865" y="6532"/>
                    <a:pt x="17627" y="5628"/>
                    <a:pt x="21390" y="4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2082356" y="4272340"/>
              <a:ext cx="196860" cy="22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24" fill="norm" stroke="1" extrusionOk="0">
                  <a:moveTo>
                    <a:pt x="6894" y="9348"/>
                  </a:moveTo>
                  <a:cubicBezTo>
                    <a:pt x="5975" y="7763"/>
                    <a:pt x="5056" y="6177"/>
                    <a:pt x="4597" y="5880"/>
                  </a:cubicBezTo>
                  <a:cubicBezTo>
                    <a:pt x="4137" y="5583"/>
                    <a:pt x="4137" y="6574"/>
                    <a:pt x="3562" y="9051"/>
                  </a:cubicBezTo>
                  <a:cubicBezTo>
                    <a:pt x="2988" y="11528"/>
                    <a:pt x="1839" y="15491"/>
                    <a:pt x="1035" y="17968"/>
                  </a:cubicBezTo>
                  <a:cubicBezTo>
                    <a:pt x="231" y="20445"/>
                    <a:pt x="-229" y="21436"/>
                    <a:pt x="116" y="21040"/>
                  </a:cubicBezTo>
                  <a:cubicBezTo>
                    <a:pt x="460" y="20643"/>
                    <a:pt x="1609" y="18860"/>
                    <a:pt x="3333" y="15491"/>
                  </a:cubicBezTo>
                  <a:cubicBezTo>
                    <a:pt x="5056" y="12122"/>
                    <a:pt x="7354" y="7168"/>
                    <a:pt x="9422" y="4196"/>
                  </a:cubicBezTo>
                  <a:cubicBezTo>
                    <a:pt x="11490" y="1223"/>
                    <a:pt x="13328" y="232"/>
                    <a:pt x="14822" y="34"/>
                  </a:cubicBezTo>
                  <a:cubicBezTo>
                    <a:pt x="16316" y="-164"/>
                    <a:pt x="17465" y="430"/>
                    <a:pt x="18499" y="3700"/>
                  </a:cubicBezTo>
                  <a:cubicBezTo>
                    <a:pt x="19533" y="6970"/>
                    <a:pt x="20452" y="12915"/>
                    <a:pt x="21371" y="18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2298265" y="4865371"/>
              <a:ext cx="22860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30"/>
                    <a:pt x="1200" y="14460"/>
                    <a:pt x="2100" y="11157"/>
                  </a:cubicBezTo>
                  <a:cubicBezTo>
                    <a:pt x="3000" y="7855"/>
                    <a:pt x="4200" y="4820"/>
                    <a:pt x="4900" y="2856"/>
                  </a:cubicBezTo>
                  <a:cubicBezTo>
                    <a:pt x="5600" y="893"/>
                    <a:pt x="5800" y="0"/>
                    <a:pt x="6300" y="0"/>
                  </a:cubicBezTo>
                  <a:cubicBezTo>
                    <a:pt x="6800" y="0"/>
                    <a:pt x="7600" y="893"/>
                    <a:pt x="8200" y="2231"/>
                  </a:cubicBezTo>
                  <a:cubicBezTo>
                    <a:pt x="8800" y="3570"/>
                    <a:pt x="9200" y="5355"/>
                    <a:pt x="9700" y="6605"/>
                  </a:cubicBezTo>
                  <a:cubicBezTo>
                    <a:pt x="10200" y="7855"/>
                    <a:pt x="10800" y="8569"/>
                    <a:pt x="11500" y="8390"/>
                  </a:cubicBezTo>
                  <a:cubicBezTo>
                    <a:pt x="12200" y="8212"/>
                    <a:pt x="13000" y="7140"/>
                    <a:pt x="13700" y="6069"/>
                  </a:cubicBezTo>
                  <a:cubicBezTo>
                    <a:pt x="14400" y="4998"/>
                    <a:pt x="15000" y="3927"/>
                    <a:pt x="15600" y="2945"/>
                  </a:cubicBezTo>
                  <a:cubicBezTo>
                    <a:pt x="16200" y="1964"/>
                    <a:pt x="16800" y="1071"/>
                    <a:pt x="17200" y="1160"/>
                  </a:cubicBezTo>
                  <a:cubicBezTo>
                    <a:pt x="17600" y="1250"/>
                    <a:pt x="17800" y="2321"/>
                    <a:pt x="18500" y="5088"/>
                  </a:cubicBezTo>
                  <a:cubicBezTo>
                    <a:pt x="19200" y="7855"/>
                    <a:pt x="20400" y="12317"/>
                    <a:pt x="21600" y="16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2610056" y="4876923"/>
              <a:ext cx="183510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02" fill="norm" stroke="1" extrusionOk="0">
                  <a:moveTo>
                    <a:pt x="2159" y="3538"/>
                  </a:moveTo>
                  <a:cubicBezTo>
                    <a:pt x="1415" y="5676"/>
                    <a:pt x="670" y="7815"/>
                    <a:pt x="297" y="10167"/>
                  </a:cubicBezTo>
                  <a:cubicBezTo>
                    <a:pt x="-75" y="12520"/>
                    <a:pt x="-75" y="15086"/>
                    <a:pt x="173" y="17225"/>
                  </a:cubicBezTo>
                  <a:cubicBezTo>
                    <a:pt x="422" y="19363"/>
                    <a:pt x="918" y="21074"/>
                    <a:pt x="1166" y="21181"/>
                  </a:cubicBezTo>
                  <a:cubicBezTo>
                    <a:pt x="1415" y="21288"/>
                    <a:pt x="1415" y="19791"/>
                    <a:pt x="1415" y="17439"/>
                  </a:cubicBezTo>
                  <a:cubicBezTo>
                    <a:pt x="1415" y="15086"/>
                    <a:pt x="1415" y="11878"/>
                    <a:pt x="1539" y="9312"/>
                  </a:cubicBezTo>
                  <a:cubicBezTo>
                    <a:pt x="1663" y="6746"/>
                    <a:pt x="1911" y="4821"/>
                    <a:pt x="3153" y="4179"/>
                  </a:cubicBezTo>
                  <a:cubicBezTo>
                    <a:pt x="4394" y="3538"/>
                    <a:pt x="6628" y="4179"/>
                    <a:pt x="8863" y="3965"/>
                  </a:cubicBezTo>
                  <a:cubicBezTo>
                    <a:pt x="11097" y="3752"/>
                    <a:pt x="13332" y="2682"/>
                    <a:pt x="14822" y="1720"/>
                  </a:cubicBezTo>
                  <a:cubicBezTo>
                    <a:pt x="16311" y="757"/>
                    <a:pt x="17056" y="-98"/>
                    <a:pt x="17553" y="9"/>
                  </a:cubicBezTo>
                  <a:cubicBezTo>
                    <a:pt x="18049" y="116"/>
                    <a:pt x="18297" y="1185"/>
                    <a:pt x="18670" y="4286"/>
                  </a:cubicBezTo>
                  <a:cubicBezTo>
                    <a:pt x="19042" y="7387"/>
                    <a:pt x="19539" y="12520"/>
                    <a:pt x="20035" y="15728"/>
                  </a:cubicBezTo>
                  <a:cubicBezTo>
                    <a:pt x="20532" y="18936"/>
                    <a:pt x="21028" y="20219"/>
                    <a:pt x="21525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2902512" y="4847336"/>
              <a:ext cx="195854" cy="2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79" fill="norm" stroke="1" extrusionOk="0">
                  <a:moveTo>
                    <a:pt x="13826" y="6643"/>
                  </a:moveTo>
                  <a:cubicBezTo>
                    <a:pt x="14523" y="5652"/>
                    <a:pt x="15220" y="4661"/>
                    <a:pt x="16033" y="3472"/>
                  </a:cubicBezTo>
                  <a:cubicBezTo>
                    <a:pt x="16846" y="2283"/>
                    <a:pt x="17775" y="896"/>
                    <a:pt x="17659" y="301"/>
                  </a:cubicBezTo>
                  <a:cubicBezTo>
                    <a:pt x="17543" y="-293"/>
                    <a:pt x="16381" y="-95"/>
                    <a:pt x="13710" y="1689"/>
                  </a:cubicBezTo>
                  <a:cubicBezTo>
                    <a:pt x="11039" y="3472"/>
                    <a:pt x="6859" y="6841"/>
                    <a:pt x="4072" y="9417"/>
                  </a:cubicBezTo>
                  <a:cubicBezTo>
                    <a:pt x="1285" y="11993"/>
                    <a:pt x="-109" y="13777"/>
                    <a:pt x="7" y="15659"/>
                  </a:cubicBezTo>
                  <a:cubicBezTo>
                    <a:pt x="123" y="17542"/>
                    <a:pt x="1749" y="19524"/>
                    <a:pt x="5581" y="20415"/>
                  </a:cubicBezTo>
                  <a:cubicBezTo>
                    <a:pt x="9414" y="21307"/>
                    <a:pt x="15452" y="21109"/>
                    <a:pt x="21491" y="20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2936350" y="4969087"/>
              <a:ext cx="12391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761" y="21600"/>
                  </a:moveTo>
                  <a:cubicBezTo>
                    <a:pt x="1296" y="19440"/>
                    <a:pt x="-168" y="17280"/>
                    <a:pt x="15" y="15120"/>
                  </a:cubicBezTo>
                  <a:cubicBezTo>
                    <a:pt x="198" y="12960"/>
                    <a:pt x="2029" y="10800"/>
                    <a:pt x="5873" y="8280"/>
                  </a:cubicBezTo>
                  <a:cubicBezTo>
                    <a:pt x="9717" y="5760"/>
                    <a:pt x="15574" y="288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3534797" y="4669424"/>
              <a:ext cx="307741" cy="9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24" fill="norm" stroke="1" extrusionOk="0">
                  <a:moveTo>
                    <a:pt x="4968" y="18583"/>
                  </a:moveTo>
                  <a:cubicBezTo>
                    <a:pt x="4233" y="18583"/>
                    <a:pt x="3498" y="18583"/>
                    <a:pt x="2617" y="19287"/>
                  </a:cubicBezTo>
                  <a:cubicBezTo>
                    <a:pt x="1735" y="19991"/>
                    <a:pt x="707" y="21400"/>
                    <a:pt x="266" y="20930"/>
                  </a:cubicBezTo>
                  <a:cubicBezTo>
                    <a:pt x="-175" y="20461"/>
                    <a:pt x="-28" y="18113"/>
                    <a:pt x="413" y="14591"/>
                  </a:cubicBezTo>
                  <a:cubicBezTo>
                    <a:pt x="854" y="11070"/>
                    <a:pt x="1588" y="6374"/>
                    <a:pt x="2323" y="3557"/>
                  </a:cubicBezTo>
                  <a:cubicBezTo>
                    <a:pt x="3058" y="739"/>
                    <a:pt x="3792" y="-200"/>
                    <a:pt x="4454" y="35"/>
                  </a:cubicBezTo>
                  <a:cubicBezTo>
                    <a:pt x="5115" y="270"/>
                    <a:pt x="5703" y="1678"/>
                    <a:pt x="6658" y="4496"/>
                  </a:cubicBezTo>
                  <a:cubicBezTo>
                    <a:pt x="7613" y="7313"/>
                    <a:pt x="8935" y="11539"/>
                    <a:pt x="10919" y="12948"/>
                  </a:cubicBezTo>
                  <a:cubicBezTo>
                    <a:pt x="12903" y="14357"/>
                    <a:pt x="15547" y="12948"/>
                    <a:pt x="17237" y="11774"/>
                  </a:cubicBezTo>
                  <a:cubicBezTo>
                    <a:pt x="18927" y="10600"/>
                    <a:pt x="19662" y="9661"/>
                    <a:pt x="20249" y="8252"/>
                  </a:cubicBezTo>
                  <a:cubicBezTo>
                    <a:pt x="20837" y="6843"/>
                    <a:pt x="21278" y="4965"/>
                    <a:pt x="21352" y="4496"/>
                  </a:cubicBezTo>
                  <a:cubicBezTo>
                    <a:pt x="21425" y="4026"/>
                    <a:pt x="21131" y="4965"/>
                    <a:pt x="20837" y="5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547098" y="4829387"/>
              <a:ext cx="3259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65" y="21600"/>
                  </a:moveTo>
                  <a:cubicBezTo>
                    <a:pt x="1964" y="21600"/>
                    <a:pt x="1262" y="21600"/>
                    <a:pt x="771" y="20571"/>
                  </a:cubicBezTo>
                  <a:cubicBezTo>
                    <a:pt x="281" y="19543"/>
                    <a:pt x="0" y="17486"/>
                    <a:pt x="0" y="15600"/>
                  </a:cubicBezTo>
                  <a:cubicBezTo>
                    <a:pt x="0" y="13714"/>
                    <a:pt x="281" y="12000"/>
                    <a:pt x="982" y="10114"/>
                  </a:cubicBezTo>
                  <a:cubicBezTo>
                    <a:pt x="1683" y="8229"/>
                    <a:pt x="2805" y="6171"/>
                    <a:pt x="3647" y="5657"/>
                  </a:cubicBezTo>
                  <a:cubicBezTo>
                    <a:pt x="4488" y="5143"/>
                    <a:pt x="5049" y="6171"/>
                    <a:pt x="6452" y="8057"/>
                  </a:cubicBezTo>
                  <a:cubicBezTo>
                    <a:pt x="7855" y="9943"/>
                    <a:pt x="10099" y="12686"/>
                    <a:pt x="11852" y="13543"/>
                  </a:cubicBezTo>
                  <a:cubicBezTo>
                    <a:pt x="13605" y="14400"/>
                    <a:pt x="14868" y="13371"/>
                    <a:pt x="16410" y="10800"/>
                  </a:cubicBezTo>
                  <a:cubicBezTo>
                    <a:pt x="17953" y="8229"/>
                    <a:pt x="19777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4285814" y="4467182"/>
              <a:ext cx="313316" cy="4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00" fill="norm" stroke="1" extrusionOk="0">
                  <a:moveTo>
                    <a:pt x="0" y="7618"/>
                  </a:moveTo>
                  <a:cubicBezTo>
                    <a:pt x="145" y="10811"/>
                    <a:pt x="290" y="14004"/>
                    <a:pt x="362" y="15976"/>
                  </a:cubicBezTo>
                  <a:cubicBezTo>
                    <a:pt x="435" y="17948"/>
                    <a:pt x="435" y="18700"/>
                    <a:pt x="362" y="17432"/>
                  </a:cubicBezTo>
                  <a:cubicBezTo>
                    <a:pt x="290" y="16164"/>
                    <a:pt x="145" y="12877"/>
                    <a:pt x="217" y="10200"/>
                  </a:cubicBezTo>
                  <a:cubicBezTo>
                    <a:pt x="290" y="7524"/>
                    <a:pt x="580" y="5458"/>
                    <a:pt x="725" y="4190"/>
                  </a:cubicBezTo>
                  <a:cubicBezTo>
                    <a:pt x="870" y="2922"/>
                    <a:pt x="870" y="2453"/>
                    <a:pt x="942" y="1889"/>
                  </a:cubicBezTo>
                  <a:cubicBezTo>
                    <a:pt x="1015" y="1326"/>
                    <a:pt x="1160" y="668"/>
                    <a:pt x="1595" y="527"/>
                  </a:cubicBezTo>
                  <a:cubicBezTo>
                    <a:pt x="2030" y="387"/>
                    <a:pt x="2754" y="762"/>
                    <a:pt x="3987" y="2500"/>
                  </a:cubicBezTo>
                  <a:cubicBezTo>
                    <a:pt x="5219" y="4237"/>
                    <a:pt x="6958" y="7336"/>
                    <a:pt x="8698" y="10200"/>
                  </a:cubicBezTo>
                  <a:cubicBezTo>
                    <a:pt x="10438" y="13065"/>
                    <a:pt x="12177" y="15694"/>
                    <a:pt x="13409" y="17479"/>
                  </a:cubicBezTo>
                  <a:cubicBezTo>
                    <a:pt x="14642" y="19263"/>
                    <a:pt x="15366" y="20202"/>
                    <a:pt x="16091" y="20766"/>
                  </a:cubicBezTo>
                  <a:cubicBezTo>
                    <a:pt x="16816" y="21329"/>
                    <a:pt x="17541" y="21517"/>
                    <a:pt x="18048" y="21329"/>
                  </a:cubicBezTo>
                  <a:cubicBezTo>
                    <a:pt x="18556" y="21141"/>
                    <a:pt x="18846" y="20578"/>
                    <a:pt x="19426" y="18700"/>
                  </a:cubicBezTo>
                  <a:cubicBezTo>
                    <a:pt x="20005" y="16821"/>
                    <a:pt x="20875" y="13628"/>
                    <a:pt x="21238" y="10435"/>
                  </a:cubicBezTo>
                  <a:cubicBezTo>
                    <a:pt x="21600" y="7242"/>
                    <a:pt x="21455" y="4049"/>
                    <a:pt x="21238" y="2218"/>
                  </a:cubicBezTo>
                  <a:cubicBezTo>
                    <a:pt x="21020" y="387"/>
                    <a:pt x="20730" y="-83"/>
                    <a:pt x="20513" y="11"/>
                  </a:cubicBezTo>
                  <a:cubicBezTo>
                    <a:pt x="20295" y="105"/>
                    <a:pt x="20150" y="762"/>
                    <a:pt x="20005" y="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4675049" y="4731199"/>
              <a:ext cx="112417" cy="17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808" fill="norm" stroke="1" extrusionOk="0">
                  <a:moveTo>
                    <a:pt x="21244" y="6303"/>
                  </a:moveTo>
                  <a:cubicBezTo>
                    <a:pt x="18444" y="4069"/>
                    <a:pt x="15644" y="1834"/>
                    <a:pt x="12844" y="717"/>
                  </a:cubicBezTo>
                  <a:cubicBezTo>
                    <a:pt x="10044" y="-400"/>
                    <a:pt x="7244" y="-400"/>
                    <a:pt x="4644" y="2083"/>
                  </a:cubicBezTo>
                  <a:cubicBezTo>
                    <a:pt x="2044" y="4566"/>
                    <a:pt x="-356" y="9531"/>
                    <a:pt x="44" y="13131"/>
                  </a:cubicBezTo>
                  <a:cubicBezTo>
                    <a:pt x="444" y="16731"/>
                    <a:pt x="3644" y="18966"/>
                    <a:pt x="6244" y="20083"/>
                  </a:cubicBezTo>
                  <a:cubicBezTo>
                    <a:pt x="8844" y="21200"/>
                    <a:pt x="10844" y="21200"/>
                    <a:pt x="12644" y="18841"/>
                  </a:cubicBezTo>
                  <a:cubicBezTo>
                    <a:pt x="14444" y="16483"/>
                    <a:pt x="16044" y="11766"/>
                    <a:pt x="16244" y="8538"/>
                  </a:cubicBezTo>
                  <a:cubicBezTo>
                    <a:pt x="16444" y="5310"/>
                    <a:pt x="15244" y="3572"/>
                    <a:pt x="14444" y="2828"/>
                  </a:cubicBezTo>
                  <a:cubicBezTo>
                    <a:pt x="13644" y="2083"/>
                    <a:pt x="13244" y="2331"/>
                    <a:pt x="12844" y="2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812864" y="4651587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757"/>
                  </a:moveTo>
                  <a:cubicBezTo>
                    <a:pt x="1371" y="7978"/>
                    <a:pt x="2743" y="7200"/>
                    <a:pt x="3943" y="7297"/>
                  </a:cubicBezTo>
                  <a:cubicBezTo>
                    <a:pt x="5143" y="7395"/>
                    <a:pt x="6171" y="8368"/>
                    <a:pt x="7371" y="10508"/>
                  </a:cubicBezTo>
                  <a:cubicBezTo>
                    <a:pt x="8571" y="12649"/>
                    <a:pt x="9943" y="15957"/>
                    <a:pt x="10629" y="18195"/>
                  </a:cubicBezTo>
                  <a:cubicBezTo>
                    <a:pt x="11314" y="20432"/>
                    <a:pt x="11314" y="21600"/>
                    <a:pt x="10971" y="21600"/>
                  </a:cubicBezTo>
                  <a:cubicBezTo>
                    <a:pt x="10629" y="21600"/>
                    <a:pt x="9943" y="20432"/>
                    <a:pt x="10286" y="17222"/>
                  </a:cubicBezTo>
                  <a:cubicBezTo>
                    <a:pt x="10629" y="14011"/>
                    <a:pt x="12000" y="8757"/>
                    <a:pt x="13200" y="5254"/>
                  </a:cubicBezTo>
                  <a:cubicBezTo>
                    <a:pt x="14400" y="1751"/>
                    <a:pt x="15429" y="0"/>
                    <a:pt x="16800" y="0"/>
                  </a:cubicBezTo>
                  <a:cubicBezTo>
                    <a:pt x="18171" y="0"/>
                    <a:pt x="19886" y="1751"/>
                    <a:pt x="21600" y="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5022414" y="4706485"/>
              <a:ext cx="234951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719"/>
                  </a:moveTo>
                  <a:cubicBezTo>
                    <a:pt x="0" y="8568"/>
                    <a:pt x="0" y="12418"/>
                    <a:pt x="0" y="14984"/>
                  </a:cubicBezTo>
                  <a:cubicBezTo>
                    <a:pt x="0" y="17550"/>
                    <a:pt x="0" y="18834"/>
                    <a:pt x="97" y="18834"/>
                  </a:cubicBezTo>
                  <a:cubicBezTo>
                    <a:pt x="195" y="18834"/>
                    <a:pt x="389" y="17550"/>
                    <a:pt x="681" y="14770"/>
                  </a:cubicBezTo>
                  <a:cubicBezTo>
                    <a:pt x="973" y="11990"/>
                    <a:pt x="1362" y="7713"/>
                    <a:pt x="1751" y="5040"/>
                  </a:cubicBezTo>
                  <a:cubicBezTo>
                    <a:pt x="2141" y="2366"/>
                    <a:pt x="2530" y="1297"/>
                    <a:pt x="2919" y="1404"/>
                  </a:cubicBezTo>
                  <a:cubicBezTo>
                    <a:pt x="3308" y="1511"/>
                    <a:pt x="3697" y="2794"/>
                    <a:pt x="3892" y="3970"/>
                  </a:cubicBezTo>
                  <a:cubicBezTo>
                    <a:pt x="4086" y="5147"/>
                    <a:pt x="4086" y="6216"/>
                    <a:pt x="4378" y="7713"/>
                  </a:cubicBezTo>
                  <a:cubicBezTo>
                    <a:pt x="4670" y="9210"/>
                    <a:pt x="5254" y="11135"/>
                    <a:pt x="5741" y="11562"/>
                  </a:cubicBezTo>
                  <a:cubicBezTo>
                    <a:pt x="6227" y="11990"/>
                    <a:pt x="6616" y="10921"/>
                    <a:pt x="7395" y="9210"/>
                  </a:cubicBezTo>
                  <a:cubicBezTo>
                    <a:pt x="8173" y="7499"/>
                    <a:pt x="9341" y="5147"/>
                    <a:pt x="10411" y="3543"/>
                  </a:cubicBezTo>
                  <a:cubicBezTo>
                    <a:pt x="11481" y="1939"/>
                    <a:pt x="12454" y="1083"/>
                    <a:pt x="13427" y="549"/>
                  </a:cubicBezTo>
                  <a:cubicBezTo>
                    <a:pt x="14400" y="14"/>
                    <a:pt x="15373" y="-200"/>
                    <a:pt x="15957" y="228"/>
                  </a:cubicBezTo>
                  <a:cubicBezTo>
                    <a:pt x="16541" y="655"/>
                    <a:pt x="16735" y="1725"/>
                    <a:pt x="17124" y="4612"/>
                  </a:cubicBezTo>
                  <a:cubicBezTo>
                    <a:pt x="17514" y="7499"/>
                    <a:pt x="18097" y="12204"/>
                    <a:pt x="18876" y="15305"/>
                  </a:cubicBezTo>
                  <a:cubicBezTo>
                    <a:pt x="19654" y="18406"/>
                    <a:pt x="20627" y="19903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5262503" y="4305265"/>
              <a:ext cx="350462" cy="58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1" fill="norm" stroke="1" extrusionOk="0">
                  <a:moveTo>
                    <a:pt x="7491" y="17881"/>
                  </a:moveTo>
                  <a:cubicBezTo>
                    <a:pt x="7231" y="17497"/>
                    <a:pt x="6971" y="17113"/>
                    <a:pt x="6645" y="16728"/>
                  </a:cubicBezTo>
                  <a:cubicBezTo>
                    <a:pt x="6320" y="16344"/>
                    <a:pt x="5930" y="15959"/>
                    <a:pt x="4889" y="16267"/>
                  </a:cubicBezTo>
                  <a:cubicBezTo>
                    <a:pt x="3848" y="16574"/>
                    <a:pt x="2156" y="17574"/>
                    <a:pt x="1180" y="18304"/>
                  </a:cubicBezTo>
                  <a:cubicBezTo>
                    <a:pt x="204" y="19034"/>
                    <a:pt x="-56" y="19495"/>
                    <a:pt x="9" y="19918"/>
                  </a:cubicBezTo>
                  <a:cubicBezTo>
                    <a:pt x="74" y="20341"/>
                    <a:pt x="464" y="20725"/>
                    <a:pt x="985" y="20841"/>
                  </a:cubicBezTo>
                  <a:cubicBezTo>
                    <a:pt x="1505" y="20956"/>
                    <a:pt x="2156" y="20802"/>
                    <a:pt x="2611" y="20533"/>
                  </a:cubicBezTo>
                  <a:cubicBezTo>
                    <a:pt x="3067" y="20264"/>
                    <a:pt x="3327" y="19880"/>
                    <a:pt x="3652" y="19419"/>
                  </a:cubicBezTo>
                  <a:cubicBezTo>
                    <a:pt x="3978" y="18957"/>
                    <a:pt x="4368" y="18419"/>
                    <a:pt x="4693" y="18419"/>
                  </a:cubicBezTo>
                  <a:cubicBezTo>
                    <a:pt x="5019" y="18419"/>
                    <a:pt x="5279" y="18957"/>
                    <a:pt x="5864" y="19534"/>
                  </a:cubicBezTo>
                  <a:cubicBezTo>
                    <a:pt x="6450" y="20110"/>
                    <a:pt x="7361" y="20725"/>
                    <a:pt x="8272" y="21071"/>
                  </a:cubicBezTo>
                  <a:cubicBezTo>
                    <a:pt x="9183" y="21417"/>
                    <a:pt x="10093" y="21494"/>
                    <a:pt x="11264" y="20917"/>
                  </a:cubicBezTo>
                  <a:cubicBezTo>
                    <a:pt x="12436" y="20341"/>
                    <a:pt x="13867" y="19111"/>
                    <a:pt x="15103" y="17113"/>
                  </a:cubicBezTo>
                  <a:cubicBezTo>
                    <a:pt x="16339" y="15114"/>
                    <a:pt x="17380" y="12347"/>
                    <a:pt x="18096" y="9772"/>
                  </a:cubicBezTo>
                  <a:cubicBezTo>
                    <a:pt x="18811" y="7196"/>
                    <a:pt x="19202" y="4814"/>
                    <a:pt x="19332" y="3276"/>
                  </a:cubicBezTo>
                  <a:cubicBezTo>
                    <a:pt x="19462" y="1739"/>
                    <a:pt x="19332" y="1047"/>
                    <a:pt x="19007" y="586"/>
                  </a:cubicBezTo>
                  <a:cubicBezTo>
                    <a:pt x="18681" y="125"/>
                    <a:pt x="18161" y="-106"/>
                    <a:pt x="17315" y="48"/>
                  </a:cubicBezTo>
                  <a:cubicBezTo>
                    <a:pt x="16469" y="201"/>
                    <a:pt x="15298" y="740"/>
                    <a:pt x="14322" y="2238"/>
                  </a:cubicBezTo>
                  <a:cubicBezTo>
                    <a:pt x="13346" y="3737"/>
                    <a:pt x="12566" y="6197"/>
                    <a:pt x="12305" y="8580"/>
                  </a:cubicBezTo>
                  <a:cubicBezTo>
                    <a:pt x="12045" y="10963"/>
                    <a:pt x="12305" y="13269"/>
                    <a:pt x="13542" y="15306"/>
                  </a:cubicBezTo>
                  <a:cubicBezTo>
                    <a:pt x="14778" y="17343"/>
                    <a:pt x="16990" y="19111"/>
                    <a:pt x="18486" y="20072"/>
                  </a:cubicBezTo>
                  <a:cubicBezTo>
                    <a:pt x="19983" y="21033"/>
                    <a:pt x="20763" y="21187"/>
                    <a:pt x="21544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5844686" y="4332839"/>
              <a:ext cx="219130" cy="71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1" fill="norm" stroke="1" extrusionOk="0">
                  <a:moveTo>
                    <a:pt x="21501" y="38"/>
                  </a:moveTo>
                  <a:cubicBezTo>
                    <a:pt x="20463" y="-26"/>
                    <a:pt x="19424" y="-89"/>
                    <a:pt x="17555" y="576"/>
                  </a:cubicBezTo>
                  <a:cubicBezTo>
                    <a:pt x="15686" y="1241"/>
                    <a:pt x="12986" y="2635"/>
                    <a:pt x="10389" y="4313"/>
                  </a:cubicBezTo>
                  <a:cubicBezTo>
                    <a:pt x="7793" y="5992"/>
                    <a:pt x="5301" y="7956"/>
                    <a:pt x="3328" y="9951"/>
                  </a:cubicBezTo>
                  <a:cubicBezTo>
                    <a:pt x="1355" y="11946"/>
                    <a:pt x="-99" y="13973"/>
                    <a:pt x="5" y="15620"/>
                  </a:cubicBezTo>
                  <a:cubicBezTo>
                    <a:pt x="109" y="17267"/>
                    <a:pt x="1770" y="18534"/>
                    <a:pt x="5197" y="19452"/>
                  </a:cubicBezTo>
                  <a:cubicBezTo>
                    <a:pt x="8624" y="20371"/>
                    <a:pt x="13816" y="20941"/>
                    <a:pt x="19009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6271877" y="4519951"/>
              <a:ext cx="445988" cy="44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01" fill="norm" stroke="1" extrusionOk="0">
                  <a:moveTo>
                    <a:pt x="11936" y="2946"/>
                  </a:moveTo>
                  <a:cubicBezTo>
                    <a:pt x="11429" y="2139"/>
                    <a:pt x="10922" y="1331"/>
                    <a:pt x="10466" y="776"/>
                  </a:cubicBezTo>
                  <a:cubicBezTo>
                    <a:pt x="10009" y="221"/>
                    <a:pt x="9604" y="-82"/>
                    <a:pt x="8843" y="19"/>
                  </a:cubicBezTo>
                  <a:cubicBezTo>
                    <a:pt x="8082" y="120"/>
                    <a:pt x="6967" y="625"/>
                    <a:pt x="5497" y="2088"/>
                  </a:cubicBezTo>
                  <a:cubicBezTo>
                    <a:pt x="4026" y="3552"/>
                    <a:pt x="2201" y="5974"/>
                    <a:pt x="1136" y="8548"/>
                  </a:cubicBezTo>
                  <a:cubicBezTo>
                    <a:pt x="71" y="11122"/>
                    <a:pt x="-233" y="13847"/>
                    <a:pt x="173" y="16068"/>
                  </a:cubicBezTo>
                  <a:cubicBezTo>
                    <a:pt x="578" y="18288"/>
                    <a:pt x="1694" y="20004"/>
                    <a:pt x="3215" y="20761"/>
                  </a:cubicBezTo>
                  <a:cubicBezTo>
                    <a:pt x="4736" y="21518"/>
                    <a:pt x="6663" y="21316"/>
                    <a:pt x="8691" y="20004"/>
                  </a:cubicBezTo>
                  <a:cubicBezTo>
                    <a:pt x="10719" y="18692"/>
                    <a:pt x="12849" y="16269"/>
                    <a:pt x="14268" y="13746"/>
                  </a:cubicBezTo>
                  <a:cubicBezTo>
                    <a:pt x="15688" y="11223"/>
                    <a:pt x="16398" y="8598"/>
                    <a:pt x="16550" y="6681"/>
                  </a:cubicBezTo>
                  <a:cubicBezTo>
                    <a:pt x="16702" y="4763"/>
                    <a:pt x="16297" y="3552"/>
                    <a:pt x="15485" y="2946"/>
                  </a:cubicBezTo>
                  <a:cubicBezTo>
                    <a:pt x="14674" y="2340"/>
                    <a:pt x="13457" y="2340"/>
                    <a:pt x="11784" y="2845"/>
                  </a:cubicBezTo>
                  <a:cubicBezTo>
                    <a:pt x="10111" y="3350"/>
                    <a:pt x="7981" y="4359"/>
                    <a:pt x="6663" y="5015"/>
                  </a:cubicBezTo>
                  <a:cubicBezTo>
                    <a:pt x="5344" y="5671"/>
                    <a:pt x="4837" y="5974"/>
                    <a:pt x="4482" y="6479"/>
                  </a:cubicBezTo>
                  <a:cubicBezTo>
                    <a:pt x="4128" y="6983"/>
                    <a:pt x="3925" y="7690"/>
                    <a:pt x="4229" y="8195"/>
                  </a:cubicBezTo>
                  <a:cubicBezTo>
                    <a:pt x="4533" y="8699"/>
                    <a:pt x="5344" y="9002"/>
                    <a:pt x="7575" y="9204"/>
                  </a:cubicBezTo>
                  <a:cubicBezTo>
                    <a:pt x="9806" y="9406"/>
                    <a:pt x="13457" y="9507"/>
                    <a:pt x="15992" y="9658"/>
                  </a:cubicBezTo>
                  <a:cubicBezTo>
                    <a:pt x="18528" y="9810"/>
                    <a:pt x="19947" y="10011"/>
                    <a:pt x="21367" y="10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6679764" y="5000837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7351454" y="4727787"/>
              <a:ext cx="128412" cy="32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46" fill="norm" stroke="1" extrusionOk="0">
                  <a:moveTo>
                    <a:pt x="20800" y="3345"/>
                  </a:moveTo>
                  <a:cubicBezTo>
                    <a:pt x="20457" y="2508"/>
                    <a:pt x="20114" y="1672"/>
                    <a:pt x="18400" y="1045"/>
                  </a:cubicBezTo>
                  <a:cubicBezTo>
                    <a:pt x="16686" y="418"/>
                    <a:pt x="13600" y="0"/>
                    <a:pt x="10514" y="0"/>
                  </a:cubicBezTo>
                  <a:cubicBezTo>
                    <a:pt x="7429" y="0"/>
                    <a:pt x="4343" y="418"/>
                    <a:pt x="2286" y="1463"/>
                  </a:cubicBezTo>
                  <a:cubicBezTo>
                    <a:pt x="229" y="2508"/>
                    <a:pt x="-800" y="4181"/>
                    <a:pt x="743" y="6132"/>
                  </a:cubicBezTo>
                  <a:cubicBezTo>
                    <a:pt x="2286" y="8083"/>
                    <a:pt x="6400" y="10312"/>
                    <a:pt x="9657" y="12333"/>
                  </a:cubicBezTo>
                  <a:cubicBezTo>
                    <a:pt x="12914" y="14354"/>
                    <a:pt x="15314" y="16165"/>
                    <a:pt x="16514" y="17419"/>
                  </a:cubicBezTo>
                  <a:cubicBezTo>
                    <a:pt x="17714" y="18674"/>
                    <a:pt x="17714" y="19370"/>
                    <a:pt x="16857" y="19928"/>
                  </a:cubicBezTo>
                  <a:cubicBezTo>
                    <a:pt x="16000" y="20485"/>
                    <a:pt x="14286" y="20903"/>
                    <a:pt x="12571" y="21182"/>
                  </a:cubicBezTo>
                  <a:cubicBezTo>
                    <a:pt x="10857" y="21461"/>
                    <a:pt x="9143" y="21600"/>
                    <a:pt x="7086" y="21182"/>
                  </a:cubicBezTo>
                  <a:cubicBezTo>
                    <a:pt x="5029" y="20764"/>
                    <a:pt x="2629" y="19788"/>
                    <a:pt x="1943" y="19022"/>
                  </a:cubicBezTo>
                  <a:cubicBezTo>
                    <a:pt x="1257" y="18255"/>
                    <a:pt x="2286" y="17698"/>
                    <a:pt x="3314" y="17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7561059" y="4774986"/>
              <a:ext cx="261707" cy="27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41" fill="norm" stroke="1" extrusionOk="0">
                  <a:moveTo>
                    <a:pt x="3195" y="7952"/>
                  </a:moveTo>
                  <a:cubicBezTo>
                    <a:pt x="7138" y="6352"/>
                    <a:pt x="11081" y="4752"/>
                    <a:pt x="13309" y="3392"/>
                  </a:cubicBezTo>
                  <a:cubicBezTo>
                    <a:pt x="15538" y="2032"/>
                    <a:pt x="16052" y="912"/>
                    <a:pt x="15709" y="352"/>
                  </a:cubicBezTo>
                  <a:cubicBezTo>
                    <a:pt x="15366" y="-208"/>
                    <a:pt x="14166" y="-208"/>
                    <a:pt x="11509" y="1152"/>
                  </a:cubicBezTo>
                  <a:cubicBezTo>
                    <a:pt x="8852" y="2512"/>
                    <a:pt x="4738" y="5232"/>
                    <a:pt x="2424" y="8272"/>
                  </a:cubicBezTo>
                  <a:cubicBezTo>
                    <a:pt x="109" y="11312"/>
                    <a:pt x="-405" y="14672"/>
                    <a:pt x="281" y="16992"/>
                  </a:cubicBezTo>
                  <a:cubicBezTo>
                    <a:pt x="966" y="19312"/>
                    <a:pt x="2852" y="20592"/>
                    <a:pt x="6538" y="20992"/>
                  </a:cubicBezTo>
                  <a:cubicBezTo>
                    <a:pt x="10224" y="21392"/>
                    <a:pt x="15709" y="20912"/>
                    <a:pt x="21195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7778314" y="4526475"/>
              <a:ext cx="273051" cy="21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6164"/>
                  </a:moveTo>
                  <a:cubicBezTo>
                    <a:pt x="167" y="5105"/>
                    <a:pt x="335" y="4046"/>
                    <a:pt x="1591" y="2987"/>
                  </a:cubicBezTo>
                  <a:cubicBezTo>
                    <a:pt x="2847" y="1929"/>
                    <a:pt x="5191" y="870"/>
                    <a:pt x="6781" y="340"/>
                  </a:cubicBezTo>
                  <a:cubicBezTo>
                    <a:pt x="8372" y="-189"/>
                    <a:pt x="9209" y="-189"/>
                    <a:pt x="9795" y="976"/>
                  </a:cubicBezTo>
                  <a:cubicBezTo>
                    <a:pt x="10381" y="2140"/>
                    <a:pt x="10716" y="4470"/>
                    <a:pt x="10214" y="6587"/>
                  </a:cubicBezTo>
                  <a:cubicBezTo>
                    <a:pt x="9712" y="8705"/>
                    <a:pt x="8372" y="10611"/>
                    <a:pt x="7367" y="11987"/>
                  </a:cubicBezTo>
                  <a:cubicBezTo>
                    <a:pt x="6363" y="13364"/>
                    <a:pt x="5693" y="14211"/>
                    <a:pt x="5191" y="15164"/>
                  </a:cubicBezTo>
                  <a:cubicBezTo>
                    <a:pt x="4688" y="16117"/>
                    <a:pt x="4353" y="17176"/>
                    <a:pt x="4688" y="17917"/>
                  </a:cubicBezTo>
                  <a:cubicBezTo>
                    <a:pt x="5023" y="18658"/>
                    <a:pt x="6028" y="19082"/>
                    <a:pt x="8958" y="19611"/>
                  </a:cubicBezTo>
                  <a:cubicBezTo>
                    <a:pt x="11888" y="20140"/>
                    <a:pt x="16744" y="20776"/>
                    <a:pt x="2160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8076764" y="4454737"/>
              <a:ext cx="208275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6416" y="0"/>
                  </a:moveTo>
                  <a:cubicBezTo>
                    <a:pt x="10479" y="1924"/>
                    <a:pt x="14543" y="3848"/>
                    <a:pt x="17323" y="5834"/>
                  </a:cubicBezTo>
                  <a:cubicBezTo>
                    <a:pt x="20103" y="7821"/>
                    <a:pt x="21600" y="9869"/>
                    <a:pt x="20851" y="11824"/>
                  </a:cubicBezTo>
                  <a:cubicBezTo>
                    <a:pt x="20103" y="13779"/>
                    <a:pt x="17109" y="15641"/>
                    <a:pt x="13259" y="17255"/>
                  </a:cubicBezTo>
                  <a:cubicBezTo>
                    <a:pt x="9410" y="18869"/>
                    <a:pt x="4705" y="20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250515" y="6009271"/>
              <a:ext cx="615951" cy="5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1272"/>
                  </a:moveTo>
                  <a:cubicBezTo>
                    <a:pt x="2672" y="15101"/>
                    <a:pt x="5344" y="8929"/>
                    <a:pt x="8202" y="5072"/>
                  </a:cubicBezTo>
                  <a:cubicBezTo>
                    <a:pt x="11060" y="1215"/>
                    <a:pt x="14103" y="-328"/>
                    <a:pt x="16367" y="58"/>
                  </a:cubicBezTo>
                  <a:cubicBezTo>
                    <a:pt x="18631" y="443"/>
                    <a:pt x="20115" y="2758"/>
                    <a:pt x="21600" y="5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410429" y="6029537"/>
              <a:ext cx="462387" cy="9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9" fill="norm" stroke="1" extrusionOk="0">
                  <a:moveTo>
                    <a:pt x="2597" y="20160"/>
                  </a:moveTo>
                  <a:cubicBezTo>
                    <a:pt x="2008" y="20160"/>
                    <a:pt x="1419" y="20160"/>
                    <a:pt x="879" y="20400"/>
                  </a:cubicBezTo>
                  <a:cubicBezTo>
                    <a:pt x="339" y="20640"/>
                    <a:pt x="-152" y="21120"/>
                    <a:pt x="44" y="21360"/>
                  </a:cubicBezTo>
                  <a:cubicBezTo>
                    <a:pt x="241" y="21600"/>
                    <a:pt x="1124" y="21600"/>
                    <a:pt x="3383" y="19680"/>
                  </a:cubicBezTo>
                  <a:cubicBezTo>
                    <a:pt x="5641" y="17760"/>
                    <a:pt x="9273" y="13920"/>
                    <a:pt x="12513" y="10320"/>
                  </a:cubicBezTo>
                  <a:cubicBezTo>
                    <a:pt x="15753" y="6720"/>
                    <a:pt x="18601" y="3360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764865" y="5849293"/>
              <a:ext cx="168407" cy="37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96" fill="norm" stroke="1" extrusionOk="0">
                  <a:moveTo>
                    <a:pt x="9257" y="141"/>
                  </a:moveTo>
                  <a:cubicBezTo>
                    <a:pt x="7457" y="19"/>
                    <a:pt x="5657" y="-104"/>
                    <a:pt x="5014" y="141"/>
                  </a:cubicBezTo>
                  <a:cubicBezTo>
                    <a:pt x="4371" y="387"/>
                    <a:pt x="4886" y="1001"/>
                    <a:pt x="7586" y="2596"/>
                  </a:cubicBezTo>
                  <a:cubicBezTo>
                    <a:pt x="10286" y="4191"/>
                    <a:pt x="15171" y="6769"/>
                    <a:pt x="18000" y="8916"/>
                  </a:cubicBezTo>
                  <a:cubicBezTo>
                    <a:pt x="20829" y="11064"/>
                    <a:pt x="21600" y="12782"/>
                    <a:pt x="18257" y="14807"/>
                  </a:cubicBezTo>
                  <a:cubicBezTo>
                    <a:pt x="14914" y="16832"/>
                    <a:pt x="7457" y="19164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2309066" y="5762837"/>
              <a:ext cx="1924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21112" y="2362"/>
                  </a:moveTo>
                  <a:cubicBezTo>
                    <a:pt x="20880" y="1800"/>
                    <a:pt x="20647" y="1238"/>
                    <a:pt x="20067" y="787"/>
                  </a:cubicBezTo>
                  <a:cubicBezTo>
                    <a:pt x="19486" y="338"/>
                    <a:pt x="18557" y="0"/>
                    <a:pt x="16815" y="0"/>
                  </a:cubicBezTo>
                  <a:cubicBezTo>
                    <a:pt x="15073" y="0"/>
                    <a:pt x="12518" y="338"/>
                    <a:pt x="9499" y="1800"/>
                  </a:cubicBezTo>
                  <a:cubicBezTo>
                    <a:pt x="6480" y="3263"/>
                    <a:pt x="2996" y="5850"/>
                    <a:pt x="1254" y="8775"/>
                  </a:cubicBezTo>
                  <a:cubicBezTo>
                    <a:pt x="-488" y="11700"/>
                    <a:pt x="-488" y="14962"/>
                    <a:pt x="1718" y="17156"/>
                  </a:cubicBezTo>
                  <a:cubicBezTo>
                    <a:pt x="3925" y="19350"/>
                    <a:pt x="8338" y="20475"/>
                    <a:pt x="127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2570100" y="5915237"/>
              <a:ext cx="6471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4580" y="0"/>
                  </a:moveTo>
                  <a:cubicBezTo>
                    <a:pt x="2490" y="2263"/>
                    <a:pt x="400" y="4526"/>
                    <a:pt x="51" y="7714"/>
                  </a:cubicBezTo>
                  <a:cubicBezTo>
                    <a:pt x="-297" y="10903"/>
                    <a:pt x="1097" y="15017"/>
                    <a:pt x="4929" y="17486"/>
                  </a:cubicBezTo>
                  <a:cubicBezTo>
                    <a:pt x="8761" y="19954"/>
                    <a:pt x="15032" y="20777"/>
                    <a:pt x="213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2691965" y="596603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4400"/>
                    <a:pt x="11040" y="7200"/>
                    <a:pt x="14640" y="3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2940256" y="5946987"/>
              <a:ext cx="202560" cy="1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09" fill="norm" stroke="1" extrusionOk="0">
                  <a:moveTo>
                    <a:pt x="18157" y="0"/>
                  </a:moveTo>
                  <a:cubicBezTo>
                    <a:pt x="17032" y="0"/>
                    <a:pt x="15907" y="0"/>
                    <a:pt x="14782" y="1414"/>
                  </a:cubicBezTo>
                  <a:cubicBezTo>
                    <a:pt x="13657" y="2829"/>
                    <a:pt x="12532" y="5657"/>
                    <a:pt x="10844" y="9000"/>
                  </a:cubicBezTo>
                  <a:cubicBezTo>
                    <a:pt x="9157" y="12343"/>
                    <a:pt x="6907" y="16200"/>
                    <a:pt x="5332" y="18514"/>
                  </a:cubicBezTo>
                  <a:cubicBezTo>
                    <a:pt x="3757" y="20829"/>
                    <a:pt x="2857" y="21600"/>
                    <a:pt x="2070" y="21214"/>
                  </a:cubicBezTo>
                  <a:cubicBezTo>
                    <a:pt x="1282" y="20829"/>
                    <a:pt x="607" y="19286"/>
                    <a:pt x="270" y="17486"/>
                  </a:cubicBezTo>
                  <a:cubicBezTo>
                    <a:pt x="-68" y="15686"/>
                    <a:pt x="-68" y="13629"/>
                    <a:pt x="157" y="11957"/>
                  </a:cubicBezTo>
                  <a:cubicBezTo>
                    <a:pt x="382" y="10286"/>
                    <a:pt x="832" y="9000"/>
                    <a:pt x="1732" y="8871"/>
                  </a:cubicBezTo>
                  <a:cubicBezTo>
                    <a:pt x="2632" y="8743"/>
                    <a:pt x="3982" y="9771"/>
                    <a:pt x="6120" y="11700"/>
                  </a:cubicBezTo>
                  <a:cubicBezTo>
                    <a:pt x="8257" y="13629"/>
                    <a:pt x="11182" y="16457"/>
                    <a:pt x="13882" y="17871"/>
                  </a:cubicBezTo>
                  <a:cubicBezTo>
                    <a:pt x="16582" y="19286"/>
                    <a:pt x="19057" y="19286"/>
                    <a:pt x="21532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199965" y="5871151"/>
              <a:ext cx="93535" cy="26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01" fill="norm" stroke="1" extrusionOk="0">
                  <a:moveTo>
                    <a:pt x="0" y="481"/>
                  </a:moveTo>
                  <a:cubicBezTo>
                    <a:pt x="2400" y="141"/>
                    <a:pt x="4800" y="-199"/>
                    <a:pt x="7440" y="141"/>
                  </a:cubicBezTo>
                  <a:cubicBezTo>
                    <a:pt x="10080" y="481"/>
                    <a:pt x="12960" y="1502"/>
                    <a:pt x="15600" y="3968"/>
                  </a:cubicBezTo>
                  <a:cubicBezTo>
                    <a:pt x="18240" y="6434"/>
                    <a:pt x="20640" y="10346"/>
                    <a:pt x="21120" y="13152"/>
                  </a:cubicBezTo>
                  <a:cubicBezTo>
                    <a:pt x="21600" y="15958"/>
                    <a:pt x="20160" y="17659"/>
                    <a:pt x="17280" y="18850"/>
                  </a:cubicBezTo>
                  <a:cubicBezTo>
                    <a:pt x="14400" y="20040"/>
                    <a:pt x="10080" y="20721"/>
                    <a:pt x="576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3592586" y="5877864"/>
              <a:ext cx="204280" cy="24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856" fill="norm" stroke="1" extrusionOk="0">
                  <a:moveTo>
                    <a:pt x="21272" y="1027"/>
                  </a:moveTo>
                  <a:cubicBezTo>
                    <a:pt x="17305" y="301"/>
                    <a:pt x="13337" y="-425"/>
                    <a:pt x="10031" y="301"/>
                  </a:cubicBezTo>
                  <a:cubicBezTo>
                    <a:pt x="6725" y="1027"/>
                    <a:pt x="4080" y="3205"/>
                    <a:pt x="2317" y="6200"/>
                  </a:cubicBezTo>
                  <a:cubicBezTo>
                    <a:pt x="554" y="9195"/>
                    <a:pt x="-328" y="13007"/>
                    <a:pt x="113" y="15730"/>
                  </a:cubicBezTo>
                  <a:cubicBezTo>
                    <a:pt x="554" y="18452"/>
                    <a:pt x="2317" y="20086"/>
                    <a:pt x="5513" y="20630"/>
                  </a:cubicBezTo>
                  <a:cubicBezTo>
                    <a:pt x="8709" y="21175"/>
                    <a:pt x="13337" y="20630"/>
                    <a:pt x="17966" y="2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3904252" y="5883487"/>
              <a:ext cx="196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80"/>
                    <a:pt x="-1585" y="7360"/>
                    <a:pt x="575" y="10960"/>
                  </a:cubicBezTo>
                  <a:cubicBezTo>
                    <a:pt x="2735" y="14560"/>
                    <a:pt x="11375" y="1808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3836666" y="5870787"/>
              <a:ext cx="201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1600"/>
                  </a:moveTo>
                  <a:cubicBezTo>
                    <a:pt x="494" y="16800"/>
                    <a:pt x="-181" y="12000"/>
                    <a:pt x="44" y="7800"/>
                  </a:cubicBezTo>
                  <a:cubicBezTo>
                    <a:pt x="269" y="3600"/>
                    <a:pt x="1394" y="0"/>
                    <a:pt x="4657" y="0"/>
                  </a:cubicBezTo>
                  <a:cubicBezTo>
                    <a:pt x="7919" y="0"/>
                    <a:pt x="13319" y="3600"/>
                    <a:pt x="16469" y="7200"/>
                  </a:cubicBezTo>
                  <a:cubicBezTo>
                    <a:pt x="19619" y="10800"/>
                    <a:pt x="20519" y="14400"/>
                    <a:pt x="21419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790515" y="6156537"/>
              <a:ext cx="311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6560"/>
                    <a:pt x="9698" y="11520"/>
                    <a:pt x="13298" y="7920"/>
                  </a:cubicBezTo>
                  <a:cubicBezTo>
                    <a:pt x="16898" y="4320"/>
                    <a:pt x="19249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5423054" y="5789761"/>
              <a:ext cx="367711" cy="49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41" fill="norm" stroke="1" extrusionOk="0">
                  <a:moveTo>
                    <a:pt x="13146" y="4564"/>
                  </a:moveTo>
                  <a:cubicBezTo>
                    <a:pt x="13268" y="4110"/>
                    <a:pt x="13390" y="3656"/>
                    <a:pt x="13573" y="3021"/>
                  </a:cubicBezTo>
                  <a:cubicBezTo>
                    <a:pt x="13756" y="2385"/>
                    <a:pt x="14000" y="1569"/>
                    <a:pt x="13817" y="1251"/>
                  </a:cubicBezTo>
                  <a:cubicBezTo>
                    <a:pt x="13634" y="933"/>
                    <a:pt x="13024" y="1115"/>
                    <a:pt x="11620" y="2022"/>
                  </a:cubicBezTo>
                  <a:cubicBezTo>
                    <a:pt x="10217" y="2930"/>
                    <a:pt x="8020" y="4564"/>
                    <a:pt x="5824" y="7059"/>
                  </a:cubicBezTo>
                  <a:cubicBezTo>
                    <a:pt x="3627" y="9555"/>
                    <a:pt x="1431" y="12913"/>
                    <a:pt x="515" y="15318"/>
                  </a:cubicBezTo>
                  <a:cubicBezTo>
                    <a:pt x="-400" y="17723"/>
                    <a:pt x="-34" y="19175"/>
                    <a:pt x="1125" y="20128"/>
                  </a:cubicBezTo>
                  <a:cubicBezTo>
                    <a:pt x="2285" y="21081"/>
                    <a:pt x="4237" y="21535"/>
                    <a:pt x="6068" y="21263"/>
                  </a:cubicBezTo>
                  <a:cubicBezTo>
                    <a:pt x="7898" y="20990"/>
                    <a:pt x="9607" y="19992"/>
                    <a:pt x="11132" y="18222"/>
                  </a:cubicBezTo>
                  <a:cubicBezTo>
                    <a:pt x="12658" y="16453"/>
                    <a:pt x="14000" y="13911"/>
                    <a:pt x="14793" y="11416"/>
                  </a:cubicBezTo>
                  <a:cubicBezTo>
                    <a:pt x="15586" y="8920"/>
                    <a:pt x="15831" y="6469"/>
                    <a:pt x="15586" y="4745"/>
                  </a:cubicBezTo>
                  <a:cubicBezTo>
                    <a:pt x="15342" y="3021"/>
                    <a:pt x="14610" y="2022"/>
                    <a:pt x="13939" y="1342"/>
                  </a:cubicBezTo>
                  <a:cubicBezTo>
                    <a:pt x="13268" y="661"/>
                    <a:pt x="12658" y="298"/>
                    <a:pt x="11925" y="117"/>
                  </a:cubicBezTo>
                  <a:cubicBezTo>
                    <a:pt x="11193" y="-65"/>
                    <a:pt x="10339" y="-65"/>
                    <a:pt x="9424" y="343"/>
                  </a:cubicBezTo>
                  <a:cubicBezTo>
                    <a:pt x="8508" y="752"/>
                    <a:pt x="7532" y="1569"/>
                    <a:pt x="6800" y="2476"/>
                  </a:cubicBezTo>
                  <a:cubicBezTo>
                    <a:pt x="6068" y="3384"/>
                    <a:pt x="5580" y="4382"/>
                    <a:pt x="5397" y="5108"/>
                  </a:cubicBezTo>
                  <a:cubicBezTo>
                    <a:pt x="5214" y="5834"/>
                    <a:pt x="5336" y="6288"/>
                    <a:pt x="6007" y="6742"/>
                  </a:cubicBezTo>
                  <a:cubicBezTo>
                    <a:pt x="6678" y="7196"/>
                    <a:pt x="7898" y="7649"/>
                    <a:pt x="10522" y="7377"/>
                  </a:cubicBezTo>
                  <a:cubicBezTo>
                    <a:pt x="13146" y="7105"/>
                    <a:pt x="17173" y="6106"/>
                    <a:pt x="21200" y="5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5584935" y="5548669"/>
              <a:ext cx="193130" cy="14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04" fill="norm" stroke="1" extrusionOk="0">
                  <a:moveTo>
                    <a:pt x="4518" y="3451"/>
                  </a:moveTo>
                  <a:cubicBezTo>
                    <a:pt x="3579" y="6845"/>
                    <a:pt x="2639" y="10239"/>
                    <a:pt x="1935" y="12708"/>
                  </a:cubicBezTo>
                  <a:cubicBezTo>
                    <a:pt x="1231" y="15177"/>
                    <a:pt x="761" y="16719"/>
                    <a:pt x="409" y="18262"/>
                  </a:cubicBezTo>
                  <a:cubicBezTo>
                    <a:pt x="57" y="19805"/>
                    <a:pt x="-178" y="21348"/>
                    <a:pt x="174" y="21194"/>
                  </a:cubicBezTo>
                  <a:cubicBezTo>
                    <a:pt x="526" y="21039"/>
                    <a:pt x="1465" y="19188"/>
                    <a:pt x="2874" y="15639"/>
                  </a:cubicBezTo>
                  <a:cubicBezTo>
                    <a:pt x="4283" y="12091"/>
                    <a:pt x="6161" y="6845"/>
                    <a:pt x="7687" y="3759"/>
                  </a:cubicBezTo>
                  <a:cubicBezTo>
                    <a:pt x="9213" y="674"/>
                    <a:pt x="10387" y="-252"/>
                    <a:pt x="11326" y="57"/>
                  </a:cubicBezTo>
                  <a:cubicBezTo>
                    <a:pt x="12265" y="365"/>
                    <a:pt x="12970" y="1908"/>
                    <a:pt x="14613" y="5611"/>
                  </a:cubicBezTo>
                  <a:cubicBezTo>
                    <a:pt x="16257" y="9314"/>
                    <a:pt x="18839" y="15177"/>
                    <a:pt x="21422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5657778" y="6192521"/>
              <a:ext cx="215537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593" y="21600"/>
                  </a:moveTo>
                  <a:cubicBezTo>
                    <a:pt x="173" y="20788"/>
                    <a:pt x="-246" y="19976"/>
                    <a:pt x="173" y="17621"/>
                  </a:cubicBezTo>
                  <a:cubicBezTo>
                    <a:pt x="593" y="15266"/>
                    <a:pt x="1851" y="11368"/>
                    <a:pt x="2795" y="8445"/>
                  </a:cubicBezTo>
                  <a:cubicBezTo>
                    <a:pt x="3738" y="5522"/>
                    <a:pt x="4368" y="3573"/>
                    <a:pt x="4787" y="2192"/>
                  </a:cubicBezTo>
                  <a:cubicBezTo>
                    <a:pt x="5206" y="812"/>
                    <a:pt x="5416" y="0"/>
                    <a:pt x="5731" y="0"/>
                  </a:cubicBezTo>
                  <a:cubicBezTo>
                    <a:pt x="6045" y="0"/>
                    <a:pt x="6465" y="812"/>
                    <a:pt x="6884" y="1624"/>
                  </a:cubicBezTo>
                  <a:cubicBezTo>
                    <a:pt x="7304" y="2436"/>
                    <a:pt x="7723" y="3248"/>
                    <a:pt x="8247" y="4223"/>
                  </a:cubicBezTo>
                  <a:cubicBezTo>
                    <a:pt x="8771" y="5197"/>
                    <a:pt x="9401" y="6334"/>
                    <a:pt x="10239" y="6821"/>
                  </a:cubicBezTo>
                  <a:cubicBezTo>
                    <a:pt x="11078" y="7308"/>
                    <a:pt x="12127" y="7146"/>
                    <a:pt x="13071" y="6740"/>
                  </a:cubicBezTo>
                  <a:cubicBezTo>
                    <a:pt x="14014" y="6334"/>
                    <a:pt x="14853" y="5684"/>
                    <a:pt x="15692" y="5116"/>
                  </a:cubicBezTo>
                  <a:cubicBezTo>
                    <a:pt x="16531" y="4547"/>
                    <a:pt x="17370" y="4060"/>
                    <a:pt x="17789" y="4304"/>
                  </a:cubicBezTo>
                  <a:cubicBezTo>
                    <a:pt x="18208" y="4547"/>
                    <a:pt x="18208" y="5522"/>
                    <a:pt x="18733" y="7308"/>
                  </a:cubicBezTo>
                  <a:cubicBezTo>
                    <a:pt x="19257" y="9095"/>
                    <a:pt x="20305" y="11693"/>
                    <a:pt x="21354" y="14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5937240" y="6207337"/>
              <a:ext cx="18372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2184" y="0"/>
                  </a:moveTo>
                  <a:cubicBezTo>
                    <a:pt x="1440" y="6075"/>
                    <a:pt x="695" y="12150"/>
                    <a:pt x="322" y="15750"/>
                  </a:cubicBezTo>
                  <a:cubicBezTo>
                    <a:pt x="-50" y="19350"/>
                    <a:pt x="-50" y="20475"/>
                    <a:pt x="74" y="20475"/>
                  </a:cubicBezTo>
                  <a:cubicBezTo>
                    <a:pt x="198" y="20475"/>
                    <a:pt x="447" y="19350"/>
                    <a:pt x="943" y="16987"/>
                  </a:cubicBezTo>
                  <a:cubicBezTo>
                    <a:pt x="1440" y="14625"/>
                    <a:pt x="2184" y="11025"/>
                    <a:pt x="2681" y="8550"/>
                  </a:cubicBezTo>
                  <a:cubicBezTo>
                    <a:pt x="3178" y="6075"/>
                    <a:pt x="3426" y="4725"/>
                    <a:pt x="3674" y="4613"/>
                  </a:cubicBezTo>
                  <a:cubicBezTo>
                    <a:pt x="3922" y="4500"/>
                    <a:pt x="4171" y="5625"/>
                    <a:pt x="4916" y="6188"/>
                  </a:cubicBezTo>
                  <a:cubicBezTo>
                    <a:pt x="5660" y="6750"/>
                    <a:pt x="6902" y="6750"/>
                    <a:pt x="8640" y="5962"/>
                  </a:cubicBezTo>
                  <a:cubicBezTo>
                    <a:pt x="10378" y="5175"/>
                    <a:pt x="12612" y="3600"/>
                    <a:pt x="14474" y="2475"/>
                  </a:cubicBezTo>
                  <a:cubicBezTo>
                    <a:pt x="16336" y="1350"/>
                    <a:pt x="17826" y="675"/>
                    <a:pt x="18571" y="900"/>
                  </a:cubicBezTo>
                  <a:cubicBezTo>
                    <a:pt x="19316" y="1125"/>
                    <a:pt x="19316" y="2250"/>
                    <a:pt x="19564" y="5062"/>
                  </a:cubicBezTo>
                  <a:cubicBezTo>
                    <a:pt x="19812" y="7875"/>
                    <a:pt x="20309" y="12375"/>
                    <a:pt x="20681" y="15413"/>
                  </a:cubicBezTo>
                  <a:cubicBezTo>
                    <a:pt x="21053" y="18450"/>
                    <a:pt x="21302" y="20025"/>
                    <a:pt x="215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6236257" y="6210861"/>
              <a:ext cx="132359" cy="23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76" fill="norm" stroke="1" extrusionOk="0">
                  <a:moveTo>
                    <a:pt x="20092" y="3762"/>
                  </a:moveTo>
                  <a:cubicBezTo>
                    <a:pt x="19754" y="2206"/>
                    <a:pt x="19416" y="649"/>
                    <a:pt x="18235" y="162"/>
                  </a:cubicBezTo>
                  <a:cubicBezTo>
                    <a:pt x="17054" y="-324"/>
                    <a:pt x="15029" y="260"/>
                    <a:pt x="11991" y="2206"/>
                  </a:cubicBezTo>
                  <a:cubicBezTo>
                    <a:pt x="8954" y="4152"/>
                    <a:pt x="4904" y="7460"/>
                    <a:pt x="2541" y="10184"/>
                  </a:cubicBezTo>
                  <a:cubicBezTo>
                    <a:pt x="179" y="12908"/>
                    <a:pt x="-496" y="15049"/>
                    <a:pt x="348" y="16800"/>
                  </a:cubicBezTo>
                  <a:cubicBezTo>
                    <a:pt x="1191" y="18552"/>
                    <a:pt x="3554" y="19914"/>
                    <a:pt x="7266" y="20595"/>
                  </a:cubicBezTo>
                  <a:cubicBezTo>
                    <a:pt x="10979" y="21276"/>
                    <a:pt x="16041" y="21276"/>
                    <a:pt x="21104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6256645" y="6327987"/>
              <a:ext cx="20087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5840"/>
                    <a:pt x="-248" y="10080"/>
                    <a:pt x="89" y="7200"/>
                  </a:cubicBezTo>
                  <a:cubicBezTo>
                    <a:pt x="427" y="4320"/>
                    <a:pt x="1777" y="4320"/>
                    <a:pt x="5489" y="3600"/>
                  </a:cubicBezTo>
                  <a:cubicBezTo>
                    <a:pt x="9202" y="2880"/>
                    <a:pt x="15277" y="1440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6902014" y="5966037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7600"/>
                    <a:pt x="626" y="13600"/>
                    <a:pt x="2504" y="10000"/>
                  </a:cubicBezTo>
                  <a:cubicBezTo>
                    <a:pt x="4383" y="6400"/>
                    <a:pt x="7826" y="3200"/>
                    <a:pt x="11270" y="1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7060764" y="5864437"/>
              <a:ext cx="508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2548"/>
                    <a:pt x="9000" y="5095"/>
                    <a:pt x="5400" y="8695"/>
                  </a:cubicBezTo>
                  <a:cubicBezTo>
                    <a:pt x="1800" y="12295"/>
                    <a:pt x="900" y="169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6940114" y="6277187"/>
              <a:ext cx="349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7638614" y="5923704"/>
              <a:ext cx="421523" cy="3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8" fill="norm" stroke="1" extrusionOk="0">
                  <a:moveTo>
                    <a:pt x="0" y="247"/>
                  </a:moveTo>
                  <a:cubicBezTo>
                    <a:pt x="3132" y="123"/>
                    <a:pt x="6264" y="0"/>
                    <a:pt x="9612" y="0"/>
                  </a:cubicBezTo>
                  <a:cubicBezTo>
                    <a:pt x="12960" y="0"/>
                    <a:pt x="16524" y="123"/>
                    <a:pt x="18630" y="494"/>
                  </a:cubicBezTo>
                  <a:cubicBezTo>
                    <a:pt x="20736" y="864"/>
                    <a:pt x="21384" y="1481"/>
                    <a:pt x="21492" y="2098"/>
                  </a:cubicBezTo>
                  <a:cubicBezTo>
                    <a:pt x="21600" y="2715"/>
                    <a:pt x="21168" y="3333"/>
                    <a:pt x="19494" y="4752"/>
                  </a:cubicBezTo>
                  <a:cubicBezTo>
                    <a:pt x="17820" y="6171"/>
                    <a:pt x="14904" y="8393"/>
                    <a:pt x="12096" y="10615"/>
                  </a:cubicBezTo>
                  <a:cubicBezTo>
                    <a:pt x="9288" y="12837"/>
                    <a:pt x="6588" y="15058"/>
                    <a:pt x="5022" y="16478"/>
                  </a:cubicBezTo>
                  <a:cubicBezTo>
                    <a:pt x="3456" y="17897"/>
                    <a:pt x="3024" y="18514"/>
                    <a:pt x="2700" y="19193"/>
                  </a:cubicBezTo>
                  <a:cubicBezTo>
                    <a:pt x="2376" y="19872"/>
                    <a:pt x="2160" y="20613"/>
                    <a:pt x="2322" y="21045"/>
                  </a:cubicBezTo>
                  <a:cubicBezTo>
                    <a:pt x="2484" y="21477"/>
                    <a:pt x="3024" y="21600"/>
                    <a:pt x="4914" y="21415"/>
                  </a:cubicBezTo>
                  <a:cubicBezTo>
                    <a:pt x="6804" y="21230"/>
                    <a:pt x="10044" y="20736"/>
                    <a:pt x="12798" y="20489"/>
                  </a:cubicBezTo>
                  <a:cubicBezTo>
                    <a:pt x="15552" y="20242"/>
                    <a:pt x="17820" y="20242"/>
                    <a:pt x="20088" y="20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8073855" y="6175587"/>
              <a:ext cx="23786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0334" y="0"/>
                  </a:moveTo>
                  <a:cubicBezTo>
                    <a:pt x="18614" y="1946"/>
                    <a:pt x="16893" y="3892"/>
                    <a:pt x="15077" y="6616"/>
                  </a:cubicBezTo>
                  <a:cubicBezTo>
                    <a:pt x="13262" y="9341"/>
                    <a:pt x="11350" y="12843"/>
                    <a:pt x="9916" y="14886"/>
                  </a:cubicBezTo>
                  <a:cubicBezTo>
                    <a:pt x="8483" y="16930"/>
                    <a:pt x="7527" y="17514"/>
                    <a:pt x="6476" y="18000"/>
                  </a:cubicBezTo>
                  <a:cubicBezTo>
                    <a:pt x="5424" y="18486"/>
                    <a:pt x="4277" y="18876"/>
                    <a:pt x="3226" y="18681"/>
                  </a:cubicBezTo>
                  <a:cubicBezTo>
                    <a:pt x="2175" y="18486"/>
                    <a:pt x="1219" y="17708"/>
                    <a:pt x="646" y="16346"/>
                  </a:cubicBezTo>
                  <a:cubicBezTo>
                    <a:pt x="72" y="14984"/>
                    <a:pt x="-119" y="13038"/>
                    <a:pt x="72" y="11676"/>
                  </a:cubicBezTo>
                  <a:cubicBezTo>
                    <a:pt x="263" y="10314"/>
                    <a:pt x="837" y="9535"/>
                    <a:pt x="1697" y="9146"/>
                  </a:cubicBezTo>
                  <a:cubicBezTo>
                    <a:pt x="2557" y="8757"/>
                    <a:pt x="3704" y="8757"/>
                    <a:pt x="5902" y="10119"/>
                  </a:cubicBezTo>
                  <a:cubicBezTo>
                    <a:pt x="8100" y="11481"/>
                    <a:pt x="11350" y="14205"/>
                    <a:pt x="14122" y="16346"/>
                  </a:cubicBezTo>
                  <a:cubicBezTo>
                    <a:pt x="16893" y="18486"/>
                    <a:pt x="19187" y="20043"/>
                    <a:pt x="214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8330764" y="6194637"/>
              <a:ext cx="158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520"/>
                    <a:pt x="14688" y="5040"/>
                    <a:pt x="11376" y="7920"/>
                  </a:cubicBezTo>
                  <a:cubicBezTo>
                    <a:pt x="8064" y="10800"/>
                    <a:pt x="4896" y="14040"/>
                    <a:pt x="3024" y="16380"/>
                  </a:cubicBezTo>
                  <a:cubicBezTo>
                    <a:pt x="1152" y="18720"/>
                    <a:pt x="576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8419664" y="6418308"/>
              <a:ext cx="260351" cy="15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4925"/>
                  </a:moveTo>
                  <a:cubicBezTo>
                    <a:pt x="351" y="3504"/>
                    <a:pt x="702" y="2083"/>
                    <a:pt x="1317" y="1088"/>
                  </a:cubicBezTo>
                  <a:cubicBezTo>
                    <a:pt x="1932" y="93"/>
                    <a:pt x="2810" y="-475"/>
                    <a:pt x="4039" y="520"/>
                  </a:cubicBezTo>
                  <a:cubicBezTo>
                    <a:pt x="5268" y="1514"/>
                    <a:pt x="6849" y="4072"/>
                    <a:pt x="7463" y="7057"/>
                  </a:cubicBezTo>
                  <a:cubicBezTo>
                    <a:pt x="8078" y="10041"/>
                    <a:pt x="7727" y="13451"/>
                    <a:pt x="6849" y="15867"/>
                  </a:cubicBezTo>
                  <a:cubicBezTo>
                    <a:pt x="5971" y="18283"/>
                    <a:pt x="4566" y="19704"/>
                    <a:pt x="4478" y="20414"/>
                  </a:cubicBezTo>
                  <a:cubicBezTo>
                    <a:pt x="4390" y="21125"/>
                    <a:pt x="5620" y="21125"/>
                    <a:pt x="8693" y="20272"/>
                  </a:cubicBezTo>
                  <a:cubicBezTo>
                    <a:pt x="11766" y="19420"/>
                    <a:pt x="16683" y="17714"/>
                    <a:pt x="21600" y="16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8883214" y="6220037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9255602" y="6014626"/>
              <a:ext cx="139604" cy="36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331" fill="norm" stroke="1" extrusionOk="0">
                  <a:moveTo>
                    <a:pt x="13483" y="6351"/>
                  </a:moveTo>
                  <a:cubicBezTo>
                    <a:pt x="15987" y="5008"/>
                    <a:pt x="18492" y="3666"/>
                    <a:pt x="19744" y="2690"/>
                  </a:cubicBezTo>
                  <a:cubicBezTo>
                    <a:pt x="20996" y="1714"/>
                    <a:pt x="20996" y="1103"/>
                    <a:pt x="19431" y="615"/>
                  </a:cubicBezTo>
                  <a:cubicBezTo>
                    <a:pt x="17866" y="127"/>
                    <a:pt x="14735" y="-239"/>
                    <a:pt x="10822" y="188"/>
                  </a:cubicBezTo>
                  <a:cubicBezTo>
                    <a:pt x="6909" y="615"/>
                    <a:pt x="2213" y="1836"/>
                    <a:pt x="805" y="3605"/>
                  </a:cubicBezTo>
                  <a:cubicBezTo>
                    <a:pt x="-604" y="5375"/>
                    <a:pt x="1274" y="7693"/>
                    <a:pt x="4718" y="10012"/>
                  </a:cubicBezTo>
                  <a:cubicBezTo>
                    <a:pt x="8161" y="12330"/>
                    <a:pt x="13170" y="14649"/>
                    <a:pt x="15831" y="16114"/>
                  </a:cubicBezTo>
                  <a:cubicBezTo>
                    <a:pt x="18492" y="17578"/>
                    <a:pt x="18805" y="18188"/>
                    <a:pt x="18805" y="18798"/>
                  </a:cubicBezTo>
                  <a:cubicBezTo>
                    <a:pt x="18805" y="19408"/>
                    <a:pt x="18492" y="20019"/>
                    <a:pt x="17396" y="20446"/>
                  </a:cubicBezTo>
                  <a:cubicBezTo>
                    <a:pt x="16300" y="20873"/>
                    <a:pt x="14422" y="21117"/>
                    <a:pt x="12231" y="21239"/>
                  </a:cubicBezTo>
                  <a:cubicBezTo>
                    <a:pt x="10039" y="21361"/>
                    <a:pt x="7535" y="21361"/>
                    <a:pt x="5344" y="21239"/>
                  </a:cubicBezTo>
                  <a:cubicBezTo>
                    <a:pt x="3153" y="21117"/>
                    <a:pt x="1274" y="20873"/>
                    <a:pt x="492" y="20507"/>
                  </a:cubicBezTo>
                  <a:cubicBezTo>
                    <a:pt x="-291" y="20141"/>
                    <a:pt x="22" y="19653"/>
                    <a:pt x="335" y="19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9504335" y="6072251"/>
              <a:ext cx="293281" cy="30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22" fill="norm" stroke="1" extrusionOk="0">
                  <a:moveTo>
                    <a:pt x="541" y="7828"/>
                  </a:moveTo>
                  <a:cubicBezTo>
                    <a:pt x="4496" y="6921"/>
                    <a:pt x="8451" y="6015"/>
                    <a:pt x="10961" y="5033"/>
                  </a:cubicBezTo>
                  <a:cubicBezTo>
                    <a:pt x="13470" y="4051"/>
                    <a:pt x="14535" y="2994"/>
                    <a:pt x="14991" y="2088"/>
                  </a:cubicBezTo>
                  <a:cubicBezTo>
                    <a:pt x="15448" y="1181"/>
                    <a:pt x="15296" y="426"/>
                    <a:pt x="14079" y="124"/>
                  </a:cubicBezTo>
                  <a:cubicBezTo>
                    <a:pt x="12862" y="-178"/>
                    <a:pt x="10580" y="-27"/>
                    <a:pt x="7918" y="1710"/>
                  </a:cubicBezTo>
                  <a:cubicBezTo>
                    <a:pt x="5256" y="3447"/>
                    <a:pt x="2214" y="6770"/>
                    <a:pt x="845" y="9716"/>
                  </a:cubicBezTo>
                  <a:cubicBezTo>
                    <a:pt x="-524" y="12661"/>
                    <a:pt x="-220" y="15229"/>
                    <a:pt x="1682" y="17117"/>
                  </a:cubicBezTo>
                  <a:cubicBezTo>
                    <a:pt x="3583" y="19005"/>
                    <a:pt x="7082" y="20214"/>
                    <a:pt x="10580" y="20818"/>
                  </a:cubicBezTo>
                  <a:cubicBezTo>
                    <a:pt x="14079" y="21422"/>
                    <a:pt x="17577" y="21422"/>
                    <a:pt x="21076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0089714" y="5650780"/>
              <a:ext cx="270894" cy="8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94" fill="norm" stroke="1" extrusionOk="0">
                  <a:moveTo>
                    <a:pt x="0" y="101"/>
                  </a:moveTo>
                  <a:cubicBezTo>
                    <a:pt x="2144" y="-3"/>
                    <a:pt x="4287" y="-106"/>
                    <a:pt x="6348" y="230"/>
                  </a:cubicBezTo>
                  <a:cubicBezTo>
                    <a:pt x="8409" y="566"/>
                    <a:pt x="10388" y="1341"/>
                    <a:pt x="12696" y="2633"/>
                  </a:cubicBezTo>
                  <a:cubicBezTo>
                    <a:pt x="15005" y="3925"/>
                    <a:pt x="17643" y="5733"/>
                    <a:pt x="19292" y="7645"/>
                  </a:cubicBezTo>
                  <a:cubicBezTo>
                    <a:pt x="20940" y="9557"/>
                    <a:pt x="21600" y="11572"/>
                    <a:pt x="20693" y="13433"/>
                  </a:cubicBezTo>
                  <a:cubicBezTo>
                    <a:pt x="19786" y="15293"/>
                    <a:pt x="17313" y="16998"/>
                    <a:pt x="13850" y="18316"/>
                  </a:cubicBezTo>
                  <a:cubicBezTo>
                    <a:pt x="10388" y="19634"/>
                    <a:pt x="5936" y="20564"/>
                    <a:pt x="1484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4896680" y="5549380"/>
              <a:ext cx="391493" cy="117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55" fill="norm" stroke="1" extrusionOk="0">
                  <a:moveTo>
                    <a:pt x="19579" y="2161"/>
                  </a:moveTo>
                  <a:cubicBezTo>
                    <a:pt x="19464" y="1774"/>
                    <a:pt x="19349" y="1387"/>
                    <a:pt x="19521" y="1116"/>
                  </a:cubicBezTo>
                  <a:cubicBezTo>
                    <a:pt x="19693" y="845"/>
                    <a:pt x="20153" y="690"/>
                    <a:pt x="20555" y="497"/>
                  </a:cubicBezTo>
                  <a:cubicBezTo>
                    <a:pt x="20957" y="303"/>
                    <a:pt x="21302" y="71"/>
                    <a:pt x="21245" y="13"/>
                  </a:cubicBezTo>
                  <a:cubicBezTo>
                    <a:pt x="21187" y="-45"/>
                    <a:pt x="20728" y="71"/>
                    <a:pt x="19291" y="652"/>
                  </a:cubicBezTo>
                  <a:cubicBezTo>
                    <a:pt x="17855" y="1232"/>
                    <a:pt x="15442" y="2278"/>
                    <a:pt x="13259" y="3303"/>
                  </a:cubicBezTo>
                  <a:cubicBezTo>
                    <a:pt x="11076" y="4329"/>
                    <a:pt x="9123" y="5336"/>
                    <a:pt x="7170" y="6536"/>
                  </a:cubicBezTo>
                  <a:cubicBezTo>
                    <a:pt x="5217" y="7736"/>
                    <a:pt x="3264" y="9129"/>
                    <a:pt x="1885" y="10581"/>
                  </a:cubicBezTo>
                  <a:cubicBezTo>
                    <a:pt x="506" y="12032"/>
                    <a:pt x="-298" y="13542"/>
                    <a:pt x="104" y="15032"/>
                  </a:cubicBezTo>
                  <a:cubicBezTo>
                    <a:pt x="506" y="16523"/>
                    <a:pt x="2115" y="17994"/>
                    <a:pt x="3953" y="19078"/>
                  </a:cubicBezTo>
                  <a:cubicBezTo>
                    <a:pt x="5791" y="20161"/>
                    <a:pt x="7859" y="20858"/>
                    <a:pt x="9928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Drawing"/>
          <p:cNvGrpSpPr/>
          <p:nvPr/>
        </p:nvGrpSpPr>
        <p:grpSpPr>
          <a:xfrm>
            <a:off x="882649" y="1330238"/>
            <a:ext cx="12115801" cy="8239212"/>
            <a:chOff x="-12700" y="0"/>
            <a:chExt cx="12115799" cy="8239210"/>
          </a:xfrm>
        </p:grpSpPr>
        <p:sp>
          <p:nvSpPr>
            <p:cNvPr id="274" name="Line"/>
            <p:cNvSpPr/>
            <p:nvPr/>
          </p:nvSpPr>
          <p:spPr>
            <a:xfrm>
              <a:off x="215900" y="436006"/>
              <a:ext cx="228601" cy="35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517"/>
                  </a:moveTo>
                  <a:cubicBezTo>
                    <a:pt x="4600" y="3374"/>
                    <a:pt x="9200" y="2230"/>
                    <a:pt x="12000" y="1404"/>
                  </a:cubicBezTo>
                  <a:cubicBezTo>
                    <a:pt x="14800" y="578"/>
                    <a:pt x="15800" y="70"/>
                    <a:pt x="15600" y="7"/>
                  </a:cubicBezTo>
                  <a:cubicBezTo>
                    <a:pt x="15400" y="-57"/>
                    <a:pt x="14000" y="324"/>
                    <a:pt x="11700" y="1277"/>
                  </a:cubicBezTo>
                  <a:cubicBezTo>
                    <a:pt x="9400" y="2230"/>
                    <a:pt x="6200" y="3755"/>
                    <a:pt x="4200" y="5216"/>
                  </a:cubicBezTo>
                  <a:cubicBezTo>
                    <a:pt x="2200" y="6677"/>
                    <a:pt x="1400" y="8075"/>
                    <a:pt x="1400" y="8964"/>
                  </a:cubicBezTo>
                  <a:cubicBezTo>
                    <a:pt x="1400" y="9854"/>
                    <a:pt x="2200" y="10235"/>
                    <a:pt x="3200" y="10425"/>
                  </a:cubicBezTo>
                  <a:cubicBezTo>
                    <a:pt x="4200" y="10616"/>
                    <a:pt x="5400" y="10616"/>
                    <a:pt x="6200" y="10997"/>
                  </a:cubicBezTo>
                  <a:cubicBezTo>
                    <a:pt x="7000" y="11378"/>
                    <a:pt x="7400" y="12141"/>
                    <a:pt x="6900" y="13094"/>
                  </a:cubicBezTo>
                  <a:cubicBezTo>
                    <a:pt x="6400" y="14047"/>
                    <a:pt x="5000" y="15190"/>
                    <a:pt x="4000" y="16143"/>
                  </a:cubicBezTo>
                  <a:cubicBezTo>
                    <a:pt x="3000" y="17096"/>
                    <a:pt x="2400" y="17858"/>
                    <a:pt x="2100" y="18684"/>
                  </a:cubicBezTo>
                  <a:cubicBezTo>
                    <a:pt x="1800" y="19510"/>
                    <a:pt x="1800" y="20399"/>
                    <a:pt x="2300" y="20908"/>
                  </a:cubicBezTo>
                  <a:cubicBezTo>
                    <a:pt x="2800" y="21416"/>
                    <a:pt x="3800" y="21543"/>
                    <a:pt x="6600" y="20908"/>
                  </a:cubicBezTo>
                  <a:cubicBezTo>
                    <a:pt x="9400" y="20272"/>
                    <a:pt x="14000" y="18875"/>
                    <a:pt x="16800" y="17922"/>
                  </a:cubicBezTo>
                  <a:cubicBezTo>
                    <a:pt x="19600" y="16969"/>
                    <a:pt x="20600" y="16461"/>
                    <a:pt x="21600" y="15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68768" y="553283"/>
              <a:ext cx="318632" cy="18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44" fill="norm" stroke="1" extrusionOk="0">
                  <a:moveTo>
                    <a:pt x="1793" y="2408"/>
                  </a:moveTo>
                  <a:cubicBezTo>
                    <a:pt x="934" y="1696"/>
                    <a:pt x="76" y="984"/>
                    <a:pt x="5" y="865"/>
                  </a:cubicBezTo>
                  <a:cubicBezTo>
                    <a:pt x="-67" y="746"/>
                    <a:pt x="648" y="1221"/>
                    <a:pt x="1578" y="3120"/>
                  </a:cubicBezTo>
                  <a:cubicBezTo>
                    <a:pt x="2508" y="5019"/>
                    <a:pt x="3652" y="8342"/>
                    <a:pt x="4081" y="11309"/>
                  </a:cubicBezTo>
                  <a:cubicBezTo>
                    <a:pt x="4510" y="14276"/>
                    <a:pt x="4224" y="16887"/>
                    <a:pt x="3867" y="18667"/>
                  </a:cubicBezTo>
                  <a:cubicBezTo>
                    <a:pt x="3509" y="20448"/>
                    <a:pt x="3080" y="21397"/>
                    <a:pt x="2865" y="20922"/>
                  </a:cubicBezTo>
                  <a:cubicBezTo>
                    <a:pt x="2651" y="20448"/>
                    <a:pt x="2651" y="18549"/>
                    <a:pt x="3724" y="15107"/>
                  </a:cubicBezTo>
                  <a:cubicBezTo>
                    <a:pt x="4797" y="11665"/>
                    <a:pt x="6942" y="6681"/>
                    <a:pt x="8444" y="3713"/>
                  </a:cubicBezTo>
                  <a:cubicBezTo>
                    <a:pt x="9946" y="746"/>
                    <a:pt x="10805" y="-203"/>
                    <a:pt x="11091" y="34"/>
                  </a:cubicBezTo>
                  <a:cubicBezTo>
                    <a:pt x="11377" y="272"/>
                    <a:pt x="11091" y="1696"/>
                    <a:pt x="10805" y="3239"/>
                  </a:cubicBezTo>
                  <a:cubicBezTo>
                    <a:pt x="10518" y="4782"/>
                    <a:pt x="10232" y="6443"/>
                    <a:pt x="10089" y="8342"/>
                  </a:cubicBezTo>
                  <a:cubicBezTo>
                    <a:pt x="9946" y="10241"/>
                    <a:pt x="9946" y="12377"/>
                    <a:pt x="11162" y="13683"/>
                  </a:cubicBezTo>
                  <a:cubicBezTo>
                    <a:pt x="12378" y="14988"/>
                    <a:pt x="14810" y="15463"/>
                    <a:pt x="16741" y="15582"/>
                  </a:cubicBezTo>
                  <a:cubicBezTo>
                    <a:pt x="18672" y="15700"/>
                    <a:pt x="20103" y="15463"/>
                    <a:pt x="21533" y="15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35418" y="777960"/>
              <a:ext cx="496433" cy="13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22" fill="norm" stroke="1" extrusionOk="0">
                  <a:moveTo>
                    <a:pt x="2806" y="13957"/>
                  </a:moveTo>
                  <a:cubicBezTo>
                    <a:pt x="2163" y="15286"/>
                    <a:pt x="1520" y="16615"/>
                    <a:pt x="968" y="17945"/>
                  </a:cubicBezTo>
                  <a:cubicBezTo>
                    <a:pt x="417" y="19274"/>
                    <a:pt x="-43" y="20603"/>
                    <a:pt x="3" y="21102"/>
                  </a:cubicBezTo>
                  <a:cubicBezTo>
                    <a:pt x="49" y="21600"/>
                    <a:pt x="600" y="21268"/>
                    <a:pt x="2347" y="19938"/>
                  </a:cubicBezTo>
                  <a:cubicBezTo>
                    <a:pt x="4093" y="18609"/>
                    <a:pt x="7034" y="16283"/>
                    <a:pt x="9103" y="14788"/>
                  </a:cubicBezTo>
                  <a:cubicBezTo>
                    <a:pt x="11171" y="13292"/>
                    <a:pt x="12366" y="12628"/>
                    <a:pt x="13331" y="12462"/>
                  </a:cubicBezTo>
                  <a:cubicBezTo>
                    <a:pt x="14296" y="12295"/>
                    <a:pt x="15031" y="12628"/>
                    <a:pt x="15123" y="13126"/>
                  </a:cubicBezTo>
                  <a:cubicBezTo>
                    <a:pt x="15215" y="13625"/>
                    <a:pt x="14663" y="14289"/>
                    <a:pt x="14020" y="14954"/>
                  </a:cubicBezTo>
                  <a:cubicBezTo>
                    <a:pt x="13377" y="15618"/>
                    <a:pt x="12641" y="16283"/>
                    <a:pt x="12549" y="16117"/>
                  </a:cubicBezTo>
                  <a:cubicBezTo>
                    <a:pt x="12457" y="15951"/>
                    <a:pt x="13009" y="14954"/>
                    <a:pt x="14617" y="12129"/>
                  </a:cubicBezTo>
                  <a:cubicBezTo>
                    <a:pt x="16226" y="9305"/>
                    <a:pt x="18891" y="4652"/>
                    <a:pt x="215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90600" y="530310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80"/>
                    <a:pt x="0" y="5760"/>
                    <a:pt x="0" y="9360"/>
                  </a:cubicBezTo>
                  <a:cubicBezTo>
                    <a:pt x="0" y="12960"/>
                    <a:pt x="108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041400" y="67001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638829" y="208198"/>
              <a:ext cx="216512" cy="48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99" fill="norm" stroke="1" extrusionOk="0">
                  <a:moveTo>
                    <a:pt x="566" y="3261"/>
                  </a:moveTo>
                  <a:cubicBezTo>
                    <a:pt x="1800" y="6969"/>
                    <a:pt x="3035" y="10678"/>
                    <a:pt x="3652" y="13134"/>
                  </a:cubicBezTo>
                  <a:cubicBezTo>
                    <a:pt x="4269" y="15591"/>
                    <a:pt x="4269" y="16796"/>
                    <a:pt x="4372" y="17769"/>
                  </a:cubicBezTo>
                  <a:cubicBezTo>
                    <a:pt x="4475" y="18743"/>
                    <a:pt x="4680" y="19485"/>
                    <a:pt x="4578" y="19485"/>
                  </a:cubicBezTo>
                  <a:cubicBezTo>
                    <a:pt x="4475" y="19485"/>
                    <a:pt x="4063" y="18743"/>
                    <a:pt x="3446" y="17121"/>
                  </a:cubicBezTo>
                  <a:cubicBezTo>
                    <a:pt x="2829" y="15498"/>
                    <a:pt x="2006" y="12995"/>
                    <a:pt x="1389" y="10492"/>
                  </a:cubicBezTo>
                  <a:cubicBezTo>
                    <a:pt x="772" y="7989"/>
                    <a:pt x="360" y="5486"/>
                    <a:pt x="155" y="3957"/>
                  </a:cubicBezTo>
                  <a:cubicBezTo>
                    <a:pt x="-51" y="2427"/>
                    <a:pt x="-51" y="1871"/>
                    <a:pt x="155" y="1361"/>
                  </a:cubicBezTo>
                  <a:cubicBezTo>
                    <a:pt x="360" y="851"/>
                    <a:pt x="772" y="388"/>
                    <a:pt x="1595" y="156"/>
                  </a:cubicBezTo>
                  <a:cubicBezTo>
                    <a:pt x="2418" y="-76"/>
                    <a:pt x="3652" y="-76"/>
                    <a:pt x="5915" y="341"/>
                  </a:cubicBezTo>
                  <a:cubicBezTo>
                    <a:pt x="8178" y="758"/>
                    <a:pt x="11469" y="1593"/>
                    <a:pt x="14349" y="3400"/>
                  </a:cubicBezTo>
                  <a:cubicBezTo>
                    <a:pt x="17229" y="5208"/>
                    <a:pt x="19698" y="7989"/>
                    <a:pt x="20623" y="10678"/>
                  </a:cubicBezTo>
                  <a:cubicBezTo>
                    <a:pt x="21549" y="13366"/>
                    <a:pt x="20932" y="15962"/>
                    <a:pt x="18875" y="17816"/>
                  </a:cubicBezTo>
                  <a:cubicBezTo>
                    <a:pt x="16818" y="19670"/>
                    <a:pt x="13320" y="20782"/>
                    <a:pt x="10338" y="21153"/>
                  </a:cubicBezTo>
                  <a:cubicBezTo>
                    <a:pt x="7355" y="21524"/>
                    <a:pt x="4886" y="21153"/>
                    <a:pt x="4063" y="20458"/>
                  </a:cubicBezTo>
                  <a:cubicBezTo>
                    <a:pt x="3240" y="19763"/>
                    <a:pt x="4063" y="18743"/>
                    <a:pt x="5606" y="17909"/>
                  </a:cubicBezTo>
                  <a:cubicBezTo>
                    <a:pt x="7149" y="17074"/>
                    <a:pt x="9412" y="16425"/>
                    <a:pt x="11675" y="15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083796" y="422360"/>
              <a:ext cx="13870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3773" y="21600"/>
                  </a:moveTo>
                  <a:cubicBezTo>
                    <a:pt x="1810" y="14400"/>
                    <a:pt x="-154" y="7200"/>
                    <a:pt x="10" y="3600"/>
                  </a:cubicBezTo>
                  <a:cubicBezTo>
                    <a:pt x="173" y="0"/>
                    <a:pt x="2464" y="0"/>
                    <a:pt x="6391" y="0"/>
                  </a:cubicBezTo>
                  <a:cubicBezTo>
                    <a:pt x="10319" y="0"/>
                    <a:pt x="15882" y="0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089150" y="568410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614083" y="176827"/>
              <a:ext cx="179917" cy="49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2105"/>
                  </a:moveTo>
                  <a:cubicBezTo>
                    <a:pt x="21346" y="1647"/>
                    <a:pt x="21092" y="1190"/>
                    <a:pt x="19059" y="778"/>
                  </a:cubicBezTo>
                  <a:cubicBezTo>
                    <a:pt x="17026" y="366"/>
                    <a:pt x="13214" y="0"/>
                    <a:pt x="10165" y="0"/>
                  </a:cubicBezTo>
                  <a:cubicBezTo>
                    <a:pt x="7115" y="0"/>
                    <a:pt x="4828" y="366"/>
                    <a:pt x="3049" y="1007"/>
                  </a:cubicBezTo>
                  <a:cubicBezTo>
                    <a:pt x="1271" y="1647"/>
                    <a:pt x="0" y="2563"/>
                    <a:pt x="0" y="3478"/>
                  </a:cubicBezTo>
                  <a:cubicBezTo>
                    <a:pt x="0" y="4393"/>
                    <a:pt x="1271" y="5308"/>
                    <a:pt x="2795" y="6498"/>
                  </a:cubicBezTo>
                  <a:cubicBezTo>
                    <a:pt x="4320" y="7688"/>
                    <a:pt x="6099" y="9153"/>
                    <a:pt x="6988" y="10114"/>
                  </a:cubicBezTo>
                  <a:cubicBezTo>
                    <a:pt x="7878" y="11075"/>
                    <a:pt x="7878" y="11532"/>
                    <a:pt x="7496" y="11944"/>
                  </a:cubicBezTo>
                  <a:cubicBezTo>
                    <a:pt x="7115" y="12356"/>
                    <a:pt x="6353" y="12722"/>
                    <a:pt x="5336" y="12997"/>
                  </a:cubicBezTo>
                  <a:cubicBezTo>
                    <a:pt x="4320" y="13271"/>
                    <a:pt x="3049" y="13454"/>
                    <a:pt x="2795" y="13363"/>
                  </a:cubicBezTo>
                  <a:cubicBezTo>
                    <a:pt x="2541" y="13271"/>
                    <a:pt x="3304" y="12905"/>
                    <a:pt x="4193" y="12997"/>
                  </a:cubicBezTo>
                  <a:cubicBezTo>
                    <a:pt x="5082" y="13088"/>
                    <a:pt x="6099" y="13637"/>
                    <a:pt x="6480" y="14644"/>
                  </a:cubicBezTo>
                  <a:cubicBezTo>
                    <a:pt x="6861" y="15651"/>
                    <a:pt x="6607" y="17115"/>
                    <a:pt x="6480" y="18122"/>
                  </a:cubicBezTo>
                  <a:cubicBezTo>
                    <a:pt x="6353" y="19129"/>
                    <a:pt x="6353" y="19678"/>
                    <a:pt x="6480" y="20181"/>
                  </a:cubicBezTo>
                  <a:cubicBezTo>
                    <a:pt x="6607" y="20685"/>
                    <a:pt x="6861" y="21142"/>
                    <a:pt x="7751" y="21371"/>
                  </a:cubicBezTo>
                  <a:cubicBezTo>
                    <a:pt x="8640" y="21600"/>
                    <a:pt x="10165" y="21600"/>
                    <a:pt x="12579" y="21234"/>
                  </a:cubicBezTo>
                  <a:cubicBezTo>
                    <a:pt x="14993" y="20868"/>
                    <a:pt x="18296" y="20136"/>
                    <a:pt x="21600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876550" y="333460"/>
              <a:ext cx="222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2842"/>
                    <a:pt x="6994" y="5684"/>
                    <a:pt x="10594" y="9284"/>
                  </a:cubicBezTo>
                  <a:cubicBezTo>
                    <a:pt x="14194" y="12884"/>
                    <a:pt x="17897" y="17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906318" y="282660"/>
              <a:ext cx="217882" cy="33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8" fill="norm" stroke="1" extrusionOk="0">
                  <a:moveTo>
                    <a:pt x="21379" y="805"/>
                  </a:moveTo>
                  <a:cubicBezTo>
                    <a:pt x="20548" y="402"/>
                    <a:pt x="19717" y="0"/>
                    <a:pt x="18783" y="0"/>
                  </a:cubicBezTo>
                  <a:cubicBezTo>
                    <a:pt x="17848" y="0"/>
                    <a:pt x="16810" y="402"/>
                    <a:pt x="14837" y="2415"/>
                  </a:cubicBezTo>
                  <a:cubicBezTo>
                    <a:pt x="12864" y="4427"/>
                    <a:pt x="9956" y="8050"/>
                    <a:pt x="7360" y="11202"/>
                  </a:cubicBezTo>
                  <a:cubicBezTo>
                    <a:pt x="4764" y="14355"/>
                    <a:pt x="2479" y="17039"/>
                    <a:pt x="1233" y="18716"/>
                  </a:cubicBezTo>
                  <a:cubicBezTo>
                    <a:pt x="-13" y="20393"/>
                    <a:pt x="-221" y="21063"/>
                    <a:pt x="194" y="21332"/>
                  </a:cubicBezTo>
                  <a:cubicBezTo>
                    <a:pt x="610" y="21600"/>
                    <a:pt x="1648" y="21466"/>
                    <a:pt x="2583" y="21198"/>
                  </a:cubicBezTo>
                  <a:cubicBezTo>
                    <a:pt x="3517" y="20929"/>
                    <a:pt x="4348" y="20527"/>
                    <a:pt x="5179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161077" y="473160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57"/>
                    <a:pt x="-1303" y="7513"/>
                    <a:pt x="240" y="11113"/>
                  </a:cubicBezTo>
                  <a:cubicBezTo>
                    <a:pt x="1783" y="14713"/>
                    <a:pt x="11040" y="18157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213100" y="568410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460750" y="57476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809999" y="54301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924299" y="587460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260849" y="238210"/>
              <a:ext cx="317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32"/>
                    <a:pt x="2880" y="1263"/>
                    <a:pt x="5472" y="3537"/>
                  </a:cubicBezTo>
                  <a:cubicBezTo>
                    <a:pt x="8064" y="5811"/>
                    <a:pt x="11808" y="9726"/>
                    <a:pt x="14688" y="13011"/>
                  </a:cubicBezTo>
                  <a:cubicBezTo>
                    <a:pt x="17568" y="16295"/>
                    <a:pt x="19584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349749" y="192100"/>
              <a:ext cx="222251" cy="4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85"/>
                  </a:moveTo>
                  <a:cubicBezTo>
                    <a:pt x="20366" y="-23"/>
                    <a:pt x="19131" y="-131"/>
                    <a:pt x="17691" y="463"/>
                  </a:cubicBezTo>
                  <a:cubicBezTo>
                    <a:pt x="16251" y="1057"/>
                    <a:pt x="14606" y="2353"/>
                    <a:pt x="12651" y="4567"/>
                  </a:cubicBezTo>
                  <a:cubicBezTo>
                    <a:pt x="10697" y="6781"/>
                    <a:pt x="8434" y="9913"/>
                    <a:pt x="6274" y="12883"/>
                  </a:cubicBezTo>
                  <a:cubicBezTo>
                    <a:pt x="4114" y="15853"/>
                    <a:pt x="2057" y="18661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610633" y="452980"/>
              <a:ext cx="158217" cy="14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7" fill="norm" stroke="1" extrusionOk="0">
                  <a:moveTo>
                    <a:pt x="791" y="7464"/>
                  </a:moveTo>
                  <a:cubicBezTo>
                    <a:pt x="791" y="11114"/>
                    <a:pt x="791" y="14765"/>
                    <a:pt x="647" y="17351"/>
                  </a:cubicBezTo>
                  <a:cubicBezTo>
                    <a:pt x="503" y="19937"/>
                    <a:pt x="215" y="21458"/>
                    <a:pt x="71" y="21306"/>
                  </a:cubicBezTo>
                  <a:cubicBezTo>
                    <a:pt x="-73" y="21154"/>
                    <a:pt x="-73" y="19328"/>
                    <a:pt x="791" y="15982"/>
                  </a:cubicBezTo>
                  <a:cubicBezTo>
                    <a:pt x="1655" y="12635"/>
                    <a:pt x="3383" y="7768"/>
                    <a:pt x="4967" y="4573"/>
                  </a:cubicBezTo>
                  <a:cubicBezTo>
                    <a:pt x="6551" y="1379"/>
                    <a:pt x="7991" y="-142"/>
                    <a:pt x="9863" y="10"/>
                  </a:cubicBezTo>
                  <a:cubicBezTo>
                    <a:pt x="11735" y="162"/>
                    <a:pt x="14039" y="1988"/>
                    <a:pt x="16055" y="5790"/>
                  </a:cubicBezTo>
                  <a:cubicBezTo>
                    <a:pt x="18071" y="9593"/>
                    <a:pt x="19799" y="15373"/>
                    <a:pt x="21527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851399" y="98510"/>
              <a:ext cx="75258" cy="51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61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900" y="659"/>
                  </a:cubicBezTo>
                  <a:cubicBezTo>
                    <a:pt x="13800" y="1317"/>
                    <a:pt x="18600" y="2634"/>
                    <a:pt x="19500" y="3995"/>
                  </a:cubicBezTo>
                  <a:cubicBezTo>
                    <a:pt x="20400" y="5356"/>
                    <a:pt x="17400" y="6761"/>
                    <a:pt x="13800" y="7815"/>
                  </a:cubicBezTo>
                  <a:cubicBezTo>
                    <a:pt x="10200" y="8868"/>
                    <a:pt x="6000" y="9571"/>
                    <a:pt x="3900" y="10229"/>
                  </a:cubicBezTo>
                  <a:cubicBezTo>
                    <a:pt x="1800" y="10888"/>
                    <a:pt x="1800" y="11502"/>
                    <a:pt x="4200" y="12205"/>
                  </a:cubicBezTo>
                  <a:cubicBezTo>
                    <a:pt x="6600" y="12907"/>
                    <a:pt x="11400" y="13698"/>
                    <a:pt x="15000" y="14532"/>
                  </a:cubicBezTo>
                  <a:cubicBezTo>
                    <a:pt x="18600" y="15366"/>
                    <a:pt x="21000" y="16244"/>
                    <a:pt x="21300" y="17341"/>
                  </a:cubicBezTo>
                  <a:cubicBezTo>
                    <a:pt x="21600" y="18439"/>
                    <a:pt x="19800" y="19756"/>
                    <a:pt x="17400" y="20546"/>
                  </a:cubicBezTo>
                  <a:cubicBezTo>
                    <a:pt x="15000" y="21337"/>
                    <a:pt x="12000" y="21600"/>
                    <a:pt x="9600" y="21556"/>
                  </a:cubicBezTo>
                  <a:cubicBezTo>
                    <a:pt x="7200" y="21512"/>
                    <a:pt x="5400" y="21161"/>
                    <a:pt x="3600" y="20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632449" y="308060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651499" y="172594"/>
              <a:ext cx="19051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46"/>
                    <a:pt x="0" y="11092"/>
                    <a:pt x="0" y="7005"/>
                  </a:cubicBezTo>
                  <a:cubicBezTo>
                    <a:pt x="0" y="2919"/>
                    <a:pt x="0" y="0"/>
                    <a:pt x="3600" y="0"/>
                  </a:cubicBezTo>
                  <a:cubicBezTo>
                    <a:pt x="7200" y="0"/>
                    <a:pt x="14400" y="2919"/>
                    <a:pt x="21600" y="5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740399" y="301710"/>
              <a:ext cx="1" cy="165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747455" y="200596"/>
              <a:ext cx="37396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202" fill="norm" stroke="1" extrusionOk="0">
                  <a:moveTo>
                    <a:pt x="3031" y="20202"/>
                  </a:moveTo>
                  <a:cubicBezTo>
                    <a:pt x="758" y="11107"/>
                    <a:pt x="-1516" y="2013"/>
                    <a:pt x="1326" y="307"/>
                  </a:cubicBezTo>
                  <a:cubicBezTo>
                    <a:pt x="4168" y="-1398"/>
                    <a:pt x="12126" y="4286"/>
                    <a:pt x="20084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839420" y="-1"/>
              <a:ext cx="180381" cy="5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93" fill="norm" stroke="1" extrusionOk="0">
                  <a:moveTo>
                    <a:pt x="14455" y="12786"/>
                  </a:moveTo>
                  <a:cubicBezTo>
                    <a:pt x="12717" y="12364"/>
                    <a:pt x="10979" y="11942"/>
                    <a:pt x="9489" y="11689"/>
                  </a:cubicBezTo>
                  <a:cubicBezTo>
                    <a:pt x="7999" y="11436"/>
                    <a:pt x="6758" y="11352"/>
                    <a:pt x="5020" y="12575"/>
                  </a:cubicBezTo>
                  <a:cubicBezTo>
                    <a:pt x="3282" y="13798"/>
                    <a:pt x="1048" y="16330"/>
                    <a:pt x="303" y="18017"/>
                  </a:cubicBezTo>
                  <a:cubicBezTo>
                    <a:pt x="-442" y="19705"/>
                    <a:pt x="303" y="20549"/>
                    <a:pt x="1296" y="21013"/>
                  </a:cubicBezTo>
                  <a:cubicBezTo>
                    <a:pt x="2289" y="21477"/>
                    <a:pt x="3530" y="21561"/>
                    <a:pt x="5144" y="21013"/>
                  </a:cubicBezTo>
                  <a:cubicBezTo>
                    <a:pt x="6758" y="20464"/>
                    <a:pt x="8744" y="19283"/>
                    <a:pt x="10482" y="17089"/>
                  </a:cubicBezTo>
                  <a:cubicBezTo>
                    <a:pt x="12220" y="14895"/>
                    <a:pt x="13710" y="11689"/>
                    <a:pt x="14579" y="8820"/>
                  </a:cubicBezTo>
                  <a:cubicBezTo>
                    <a:pt x="15448" y="5952"/>
                    <a:pt x="15696" y="3420"/>
                    <a:pt x="15696" y="1944"/>
                  </a:cubicBezTo>
                  <a:cubicBezTo>
                    <a:pt x="15696" y="467"/>
                    <a:pt x="15448" y="45"/>
                    <a:pt x="14951" y="3"/>
                  </a:cubicBezTo>
                  <a:cubicBezTo>
                    <a:pt x="14455" y="-39"/>
                    <a:pt x="13710" y="298"/>
                    <a:pt x="13337" y="1564"/>
                  </a:cubicBezTo>
                  <a:cubicBezTo>
                    <a:pt x="12965" y="2830"/>
                    <a:pt x="12965" y="5024"/>
                    <a:pt x="13586" y="7555"/>
                  </a:cubicBezTo>
                  <a:cubicBezTo>
                    <a:pt x="14206" y="10086"/>
                    <a:pt x="15448" y="12955"/>
                    <a:pt x="16813" y="14727"/>
                  </a:cubicBezTo>
                  <a:cubicBezTo>
                    <a:pt x="18179" y="16499"/>
                    <a:pt x="19668" y="17173"/>
                    <a:pt x="21158" y="17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591299" y="91344"/>
              <a:ext cx="196851" cy="47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1394" y="5823"/>
                  </a:moveTo>
                  <a:cubicBezTo>
                    <a:pt x="1161" y="9390"/>
                    <a:pt x="929" y="12958"/>
                    <a:pt x="813" y="15369"/>
                  </a:cubicBezTo>
                  <a:cubicBezTo>
                    <a:pt x="697" y="17780"/>
                    <a:pt x="697" y="19033"/>
                    <a:pt x="581" y="19949"/>
                  </a:cubicBezTo>
                  <a:cubicBezTo>
                    <a:pt x="465" y="20865"/>
                    <a:pt x="232" y="21444"/>
                    <a:pt x="116" y="21444"/>
                  </a:cubicBezTo>
                  <a:cubicBezTo>
                    <a:pt x="0" y="21444"/>
                    <a:pt x="0" y="20865"/>
                    <a:pt x="0" y="18599"/>
                  </a:cubicBezTo>
                  <a:cubicBezTo>
                    <a:pt x="0" y="16333"/>
                    <a:pt x="0" y="12380"/>
                    <a:pt x="465" y="9246"/>
                  </a:cubicBezTo>
                  <a:cubicBezTo>
                    <a:pt x="929" y="6112"/>
                    <a:pt x="1858" y="3798"/>
                    <a:pt x="2555" y="2399"/>
                  </a:cubicBezTo>
                  <a:cubicBezTo>
                    <a:pt x="3252" y="1001"/>
                    <a:pt x="3716" y="519"/>
                    <a:pt x="4877" y="230"/>
                  </a:cubicBezTo>
                  <a:cubicBezTo>
                    <a:pt x="6039" y="-60"/>
                    <a:pt x="7897" y="-156"/>
                    <a:pt x="9987" y="423"/>
                  </a:cubicBezTo>
                  <a:cubicBezTo>
                    <a:pt x="12077" y="1001"/>
                    <a:pt x="14400" y="2255"/>
                    <a:pt x="15794" y="3605"/>
                  </a:cubicBezTo>
                  <a:cubicBezTo>
                    <a:pt x="17187" y="4955"/>
                    <a:pt x="17652" y="6401"/>
                    <a:pt x="16955" y="7510"/>
                  </a:cubicBezTo>
                  <a:cubicBezTo>
                    <a:pt x="16258" y="8619"/>
                    <a:pt x="14400" y="9390"/>
                    <a:pt x="12310" y="9873"/>
                  </a:cubicBezTo>
                  <a:cubicBezTo>
                    <a:pt x="10219" y="10355"/>
                    <a:pt x="7897" y="10548"/>
                    <a:pt x="5923" y="10548"/>
                  </a:cubicBezTo>
                  <a:cubicBezTo>
                    <a:pt x="3948" y="10548"/>
                    <a:pt x="2323" y="10355"/>
                    <a:pt x="1858" y="10499"/>
                  </a:cubicBezTo>
                  <a:cubicBezTo>
                    <a:pt x="1394" y="10644"/>
                    <a:pt x="2090" y="11126"/>
                    <a:pt x="4877" y="12235"/>
                  </a:cubicBezTo>
                  <a:cubicBezTo>
                    <a:pt x="7665" y="13344"/>
                    <a:pt x="12542" y="15080"/>
                    <a:pt x="15677" y="16092"/>
                  </a:cubicBezTo>
                  <a:cubicBezTo>
                    <a:pt x="18813" y="17105"/>
                    <a:pt x="20206" y="17394"/>
                    <a:pt x="21600" y="17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896099" y="118757"/>
              <a:ext cx="152401" cy="34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506"/>
                  </a:moveTo>
                  <a:cubicBezTo>
                    <a:pt x="2700" y="5457"/>
                    <a:pt x="5400" y="9409"/>
                    <a:pt x="7350" y="12504"/>
                  </a:cubicBezTo>
                  <a:cubicBezTo>
                    <a:pt x="9300" y="15599"/>
                    <a:pt x="10500" y="17838"/>
                    <a:pt x="11550" y="19287"/>
                  </a:cubicBezTo>
                  <a:cubicBezTo>
                    <a:pt x="12600" y="20735"/>
                    <a:pt x="13500" y="21394"/>
                    <a:pt x="14250" y="21394"/>
                  </a:cubicBezTo>
                  <a:cubicBezTo>
                    <a:pt x="15000" y="21394"/>
                    <a:pt x="15600" y="20735"/>
                    <a:pt x="16500" y="18233"/>
                  </a:cubicBezTo>
                  <a:cubicBezTo>
                    <a:pt x="17400" y="15731"/>
                    <a:pt x="18600" y="11384"/>
                    <a:pt x="19350" y="8223"/>
                  </a:cubicBezTo>
                  <a:cubicBezTo>
                    <a:pt x="20100" y="5062"/>
                    <a:pt x="20400" y="3087"/>
                    <a:pt x="20700" y="1770"/>
                  </a:cubicBezTo>
                  <a:cubicBezTo>
                    <a:pt x="21000" y="453"/>
                    <a:pt x="21300" y="-206"/>
                    <a:pt x="21450" y="57"/>
                  </a:cubicBezTo>
                  <a:cubicBezTo>
                    <a:pt x="21600" y="321"/>
                    <a:pt x="21600" y="1506"/>
                    <a:pt x="21600" y="2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092949" y="247515"/>
              <a:ext cx="82551" cy="22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21600" y="6380"/>
                  </a:moveTo>
                  <a:cubicBezTo>
                    <a:pt x="20492" y="5370"/>
                    <a:pt x="19385" y="4361"/>
                    <a:pt x="18000" y="3150"/>
                  </a:cubicBezTo>
                  <a:cubicBezTo>
                    <a:pt x="16615" y="1939"/>
                    <a:pt x="14954" y="525"/>
                    <a:pt x="12738" y="122"/>
                  </a:cubicBezTo>
                  <a:cubicBezTo>
                    <a:pt x="10523" y="-282"/>
                    <a:pt x="7754" y="324"/>
                    <a:pt x="5815" y="1838"/>
                  </a:cubicBezTo>
                  <a:cubicBezTo>
                    <a:pt x="3877" y="3352"/>
                    <a:pt x="2769" y="5774"/>
                    <a:pt x="4985" y="8499"/>
                  </a:cubicBezTo>
                  <a:cubicBezTo>
                    <a:pt x="7200" y="11225"/>
                    <a:pt x="12738" y="14253"/>
                    <a:pt x="15508" y="16271"/>
                  </a:cubicBezTo>
                  <a:cubicBezTo>
                    <a:pt x="18277" y="18290"/>
                    <a:pt x="18277" y="19299"/>
                    <a:pt x="16892" y="20006"/>
                  </a:cubicBezTo>
                  <a:cubicBezTo>
                    <a:pt x="15508" y="20712"/>
                    <a:pt x="12738" y="21116"/>
                    <a:pt x="9969" y="21217"/>
                  </a:cubicBezTo>
                  <a:cubicBezTo>
                    <a:pt x="7200" y="21318"/>
                    <a:pt x="4431" y="21116"/>
                    <a:pt x="2769" y="20511"/>
                  </a:cubicBezTo>
                  <a:cubicBezTo>
                    <a:pt x="1108" y="19905"/>
                    <a:pt x="554" y="18896"/>
                    <a:pt x="0" y="17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334249" y="42871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201356" y="1230839"/>
              <a:ext cx="278195" cy="38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48" fill="norm" stroke="1" extrusionOk="0">
                  <a:moveTo>
                    <a:pt x="17934" y="1256"/>
                  </a:moveTo>
                  <a:cubicBezTo>
                    <a:pt x="15336" y="801"/>
                    <a:pt x="12737" y="346"/>
                    <a:pt x="10301" y="744"/>
                  </a:cubicBezTo>
                  <a:cubicBezTo>
                    <a:pt x="7865" y="1142"/>
                    <a:pt x="5592" y="2392"/>
                    <a:pt x="3724" y="4780"/>
                  </a:cubicBezTo>
                  <a:cubicBezTo>
                    <a:pt x="1856" y="7167"/>
                    <a:pt x="395" y="10691"/>
                    <a:pt x="70" y="13477"/>
                  </a:cubicBezTo>
                  <a:cubicBezTo>
                    <a:pt x="-255" y="16262"/>
                    <a:pt x="557" y="18308"/>
                    <a:pt x="2425" y="19559"/>
                  </a:cubicBezTo>
                  <a:cubicBezTo>
                    <a:pt x="4292" y="20809"/>
                    <a:pt x="7216" y="21264"/>
                    <a:pt x="9977" y="20411"/>
                  </a:cubicBezTo>
                  <a:cubicBezTo>
                    <a:pt x="12737" y="19559"/>
                    <a:pt x="15336" y="17399"/>
                    <a:pt x="16798" y="14500"/>
                  </a:cubicBezTo>
                  <a:cubicBezTo>
                    <a:pt x="18259" y="11601"/>
                    <a:pt x="18584" y="7963"/>
                    <a:pt x="17853" y="5291"/>
                  </a:cubicBezTo>
                  <a:cubicBezTo>
                    <a:pt x="17122" y="2620"/>
                    <a:pt x="15336" y="915"/>
                    <a:pt x="13387" y="289"/>
                  </a:cubicBezTo>
                  <a:cubicBezTo>
                    <a:pt x="11438" y="-336"/>
                    <a:pt x="9327" y="119"/>
                    <a:pt x="7947" y="1028"/>
                  </a:cubicBezTo>
                  <a:cubicBezTo>
                    <a:pt x="6566" y="1938"/>
                    <a:pt x="5916" y="3302"/>
                    <a:pt x="5998" y="4950"/>
                  </a:cubicBezTo>
                  <a:cubicBezTo>
                    <a:pt x="6079" y="6599"/>
                    <a:pt x="6891" y="8531"/>
                    <a:pt x="8759" y="10407"/>
                  </a:cubicBezTo>
                  <a:cubicBezTo>
                    <a:pt x="10626" y="12283"/>
                    <a:pt x="13550" y="14102"/>
                    <a:pt x="15823" y="15750"/>
                  </a:cubicBezTo>
                  <a:cubicBezTo>
                    <a:pt x="18097" y="17399"/>
                    <a:pt x="19721" y="18877"/>
                    <a:pt x="21345" y="20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644650" y="1330410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651485" y="1527260"/>
              <a:ext cx="37615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015" fill="norm" stroke="1" extrusionOk="0">
                  <a:moveTo>
                    <a:pt x="9970" y="12960"/>
                  </a:moveTo>
                  <a:cubicBezTo>
                    <a:pt x="4286" y="17280"/>
                    <a:pt x="-1398" y="21600"/>
                    <a:pt x="307" y="19440"/>
                  </a:cubicBezTo>
                  <a:cubicBezTo>
                    <a:pt x="2013" y="17280"/>
                    <a:pt x="11107" y="8640"/>
                    <a:pt x="202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089679" y="1254705"/>
              <a:ext cx="195375" cy="30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84" fill="norm" stroke="1" extrusionOk="0">
                  <a:moveTo>
                    <a:pt x="13041" y="3987"/>
                  </a:moveTo>
                  <a:cubicBezTo>
                    <a:pt x="13041" y="3242"/>
                    <a:pt x="13041" y="2497"/>
                    <a:pt x="12696" y="1827"/>
                  </a:cubicBezTo>
                  <a:cubicBezTo>
                    <a:pt x="12351" y="1157"/>
                    <a:pt x="11662" y="561"/>
                    <a:pt x="10743" y="337"/>
                  </a:cubicBezTo>
                  <a:cubicBezTo>
                    <a:pt x="9824" y="114"/>
                    <a:pt x="8675" y="263"/>
                    <a:pt x="6951" y="1455"/>
                  </a:cubicBezTo>
                  <a:cubicBezTo>
                    <a:pt x="5228" y="2646"/>
                    <a:pt x="2930" y="4881"/>
                    <a:pt x="1551" y="7637"/>
                  </a:cubicBezTo>
                  <a:cubicBezTo>
                    <a:pt x="173" y="10393"/>
                    <a:pt x="-287" y="13670"/>
                    <a:pt x="173" y="16053"/>
                  </a:cubicBezTo>
                  <a:cubicBezTo>
                    <a:pt x="632" y="18437"/>
                    <a:pt x="2011" y="19926"/>
                    <a:pt x="3964" y="20671"/>
                  </a:cubicBezTo>
                  <a:cubicBezTo>
                    <a:pt x="5917" y="21416"/>
                    <a:pt x="8445" y="21416"/>
                    <a:pt x="11202" y="20224"/>
                  </a:cubicBezTo>
                  <a:cubicBezTo>
                    <a:pt x="13960" y="19033"/>
                    <a:pt x="16947" y="16649"/>
                    <a:pt x="18785" y="13744"/>
                  </a:cubicBezTo>
                  <a:cubicBezTo>
                    <a:pt x="20624" y="10839"/>
                    <a:pt x="21313" y="7413"/>
                    <a:pt x="21198" y="5104"/>
                  </a:cubicBezTo>
                  <a:cubicBezTo>
                    <a:pt x="21083" y="2795"/>
                    <a:pt x="20164" y="1604"/>
                    <a:pt x="19015" y="859"/>
                  </a:cubicBezTo>
                  <a:cubicBezTo>
                    <a:pt x="17866" y="114"/>
                    <a:pt x="16487" y="-184"/>
                    <a:pt x="14879" y="114"/>
                  </a:cubicBezTo>
                  <a:cubicBezTo>
                    <a:pt x="13270" y="412"/>
                    <a:pt x="11432" y="1306"/>
                    <a:pt x="10513" y="2199"/>
                  </a:cubicBezTo>
                  <a:cubicBezTo>
                    <a:pt x="9594" y="3093"/>
                    <a:pt x="9594" y="3987"/>
                    <a:pt x="10168" y="4806"/>
                  </a:cubicBezTo>
                  <a:cubicBezTo>
                    <a:pt x="10743" y="5626"/>
                    <a:pt x="11892" y="6370"/>
                    <a:pt x="13041" y="7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397854" y="1235160"/>
              <a:ext cx="105768" cy="32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19" fill="norm" stroke="1" extrusionOk="0">
                  <a:moveTo>
                    <a:pt x="1726" y="0"/>
                  </a:moveTo>
                  <a:cubicBezTo>
                    <a:pt x="895" y="3484"/>
                    <a:pt x="64" y="6968"/>
                    <a:pt x="64" y="10034"/>
                  </a:cubicBezTo>
                  <a:cubicBezTo>
                    <a:pt x="64" y="13099"/>
                    <a:pt x="895" y="15747"/>
                    <a:pt x="1311" y="17768"/>
                  </a:cubicBezTo>
                  <a:cubicBezTo>
                    <a:pt x="1726" y="19788"/>
                    <a:pt x="1726" y="21182"/>
                    <a:pt x="1518" y="21391"/>
                  </a:cubicBezTo>
                  <a:cubicBezTo>
                    <a:pt x="1311" y="21600"/>
                    <a:pt x="895" y="20625"/>
                    <a:pt x="1103" y="18883"/>
                  </a:cubicBezTo>
                  <a:cubicBezTo>
                    <a:pt x="1311" y="17141"/>
                    <a:pt x="2141" y="14632"/>
                    <a:pt x="3387" y="13169"/>
                  </a:cubicBezTo>
                  <a:cubicBezTo>
                    <a:pt x="4634" y="11706"/>
                    <a:pt x="6295" y="11288"/>
                    <a:pt x="8164" y="11079"/>
                  </a:cubicBezTo>
                  <a:cubicBezTo>
                    <a:pt x="10034" y="10870"/>
                    <a:pt x="12111" y="10870"/>
                    <a:pt x="14603" y="11636"/>
                  </a:cubicBezTo>
                  <a:cubicBezTo>
                    <a:pt x="17095" y="12403"/>
                    <a:pt x="20003" y="13935"/>
                    <a:pt x="20626" y="15538"/>
                  </a:cubicBezTo>
                  <a:cubicBezTo>
                    <a:pt x="21249" y="17141"/>
                    <a:pt x="19587" y="18813"/>
                    <a:pt x="16680" y="19788"/>
                  </a:cubicBezTo>
                  <a:cubicBezTo>
                    <a:pt x="13772" y="20764"/>
                    <a:pt x="9618" y="21043"/>
                    <a:pt x="6295" y="20973"/>
                  </a:cubicBezTo>
                  <a:cubicBezTo>
                    <a:pt x="2972" y="20903"/>
                    <a:pt x="480" y="20485"/>
                    <a:pt x="64" y="19092"/>
                  </a:cubicBezTo>
                  <a:cubicBezTo>
                    <a:pt x="-351" y="17698"/>
                    <a:pt x="1311" y="15329"/>
                    <a:pt x="2972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568101" y="1203410"/>
              <a:ext cx="175099" cy="33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0" fill="norm" stroke="1" extrusionOk="0">
                  <a:moveTo>
                    <a:pt x="5843" y="0"/>
                  </a:moveTo>
                  <a:cubicBezTo>
                    <a:pt x="6101" y="5298"/>
                    <a:pt x="6358" y="10596"/>
                    <a:pt x="6615" y="14060"/>
                  </a:cubicBezTo>
                  <a:cubicBezTo>
                    <a:pt x="6872" y="17525"/>
                    <a:pt x="7129" y="19155"/>
                    <a:pt x="7772" y="20174"/>
                  </a:cubicBezTo>
                  <a:cubicBezTo>
                    <a:pt x="8415" y="21192"/>
                    <a:pt x="9443" y="21600"/>
                    <a:pt x="10472" y="21328"/>
                  </a:cubicBezTo>
                  <a:cubicBezTo>
                    <a:pt x="11501" y="21057"/>
                    <a:pt x="12529" y="20106"/>
                    <a:pt x="12915" y="18815"/>
                  </a:cubicBezTo>
                  <a:cubicBezTo>
                    <a:pt x="13301" y="17525"/>
                    <a:pt x="13043" y="15894"/>
                    <a:pt x="11629" y="14672"/>
                  </a:cubicBezTo>
                  <a:cubicBezTo>
                    <a:pt x="10215" y="13449"/>
                    <a:pt x="7643" y="12634"/>
                    <a:pt x="5201" y="12158"/>
                  </a:cubicBezTo>
                  <a:cubicBezTo>
                    <a:pt x="2758" y="11683"/>
                    <a:pt x="443" y="11547"/>
                    <a:pt x="58" y="11479"/>
                  </a:cubicBezTo>
                  <a:cubicBezTo>
                    <a:pt x="-328" y="11411"/>
                    <a:pt x="1215" y="11411"/>
                    <a:pt x="5072" y="11140"/>
                  </a:cubicBezTo>
                  <a:cubicBezTo>
                    <a:pt x="8929" y="10868"/>
                    <a:pt x="15101" y="10325"/>
                    <a:pt x="21272" y="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716580" y="1352817"/>
              <a:ext cx="179021" cy="15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30" fill="norm" stroke="1" extrusionOk="0">
                  <a:moveTo>
                    <a:pt x="13106" y="413"/>
                  </a:moveTo>
                  <a:cubicBezTo>
                    <a:pt x="11836" y="121"/>
                    <a:pt x="10565" y="-171"/>
                    <a:pt x="8659" y="121"/>
                  </a:cubicBezTo>
                  <a:cubicBezTo>
                    <a:pt x="6753" y="413"/>
                    <a:pt x="4212" y="1288"/>
                    <a:pt x="2560" y="4207"/>
                  </a:cubicBezTo>
                  <a:cubicBezTo>
                    <a:pt x="908" y="7126"/>
                    <a:pt x="146" y="12088"/>
                    <a:pt x="19" y="15299"/>
                  </a:cubicBezTo>
                  <a:cubicBezTo>
                    <a:pt x="-108" y="18510"/>
                    <a:pt x="400" y="19970"/>
                    <a:pt x="1290" y="20699"/>
                  </a:cubicBezTo>
                  <a:cubicBezTo>
                    <a:pt x="2179" y="21429"/>
                    <a:pt x="3450" y="21429"/>
                    <a:pt x="4466" y="20553"/>
                  </a:cubicBezTo>
                  <a:cubicBezTo>
                    <a:pt x="5483" y="19678"/>
                    <a:pt x="6245" y="17926"/>
                    <a:pt x="6880" y="16321"/>
                  </a:cubicBezTo>
                  <a:cubicBezTo>
                    <a:pt x="7516" y="14715"/>
                    <a:pt x="8024" y="13256"/>
                    <a:pt x="8786" y="11797"/>
                  </a:cubicBezTo>
                  <a:cubicBezTo>
                    <a:pt x="9548" y="10337"/>
                    <a:pt x="10565" y="8878"/>
                    <a:pt x="11327" y="8878"/>
                  </a:cubicBezTo>
                  <a:cubicBezTo>
                    <a:pt x="12090" y="8878"/>
                    <a:pt x="12598" y="10337"/>
                    <a:pt x="13106" y="11943"/>
                  </a:cubicBezTo>
                  <a:cubicBezTo>
                    <a:pt x="13614" y="13548"/>
                    <a:pt x="14123" y="15299"/>
                    <a:pt x="14758" y="16759"/>
                  </a:cubicBezTo>
                  <a:cubicBezTo>
                    <a:pt x="15393" y="18218"/>
                    <a:pt x="16156" y="19386"/>
                    <a:pt x="17299" y="19240"/>
                  </a:cubicBezTo>
                  <a:cubicBezTo>
                    <a:pt x="18443" y="19094"/>
                    <a:pt x="19967" y="17634"/>
                    <a:pt x="21492" y="16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933700" y="139391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946333" y="1282696"/>
              <a:ext cx="25467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390" fill="norm" stroke="1" extrusionOk="0">
                  <a:moveTo>
                    <a:pt x="10021" y="21390"/>
                  </a:moveTo>
                  <a:cubicBezTo>
                    <a:pt x="8359" y="15875"/>
                    <a:pt x="6698" y="10360"/>
                    <a:pt x="4205" y="6454"/>
                  </a:cubicBezTo>
                  <a:cubicBezTo>
                    <a:pt x="1713" y="2547"/>
                    <a:pt x="-1610" y="250"/>
                    <a:pt x="882" y="20"/>
                  </a:cubicBezTo>
                  <a:cubicBezTo>
                    <a:pt x="3375" y="-210"/>
                    <a:pt x="11682" y="1628"/>
                    <a:pt x="19990" y="3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029214" y="1343110"/>
              <a:ext cx="15114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73" fill="norm" stroke="1" extrusionOk="0">
                  <a:moveTo>
                    <a:pt x="851" y="0"/>
                  </a:moveTo>
                  <a:cubicBezTo>
                    <a:pt x="555" y="6289"/>
                    <a:pt x="259" y="12577"/>
                    <a:pt x="111" y="16405"/>
                  </a:cubicBezTo>
                  <a:cubicBezTo>
                    <a:pt x="-37" y="20233"/>
                    <a:pt x="-37" y="21600"/>
                    <a:pt x="111" y="21463"/>
                  </a:cubicBezTo>
                  <a:cubicBezTo>
                    <a:pt x="259" y="21327"/>
                    <a:pt x="555" y="19686"/>
                    <a:pt x="999" y="16542"/>
                  </a:cubicBezTo>
                  <a:cubicBezTo>
                    <a:pt x="1442" y="13397"/>
                    <a:pt x="2034" y="8749"/>
                    <a:pt x="2774" y="5878"/>
                  </a:cubicBezTo>
                  <a:cubicBezTo>
                    <a:pt x="3514" y="3008"/>
                    <a:pt x="4401" y="1914"/>
                    <a:pt x="6473" y="1367"/>
                  </a:cubicBezTo>
                  <a:cubicBezTo>
                    <a:pt x="8544" y="820"/>
                    <a:pt x="11799" y="820"/>
                    <a:pt x="14610" y="2597"/>
                  </a:cubicBezTo>
                  <a:cubicBezTo>
                    <a:pt x="17421" y="4375"/>
                    <a:pt x="19788" y="7929"/>
                    <a:pt x="20675" y="11347"/>
                  </a:cubicBezTo>
                  <a:cubicBezTo>
                    <a:pt x="21563" y="14765"/>
                    <a:pt x="20971" y="18046"/>
                    <a:pt x="20379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757985" y="1174286"/>
              <a:ext cx="128216" cy="35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85" fill="norm" stroke="1" extrusionOk="0">
                  <a:moveTo>
                    <a:pt x="21449" y="3273"/>
                  </a:moveTo>
                  <a:cubicBezTo>
                    <a:pt x="18616" y="2129"/>
                    <a:pt x="15783" y="986"/>
                    <a:pt x="13482" y="414"/>
                  </a:cubicBezTo>
                  <a:cubicBezTo>
                    <a:pt x="11180" y="-158"/>
                    <a:pt x="9410" y="-158"/>
                    <a:pt x="7639" y="541"/>
                  </a:cubicBezTo>
                  <a:cubicBezTo>
                    <a:pt x="5869" y="1240"/>
                    <a:pt x="4098" y="2637"/>
                    <a:pt x="2682" y="5433"/>
                  </a:cubicBezTo>
                  <a:cubicBezTo>
                    <a:pt x="1265" y="8228"/>
                    <a:pt x="203" y="12421"/>
                    <a:pt x="26" y="15280"/>
                  </a:cubicBezTo>
                  <a:cubicBezTo>
                    <a:pt x="-151" y="18138"/>
                    <a:pt x="557" y="19663"/>
                    <a:pt x="2682" y="20489"/>
                  </a:cubicBezTo>
                  <a:cubicBezTo>
                    <a:pt x="4806" y="21315"/>
                    <a:pt x="8347" y="21442"/>
                    <a:pt x="10826" y="21124"/>
                  </a:cubicBezTo>
                  <a:cubicBezTo>
                    <a:pt x="13305" y="20807"/>
                    <a:pt x="14721" y="20044"/>
                    <a:pt x="16138" y="19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930649" y="1247860"/>
              <a:ext cx="76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169"/>
                    <a:pt x="8400" y="10338"/>
                    <a:pt x="12000" y="13938"/>
                  </a:cubicBezTo>
                  <a:cubicBezTo>
                    <a:pt x="15600" y="17538"/>
                    <a:pt x="18600" y="195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051299" y="1349460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4400"/>
                    <a:pt x="3716" y="7200"/>
                    <a:pt x="7316" y="3600"/>
                  </a:cubicBezTo>
                  <a:cubicBezTo>
                    <a:pt x="10916" y="0"/>
                    <a:pt x="1625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325144" y="1228810"/>
              <a:ext cx="2151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5168" y="0"/>
                  </a:moveTo>
                  <a:cubicBezTo>
                    <a:pt x="13897" y="4364"/>
                    <a:pt x="12627" y="8727"/>
                    <a:pt x="11356" y="12109"/>
                  </a:cubicBezTo>
                  <a:cubicBezTo>
                    <a:pt x="10086" y="15491"/>
                    <a:pt x="8815" y="17891"/>
                    <a:pt x="7545" y="19418"/>
                  </a:cubicBezTo>
                  <a:cubicBezTo>
                    <a:pt x="6274" y="20945"/>
                    <a:pt x="5003" y="21600"/>
                    <a:pt x="3945" y="21600"/>
                  </a:cubicBezTo>
                  <a:cubicBezTo>
                    <a:pt x="2886" y="21600"/>
                    <a:pt x="2039" y="20945"/>
                    <a:pt x="1403" y="20073"/>
                  </a:cubicBezTo>
                  <a:cubicBezTo>
                    <a:pt x="768" y="19200"/>
                    <a:pt x="345" y="18109"/>
                    <a:pt x="133" y="16909"/>
                  </a:cubicBezTo>
                  <a:cubicBezTo>
                    <a:pt x="-79" y="15709"/>
                    <a:pt x="-79" y="14400"/>
                    <a:pt x="450" y="13527"/>
                  </a:cubicBezTo>
                  <a:cubicBezTo>
                    <a:pt x="980" y="12655"/>
                    <a:pt x="2039" y="12218"/>
                    <a:pt x="5003" y="12764"/>
                  </a:cubicBezTo>
                  <a:cubicBezTo>
                    <a:pt x="7968" y="13309"/>
                    <a:pt x="12839" y="14836"/>
                    <a:pt x="15909" y="15818"/>
                  </a:cubicBezTo>
                  <a:cubicBezTo>
                    <a:pt x="18980" y="16800"/>
                    <a:pt x="20250" y="17236"/>
                    <a:pt x="21521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565599" y="1131444"/>
              <a:ext cx="101934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600" fill="norm" stroke="1" extrusionOk="0">
                  <a:moveTo>
                    <a:pt x="1281" y="1213"/>
                  </a:moveTo>
                  <a:cubicBezTo>
                    <a:pt x="434" y="607"/>
                    <a:pt x="-413" y="0"/>
                    <a:pt x="222" y="0"/>
                  </a:cubicBezTo>
                  <a:cubicBezTo>
                    <a:pt x="858" y="0"/>
                    <a:pt x="2975" y="607"/>
                    <a:pt x="6787" y="2609"/>
                  </a:cubicBezTo>
                  <a:cubicBezTo>
                    <a:pt x="10599" y="4611"/>
                    <a:pt x="16105" y="8009"/>
                    <a:pt x="18646" y="10982"/>
                  </a:cubicBezTo>
                  <a:cubicBezTo>
                    <a:pt x="21187" y="13955"/>
                    <a:pt x="20763" y="16503"/>
                    <a:pt x="18646" y="18202"/>
                  </a:cubicBezTo>
                  <a:cubicBezTo>
                    <a:pt x="16528" y="19901"/>
                    <a:pt x="12716" y="20751"/>
                    <a:pt x="89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095654" y="1168216"/>
              <a:ext cx="155796" cy="28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02" fill="norm" stroke="1" extrusionOk="0">
                  <a:moveTo>
                    <a:pt x="19470" y="3516"/>
                  </a:moveTo>
                  <a:cubicBezTo>
                    <a:pt x="18606" y="2273"/>
                    <a:pt x="17742" y="1030"/>
                    <a:pt x="16446" y="409"/>
                  </a:cubicBezTo>
                  <a:cubicBezTo>
                    <a:pt x="15150" y="-213"/>
                    <a:pt x="13422" y="-213"/>
                    <a:pt x="10830" y="1030"/>
                  </a:cubicBezTo>
                  <a:cubicBezTo>
                    <a:pt x="8238" y="2273"/>
                    <a:pt x="4782" y="4760"/>
                    <a:pt x="2622" y="7712"/>
                  </a:cubicBezTo>
                  <a:cubicBezTo>
                    <a:pt x="462" y="10665"/>
                    <a:pt x="-402" y="14083"/>
                    <a:pt x="174" y="16570"/>
                  </a:cubicBezTo>
                  <a:cubicBezTo>
                    <a:pt x="750" y="19056"/>
                    <a:pt x="2766" y="20610"/>
                    <a:pt x="6510" y="20999"/>
                  </a:cubicBezTo>
                  <a:cubicBezTo>
                    <a:pt x="10254" y="21387"/>
                    <a:pt x="15726" y="20610"/>
                    <a:pt x="21198" y="19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416549" y="1190710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055"/>
                    <a:pt x="5760" y="10111"/>
                    <a:pt x="9360" y="13711"/>
                  </a:cubicBezTo>
                  <a:cubicBezTo>
                    <a:pt x="12960" y="17311"/>
                    <a:pt x="17280" y="19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346699" y="1171594"/>
              <a:ext cx="215901" cy="2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0" fill="norm" stroke="1" extrusionOk="0">
                  <a:moveTo>
                    <a:pt x="0" y="19990"/>
                  </a:moveTo>
                  <a:cubicBezTo>
                    <a:pt x="4871" y="11682"/>
                    <a:pt x="9741" y="3375"/>
                    <a:pt x="13235" y="882"/>
                  </a:cubicBezTo>
                  <a:cubicBezTo>
                    <a:pt x="16729" y="-1610"/>
                    <a:pt x="18847" y="1713"/>
                    <a:pt x="20012" y="4205"/>
                  </a:cubicBezTo>
                  <a:cubicBezTo>
                    <a:pt x="21176" y="6698"/>
                    <a:pt x="21388" y="8359"/>
                    <a:pt x="21600" y="10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346699" y="1457410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840"/>
                    <a:pt x="12343" y="10080"/>
                    <a:pt x="15943" y="6480"/>
                  </a:cubicBezTo>
                  <a:cubicBezTo>
                    <a:pt x="19543" y="2880"/>
                    <a:pt x="205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607049" y="1280746"/>
              <a:ext cx="133351" cy="20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3772"/>
                  </a:moveTo>
                  <a:cubicBezTo>
                    <a:pt x="20914" y="2692"/>
                    <a:pt x="20229" y="1612"/>
                    <a:pt x="18343" y="856"/>
                  </a:cubicBezTo>
                  <a:cubicBezTo>
                    <a:pt x="16457" y="100"/>
                    <a:pt x="13371" y="-332"/>
                    <a:pt x="10629" y="316"/>
                  </a:cubicBezTo>
                  <a:cubicBezTo>
                    <a:pt x="7886" y="964"/>
                    <a:pt x="5486" y="2692"/>
                    <a:pt x="5486" y="4852"/>
                  </a:cubicBezTo>
                  <a:cubicBezTo>
                    <a:pt x="5486" y="7012"/>
                    <a:pt x="7886" y="9604"/>
                    <a:pt x="10286" y="11656"/>
                  </a:cubicBezTo>
                  <a:cubicBezTo>
                    <a:pt x="12686" y="13708"/>
                    <a:pt x="15086" y="15220"/>
                    <a:pt x="16629" y="16516"/>
                  </a:cubicBezTo>
                  <a:cubicBezTo>
                    <a:pt x="18171" y="17812"/>
                    <a:pt x="18857" y="18892"/>
                    <a:pt x="17486" y="19756"/>
                  </a:cubicBezTo>
                  <a:cubicBezTo>
                    <a:pt x="16114" y="20620"/>
                    <a:pt x="12686" y="21268"/>
                    <a:pt x="9429" y="21052"/>
                  </a:cubicBezTo>
                  <a:cubicBezTo>
                    <a:pt x="6171" y="20836"/>
                    <a:pt x="3086" y="19756"/>
                    <a:pt x="0" y="18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346543" y="1055657"/>
              <a:ext cx="124107" cy="48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fill="norm" stroke="1" extrusionOk="0">
                  <a:moveTo>
                    <a:pt x="21466" y="3457"/>
                  </a:moveTo>
                  <a:cubicBezTo>
                    <a:pt x="21466" y="2705"/>
                    <a:pt x="21466" y="1954"/>
                    <a:pt x="21100" y="1344"/>
                  </a:cubicBezTo>
                  <a:cubicBezTo>
                    <a:pt x="20734" y="733"/>
                    <a:pt x="20002" y="264"/>
                    <a:pt x="18537" y="76"/>
                  </a:cubicBezTo>
                  <a:cubicBezTo>
                    <a:pt x="17073" y="-112"/>
                    <a:pt x="14876" y="-18"/>
                    <a:pt x="11947" y="1156"/>
                  </a:cubicBezTo>
                  <a:cubicBezTo>
                    <a:pt x="9019" y="2330"/>
                    <a:pt x="5358" y="4584"/>
                    <a:pt x="3161" y="7354"/>
                  </a:cubicBezTo>
                  <a:cubicBezTo>
                    <a:pt x="964" y="10125"/>
                    <a:pt x="232" y="13411"/>
                    <a:pt x="49" y="15853"/>
                  </a:cubicBezTo>
                  <a:cubicBezTo>
                    <a:pt x="-134" y="18295"/>
                    <a:pt x="232" y="19891"/>
                    <a:pt x="598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255528" y="1260560"/>
              <a:ext cx="475472" cy="20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98" fill="norm" stroke="1" extrusionOk="0">
                  <a:moveTo>
                    <a:pt x="1398" y="19440"/>
                  </a:moveTo>
                  <a:cubicBezTo>
                    <a:pt x="1016" y="18144"/>
                    <a:pt x="634" y="16848"/>
                    <a:pt x="347" y="15552"/>
                  </a:cubicBezTo>
                  <a:cubicBezTo>
                    <a:pt x="60" y="14256"/>
                    <a:pt x="-131" y="12960"/>
                    <a:pt x="108" y="11988"/>
                  </a:cubicBezTo>
                  <a:cubicBezTo>
                    <a:pt x="347" y="11016"/>
                    <a:pt x="1016" y="10368"/>
                    <a:pt x="2784" y="10152"/>
                  </a:cubicBezTo>
                  <a:cubicBezTo>
                    <a:pt x="4552" y="9936"/>
                    <a:pt x="7419" y="10152"/>
                    <a:pt x="9283" y="10260"/>
                  </a:cubicBezTo>
                  <a:cubicBezTo>
                    <a:pt x="11147" y="10368"/>
                    <a:pt x="12007" y="10368"/>
                    <a:pt x="12628" y="9936"/>
                  </a:cubicBezTo>
                  <a:cubicBezTo>
                    <a:pt x="13250" y="9504"/>
                    <a:pt x="13632" y="8640"/>
                    <a:pt x="13632" y="7884"/>
                  </a:cubicBezTo>
                  <a:cubicBezTo>
                    <a:pt x="13632" y="7128"/>
                    <a:pt x="13250" y="6480"/>
                    <a:pt x="12581" y="6156"/>
                  </a:cubicBezTo>
                  <a:cubicBezTo>
                    <a:pt x="11911" y="5832"/>
                    <a:pt x="10956" y="5832"/>
                    <a:pt x="10191" y="6264"/>
                  </a:cubicBezTo>
                  <a:cubicBezTo>
                    <a:pt x="9427" y="6696"/>
                    <a:pt x="8853" y="7560"/>
                    <a:pt x="8519" y="9180"/>
                  </a:cubicBezTo>
                  <a:cubicBezTo>
                    <a:pt x="8184" y="10800"/>
                    <a:pt x="8088" y="13176"/>
                    <a:pt x="8232" y="14796"/>
                  </a:cubicBezTo>
                  <a:cubicBezTo>
                    <a:pt x="8375" y="16416"/>
                    <a:pt x="8757" y="17280"/>
                    <a:pt x="9235" y="17712"/>
                  </a:cubicBezTo>
                  <a:cubicBezTo>
                    <a:pt x="9713" y="18144"/>
                    <a:pt x="10287" y="18144"/>
                    <a:pt x="10669" y="17604"/>
                  </a:cubicBezTo>
                  <a:cubicBezTo>
                    <a:pt x="11051" y="17064"/>
                    <a:pt x="11242" y="15984"/>
                    <a:pt x="11290" y="14364"/>
                  </a:cubicBezTo>
                  <a:cubicBezTo>
                    <a:pt x="11338" y="12744"/>
                    <a:pt x="11242" y="10584"/>
                    <a:pt x="11147" y="8964"/>
                  </a:cubicBezTo>
                  <a:cubicBezTo>
                    <a:pt x="11051" y="7344"/>
                    <a:pt x="10956" y="6264"/>
                    <a:pt x="11290" y="5724"/>
                  </a:cubicBezTo>
                  <a:cubicBezTo>
                    <a:pt x="11625" y="5184"/>
                    <a:pt x="12389" y="5184"/>
                    <a:pt x="13250" y="6480"/>
                  </a:cubicBezTo>
                  <a:cubicBezTo>
                    <a:pt x="14110" y="7776"/>
                    <a:pt x="15065" y="10368"/>
                    <a:pt x="15639" y="12312"/>
                  </a:cubicBezTo>
                  <a:cubicBezTo>
                    <a:pt x="16212" y="14256"/>
                    <a:pt x="16404" y="15552"/>
                    <a:pt x="16499" y="16848"/>
                  </a:cubicBezTo>
                  <a:cubicBezTo>
                    <a:pt x="16595" y="18144"/>
                    <a:pt x="16595" y="19440"/>
                    <a:pt x="16212" y="20304"/>
                  </a:cubicBezTo>
                  <a:cubicBezTo>
                    <a:pt x="15830" y="21168"/>
                    <a:pt x="15065" y="21600"/>
                    <a:pt x="14540" y="21060"/>
                  </a:cubicBezTo>
                  <a:cubicBezTo>
                    <a:pt x="14014" y="20520"/>
                    <a:pt x="13727" y="19008"/>
                    <a:pt x="13823" y="16632"/>
                  </a:cubicBezTo>
                  <a:cubicBezTo>
                    <a:pt x="13919" y="14256"/>
                    <a:pt x="14396" y="11016"/>
                    <a:pt x="15734" y="8100"/>
                  </a:cubicBezTo>
                  <a:cubicBezTo>
                    <a:pt x="17073" y="5184"/>
                    <a:pt x="19271" y="2592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334249" y="1310567"/>
              <a:ext cx="184151" cy="19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9" fill="norm" stroke="1" extrusionOk="0">
                  <a:moveTo>
                    <a:pt x="0" y="9340"/>
                  </a:moveTo>
                  <a:cubicBezTo>
                    <a:pt x="1241" y="9781"/>
                    <a:pt x="2483" y="10222"/>
                    <a:pt x="4221" y="9340"/>
                  </a:cubicBezTo>
                  <a:cubicBezTo>
                    <a:pt x="5959" y="8458"/>
                    <a:pt x="8193" y="6254"/>
                    <a:pt x="9310" y="4491"/>
                  </a:cubicBezTo>
                  <a:cubicBezTo>
                    <a:pt x="10428" y="2728"/>
                    <a:pt x="10428" y="1405"/>
                    <a:pt x="9807" y="634"/>
                  </a:cubicBezTo>
                  <a:cubicBezTo>
                    <a:pt x="9186" y="-138"/>
                    <a:pt x="7945" y="-358"/>
                    <a:pt x="6331" y="854"/>
                  </a:cubicBezTo>
                  <a:cubicBezTo>
                    <a:pt x="4717" y="2066"/>
                    <a:pt x="2731" y="4711"/>
                    <a:pt x="1614" y="7907"/>
                  </a:cubicBezTo>
                  <a:cubicBezTo>
                    <a:pt x="497" y="11103"/>
                    <a:pt x="248" y="14850"/>
                    <a:pt x="1241" y="17385"/>
                  </a:cubicBezTo>
                  <a:cubicBezTo>
                    <a:pt x="2234" y="19920"/>
                    <a:pt x="4469" y="21242"/>
                    <a:pt x="8069" y="20471"/>
                  </a:cubicBezTo>
                  <a:cubicBezTo>
                    <a:pt x="11669" y="19699"/>
                    <a:pt x="16634" y="16834"/>
                    <a:pt x="21600" y="13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596716" y="1146308"/>
              <a:ext cx="133331" cy="38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23" fill="norm" stroke="1" extrusionOk="0">
                  <a:moveTo>
                    <a:pt x="2658" y="4982"/>
                  </a:moveTo>
                  <a:cubicBezTo>
                    <a:pt x="1662" y="6881"/>
                    <a:pt x="665" y="8780"/>
                    <a:pt x="332" y="11332"/>
                  </a:cubicBezTo>
                  <a:cubicBezTo>
                    <a:pt x="0" y="13883"/>
                    <a:pt x="332" y="17088"/>
                    <a:pt x="498" y="18987"/>
                  </a:cubicBezTo>
                  <a:cubicBezTo>
                    <a:pt x="665" y="20886"/>
                    <a:pt x="665" y="21479"/>
                    <a:pt x="498" y="21420"/>
                  </a:cubicBezTo>
                  <a:cubicBezTo>
                    <a:pt x="332" y="21360"/>
                    <a:pt x="0" y="20648"/>
                    <a:pt x="0" y="18571"/>
                  </a:cubicBezTo>
                  <a:cubicBezTo>
                    <a:pt x="0" y="16494"/>
                    <a:pt x="332" y="13053"/>
                    <a:pt x="831" y="10382"/>
                  </a:cubicBezTo>
                  <a:cubicBezTo>
                    <a:pt x="1329" y="7712"/>
                    <a:pt x="1994" y="5813"/>
                    <a:pt x="2825" y="4270"/>
                  </a:cubicBezTo>
                  <a:cubicBezTo>
                    <a:pt x="3655" y="2727"/>
                    <a:pt x="4652" y="1541"/>
                    <a:pt x="5982" y="828"/>
                  </a:cubicBezTo>
                  <a:cubicBezTo>
                    <a:pt x="7311" y="116"/>
                    <a:pt x="8972" y="-121"/>
                    <a:pt x="11298" y="57"/>
                  </a:cubicBezTo>
                  <a:cubicBezTo>
                    <a:pt x="13625" y="235"/>
                    <a:pt x="16615" y="828"/>
                    <a:pt x="18609" y="2075"/>
                  </a:cubicBezTo>
                  <a:cubicBezTo>
                    <a:pt x="20603" y="3321"/>
                    <a:pt x="21600" y="5220"/>
                    <a:pt x="20437" y="6644"/>
                  </a:cubicBezTo>
                  <a:cubicBezTo>
                    <a:pt x="19274" y="8068"/>
                    <a:pt x="15951" y="9017"/>
                    <a:pt x="12794" y="9552"/>
                  </a:cubicBezTo>
                  <a:cubicBezTo>
                    <a:pt x="9637" y="10086"/>
                    <a:pt x="6646" y="10204"/>
                    <a:pt x="4652" y="10026"/>
                  </a:cubicBezTo>
                  <a:cubicBezTo>
                    <a:pt x="2658" y="9848"/>
                    <a:pt x="1662" y="9374"/>
                    <a:pt x="1994" y="9017"/>
                  </a:cubicBezTo>
                  <a:cubicBezTo>
                    <a:pt x="2326" y="8661"/>
                    <a:pt x="3988" y="8424"/>
                    <a:pt x="5649" y="8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779758" y="1156537"/>
              <a:ext cx="280509" cy="39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5" fill="norm" stroke="1" extrusionOk="0">
                  <a:moveTo>
                    <a:pt x="5770" y="4268"/>
                  </a:moveTo>
                  <a:cubicBezTo>
                    <a:pt x="4958" y="4038"/>
                    <a:pt x="4146" y="3808"/>
                    <a:pt x="3658" y="3981"/>
                  </a:cubicBezTo>
                  <a:cubicBezTo>
                    <a:pt x="3171" y="4153"/>
                    <a:pt x="3009" y="4728"/>
                    <a:pt x="2765" y="6911"/>
                  </a:cubicBezTo>
                  <a:cubicBezTo>
                    <a:pt x="2521" y="9093"/>
                    <a:pt x="2197" y="12885"/>
                    <a:pt x="1953" y="15183"/>
                  </a:cubicBezTo>
                  <a:cubicBezTo>
                    <a:pt x="1709" y="17481"/>
                    <a:pt x="1547" y="18285"/>
                    <a:pt x="1222" y="19204"/>
                  </a:cubicBezTo>
                  <a:cubicBezTo>
                    <a:pt x="897" y="20123"/>
                    <a:pt x="410" y="21157"/>
                    <a:pt x="167" y="21330"/>
                  </a:cubicBezTo>
                  <a:cubicBezTo>
                    <a:pt x="-77" y="21502"/>
                    <a:pt x="-77" y="20813"/>
                    <a:pt x="329" y="18457"/>
                  </a:cubicBezTo>
                  <a:cubicBezTo>
                    <a:pt x="735" y="16102"/>
                    <a:pt x="1547" y="12081"/>
                    <a:pt x="2359" y="8979"/>
                  </a:cubicBezTo>
                  <a:cubicBezTo>
                    <a:pt x="3171" y="5876"/>
                    <a:pt x="3983" y="3693"/>
                    <a:pt x="4633" y="2257"/>
                  </a:cubicBezTo>
                  <a:cubicBezTo>
                    <a:pt x="5282" y="821"/>
                    <a:pt x="5770" y="132"/>
                    <a:pt x="6257" y="17"/>
                  </a:cubicBezTo>
                  <a:cubicBezTo>
                    <a:pt x="6744" y="-98"/>
                    <a:pt x="7231" y="362"/>
                    <a:pt x="7800" y="2028"/>
                  </a:cubicBezTo>
                  <a:cubicBezTo>
                    <a:pt x="8368" y="3693"/>
                    <a:pt x="9018" y="6566"/>
                    <a:pt x="9586" y="8347"/>
                  </a:cubicBezTo>
                  <a:cubicBezTo>
                    <a:pt x="10155" y="10128"/>
                    <a:pt x="10642" y="10817"/>
                    <a:pt x="11291" y="11047"/>
                  </a:cubicBezTo>
                  <a:cubicBezTo>
                    <a:pt x="11941" y="11276"/>
                    <a:pt x="12753" y="11047"/>
                    <a:pt x="13809" y="9898"/>
                  </a:cubicBezTo>
                  <a:cubicBezTo>
                    <a:pt x="14864" y="8749"/>
                    <a:pt x="16164" y="6681"/>
                    <a:pt x="17138" y="5187"/>
                  </a:cubicBezTo>
                  <a:cubicBezTo>
                    <a:pt x="18112" y="3693"/>
                    <a:pt x="18762" y="2774"/>
                    <a:pt x="19331" y="2028"/>
                  </a:cubicBezTo>
                  <a:cubicBezTo>
                    <a:pt x="19899" y="1281"/>
                    <a:pt x="20386" y="706"/>
                    <a:pt x="20792" y="764"/>
                  </a:cubicBezTo>
                  <a:cubicBezTo>
                    <a:pt x="21198" y="821"/>
                    <a:pt x="21523" y="1511"/>
                    <a:pt x="21523" y="3464"/>
                  </a:cubicBezTo>
                  <a:cubicBezTo>
                    <a:pt x="21523" y="5417"/>
                    <a:pt x="21198" y="8634"/>
                    <a:pt x="20873" y="11276"/>
                  </a:cubicBezTo>
                  <a:cubicBezTo>
                    <a:pt x="20549" y="13919"/>
                    <a:pt x="20224" y="15987"/>
                    <a:pt x="19899" y="1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172449" y="1171660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905"/>
                    <a:pt x="10400" y="5811"/>
                    <a:pt x="6800" y="9411"/>
                  </a:cubicBezTo>
                  <a:cubicBezTo>
                    <a:pt x="3200" y="13011"/>
                    <a:pt x="1600" y="173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204199" y="1109103"/>
              <a:ext cx="190501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0" y="16699"/>
                    <a:pt x="0" y="12199"/>
                    <a:pt x="2160" y="8149"/>
                  </a:cubicBezTo>
                  <a:cubicBezTo>
                    <a:pt x="4320" y="4099"/>
                    <a:pt x="8640" y="499"/>
                    <a:pt x="12240" y="49"/>
                  </a:cubicBezTo>
                  <a:cubicBezTo>
                    <a:pt x="15840" y="-401"/>
                    <a:pt x="18720" y="2299"/>
                    <a:pt x="21600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172449" y="1355810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6560"/>
                    <a:pt x="4431" y="11520"/>
                    <a:pt x="8031" y="7920"/>
                  </a:cubicBezTo>
                  <a:cubicBezTo>
                    <a:pt x="11631" y="4320"/>
                    <a:pt x="16615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108016" y="1232734"/>
              <a:ext cx="194760" cy="64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50" fill="norm" stroke="1" extrusionOk="0">
                  <a:moveTo>
                    <a:pt x="3906" y="5130"/>
                  </a:moveTo>
                  <a:cubicBezTo>
                    <a:pt x="3677" y="7584"/>
                    <a:pt x="3447" y="10039"/>
                    <a:pt x="3102" y="12528"/>
                  </a:cubicBezTo>
                  <a:cubicBezTo>
                    <a:pt x="2757" y="15018"/>
                    <a:pt x="2298" y="17543"/>
                    <a:pt x="1838" y="19121"/>
                  </a:cubicBezTo>
                  <a:cubicBezTo>
                    <a:pt x="1379" y="20698"/>
                    <a:pt x="919" y="21330"/>
                    <a:pt x="574" y="21435"/>
                  </a:cubicBezTo>
                  <a:cubicBezTo>
                    <a:pt x="230" y="21540"/>
                    <a:pt x="0" y="21119"/>
                    <a:pt x="0" y="19611"/>
                  </a:cubicBezTo>
                  <a:cubicBezTo>
                    <a:pt x="0" y="18104"/>
                    <a:pt x="230" y="15509"/>
                    <a:pt x="574" y="13019"/>
                  </a:cubicBezTo>
                  <a:cubicBezTo>
                    <a:pt x="919" y="10530"/>
                    <a:pt x="1379" y="8145"/>
                    <a:pt x="2183" y="6146"/>
                  </a:cubicBezTo>
                  <a:cubicBezTo>
                    <a:pt x="2987" y="4148"/>
                    <a:pt x="4136" y="2535"/>
                    <a:pt x="5630" y="1518"/>
                  </a:cubicBezTo>
                  <a:cubicBezTo>
                    <a:pt x="7123" y="501"/>
                    <a:pt x="8962" y="80"/>
                    <a:pt x="11145" y="10"/>
                  </a:cubicBezTo>
                  <a:cubicBezTo>
                    <a:pt x="13328" y="-60"/>
                    <a:pt x="15855" y="221"/>
                    <a:pt x="17923" y="1132"/>
                  </a:cubicBezTo>
                  <a:cubicBezTo>
                    <a:pt x="19991" y="2044"/>
                    <a:pt x="21600" y="3587"/>
                    <a:pt x="21026" y="4779"/>
                  </a:cubicBezTo>
                  <a:cubicBezTo>
                    <a:pt x="20451" y="5971"/>
                    <a:pt x="17694" y="6813"/>
                    <a:pt x="14477" y="7304"/>
                  </a:cubicBezTo>
                  <a:cubicBezTo>
                    <a:pt x="11260" y="7795"/>
                    <a:pt x="7583" y="7935"/>
                    <a:pt x="5285" y="7900"/>
                  </a:cubicBezTo>
                  <a:cubicBezTo>
                    <a:pt x="2987" y="7865"/>
                    <a:pt x="2068" y="7654"/>
                    <a:pt x="1149" y="7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145282" y="996425"/>
              <a:ext cx="170168" cy="11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424" fill="norm" stroke="1" extrusionOk="0">
                  <a:moveTo>
                    <a:pt x="6238" y="3949"/>
                  </a:moveTo>
                  <a:cubicBezTo>
                    <a:pt x="5171" y="7977"/>
                    <a:pt x="4105" y="12004"/>
                    <a:pt x="3038" y="14932"/>
                  </a:cubicBezTo>
                  <a:cubicBezTo>
                    <a:pt x="1971" y="17861"/>
                    <a:pt x="905" y="19692"/>
                    <a:pt x="371" y="19143"/>
                  </a:cubicBezTo>
                  <a:cubicBezTo>
                    <a:pt x="-162" y="18593"/>
                    <a:pt x="-162" y="15665"/>
                    <a:pt x="638" y="12370"/>
                  </a:cubicBezTo>
                  <a:cubicBezTo>
                    <a:pt x="1438" y="9075"/>
                    <a:pt x="3038" y="5414"/>
                    <a:pt x="4771" y="2851"/>
                  </a:cubicBezTo>
                  <a:cubicBezTo>
                    <a:pt x="6505" y="288"/>
                    <a:pt x="8371" y="-1176"/>
                    <a:pt x="10771" y="1204"/>
                  </a:cubicBezTo>
                  <a:cubicBezTo>
                    <a:pt x="13171" y="3583"/>
                    <a:pt x="16105" y="9807"/>
                    <a:pt x="17971" y="13651"/>
                  </a:cubicBezTo>
                  <a:cubicBezTo>
                    <a:pt x="19838" y="17495"/>
                    <a:pt x="20638" y="18960"/>
                    <a:pt x="21438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277349" y="1508210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290049" y="1489160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508309" y="1195065"/>
              <a:ext cx="137342" cy="32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91" fill="norm" stroke="1" extrusionOk="0">
                  <a:moveTo>
                    <a:pt x="21235" y="132"/>
                  </a:moveTo>
                  <a:cubicBezTo>
                    <a:pt x="19271" y="-8"/>
                    <a:pt x="17308" y="-147"/>
                    <a:pt x="15017" y="341"/>
                  </a:cubicBezTo>
                  <a:cubicBezTo>
                    <a:pt x="12726" y="828"/>
                    <a:pt x="10108" y="1943"/>
                    <a:pt x="7490" y="4173"/>
                  </a:cubicBezTo>
                  <a:cubicBezTo>
                    <a:pt x="4871" y="6403"/>
                    <a:pt x="2253" y="9747"/>
                    <a:pt x="944" y="12604"/>
                  </a:cubicBezTo>
                  <a:cubicBezTo>
                    <a:pt x="-365" y="15461"/>
                    <a:pt x="-365" y="17830"/>
                    <a:pt x="1271" y="19293"/>
                  </a:cubicBezTo>
                  <a:cubicBezTo>
                    <a:pt x="2908" y="20756"/>
                    <a:pt x="6180" y="21314"/>
                    <a:pt x="8799" y="21383"/>
                  </a:cubicBezTo>
                  <a:cubicBezTo>
                    <a:pt x="11417" y="21453"/>
                    <a:pt x="13380" y="21035"/>
                    <a:pt x="15344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9614989" y="1241510"/>
              <a:ext cx="24656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9843" y="1842"/>
                    <a:pt x="18182" y="3684"/>
                    <a:pt x="16151" y="6447"/>
                  </a:cubicBezTo>
                  <a:cubicBezTo>
                    <a:pt x="14120" y="9209"/>
                    <a:pt x="11720" y="12893"/>
                    <a:pt x="10059" y="15070"/>
                  </a:cubicBezTo>
                  <a:cubicBezTo>
                    <a:pt x="8397" y="17247"/>
                    <a:pt x="7474" y="17916"/>
                    <a:pt x="6182" y="18335"/>
                  </a:cubicBezTo>
                  <a:cubicBezTo>
                    <a:pt x="4890" y="18753"/>
                    <a:pt x="3228" y="18921"/>
                    <a:pt x="2120" y="18586"/>
                  </a:cubicBezTo>
                  <a:cubicBezTo>
                    <a:pt x="1013" y="18251"/>
                    <a:pt x="459" y="17414"/>
                    <a:pt x="182" y="16409"/>
                  </a:cubicBezTo>
                  <a:cubicBezTo>
                    <a:pt x="-95" y="15405"/>
                    <a:pt x="-95" y="14233"/>
                    <a:pt x="459" y="13479"/>
                  </a:cubicBezTo>
                  <a:cubicBezTo>
                    <a:pt x="1013" y="12726"/>
                    <a:pt x="2120" y="12391"/>
                    <a:pt x="4336" y="12893"/>
                  </a:cubicBezTo>
                  <a:cubicBezTo>
                    <a:pt x="6551" y="13395"/>
                    <a:pt x="9874" y="14735"/>
                    <a:pt x="12367" y="16326"/>
                  </a:cubicBezTo>
                  <a:cubicBezTo>
                    <a:pt x="14859" y="17916"/>
                    <a:pt x="16520" y="19758"/>
                    <a:pt x="181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9893299" y="1190710"/>
              <a:ext cx="11718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5684" y="0"/>
                  </a:moveTo>
                  <a:cubicBezTo>
                    <a:pt x="10232" y="1080"/>
                    <a:pt x="14779" y="2160"/>
                    <a:pt x="17621" y="4440"/>
                  </a:cubicBezTo>
                  <a:cubicBezTo>
                    <a:pt x="20463" y="6720"/>
                    <a:pt x="21600" y="10200"/>
                    <a:pt x="20653" y="12960"/>
                  </a:cubicBezTo>
                  <a:cubicBezTo>
                    <a:pt x="19705" y="15720"/>
                    <a:pt x="16674" y="17760"/>
                    <a:pt x="12884" y="19080"/>
                  </a:cubicBezTo>
                  <a:cubicBezTo>
                    <a:pt x="9095" y="20400"/>
                    <a:pt x="4547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115549" y="1361597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26" y="11375"/>
                    <a:pt x="9853" y="2735"/>
                    <a:pt x="13453" y="575"/>
                  </a:cubicBezTo>
                  <a:cubicBezTo>
                    <a:pt x="17053" y="-1585"/>
                    <a:pt x="1932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121899" y="149551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528734" y="987996"/>
              <a:ext cx="259916" cy="31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35" fill="norm" stroke="1" extrusionOk="0">
                  <a:moveTo>
                    <a:pt x="15119" y="1254"/>
                  </a:moveTo>
                  <a:cubicBezTo>
                    <a:pt x="16338" y="539"/>
                    <a:pt x="17558" y="-176"/>
                    <a:pt x="17384" y="39"/>
                  </a:cubicBezTo>
                  <a:cubicBezTo>
                    <a:pt x="17209" y="253"/>
                    <a:pt x="15642" y="1398"/>
                    <a:pt x="12767" y="3043"/>
                  </a:cubicBezTo>
                  <a:cubicBezTo>
                    <a:pt x="9893" y="4688"/>
                    <a:pt x="5713" y="6833"/>
                    <a:pt x="3274" y="8192"/>
                  </a:cubicBezTo>
                  <a:cubicBezTo>
                    <a:pt x="835" y="9551"/>
                    <a:pt x="138" y="10123"/>
                    <a:pt x="225" y="10624"/>
                  </a:cubicBezTo>
                  <a:cubicBezTo>
                    <a:pt x="313" y="11125"/>
                    <a:pt x="1184" y="11554"/>
                    <a:pt x="2838" y="11983"/>
                  </a:cubicBezTo>
                  <a:cubicBezTo>
                    <a:pt x="4493" y="12412"/>
                    <a:pt x="6932" y="12841"/>
                    <a:pt x="8500" y="13270"/>
                  </a:cubicBezTo>
                  <a:cubicBezTo>
                    <a:pt x="10067" y="13699"/>
                    <a:pt x="10764" y="14129"/>
                    <a:pt x="10677" y="14629"/>
                  </a:cubicBezTo>
                  <a:cubicBezTo>
                    <a:pt x="10590" y="15130"/>
                    <a:pt x="9719" y="15702"/>
                    <a:pt x="8325" y="16346"/>
                  </a:cubicBezTo>
                  <a:cubicBezTo>
                    <a:pt x="6932" y="16990"/>
                    <a:pt x="5016" y="17705"/>
                    <a:pt x="3622" y="18205"/>
                  </a:cubicBezTo>
                  <a:cubicBezTo>
                    <a:pt x="2229" y="18706"/>
                    <a:pt x="1358" y="18992"/>
                    <a:pt x="748" y="19493"/>
                  </a:cubicBezTo>
                  <a:cubicBezTo>
                    <a:pt x="138" y="19994"/>
                    <a:pt x="-210" y="20709"/>
                    <a:pt x="138" y="21066"/>
                  </a:cubicBezTo>
                  <a:cubicBezTo>
                    <a:pt x="487" y="21424"/>
                    <a:pt x="1532" y="21424"/>
                    <a:pt x="3884" y="21066"/>
                  </a:cubicBezTo>
                  <a:cubicBezTo>
                    <a:pt x="6235" y="20709"/>
                    <a:pt x="9893" y="19994"/>
                    <a:pt x="13029" y="19636"/>
                  </a:cubicBezTo>
                  <a:cubicBezTo>
                    <a:pt x="16164" y="19278"/>
                    <a:pt x="18777" y="19278"/>
                    <a:pt x="21390" y="19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585449" y="138756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604499" y="1307873"/>
              <a:ext cx="381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655299" y="1393910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667999" y="1432010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806477" y="1336760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927"/>
                    <a:pt x="1783" y="7855"/>
                    <a:pt x="240" y="11455"/>
                  </a:cubicBezTo>
                  <a:cubicBezTo>
                    <a:pt x="-1303" y="15055"/>
                    <a:pt x="4868" y="1832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581999" y="850897"/>
              <a:ext cx="117751" cy="9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9" fill="norm" stroke="1" extrusionOk="0">
                  <a:moveTo>
                    <a:pt x="2943" y="3466"/>
                  </a:moveTo>
                  <a:cubicBezTo>
                    <a:pt x="2171" y="5763"/>
                    <a:pt x="1400" y="8061"/>
                    <a:pt x="821" y="10589"/>
                  </a:cubicBezTo>
                  <a:cubicBezTo>
                    <a:pt x="243" y="13117"/>
                    <a:pt x="-143" y="15874"/>
                    <a:pt x="50" y="16104"/>
                  </a:cubicBezTo>
                  <a:cubicBezTo>
                    <a:pt x="243" y="16334"/>
                    <a:pt x="1014" y="14036"/>
                    <a:pt x="1593" y="11738"/>
                  </a:cubicBezTo>
                  <a:cubicBezTo>
                    <a:pt x="2171" y="9440"/>
                    <a:pt x="2557" y="7142"/>
                    <a:pt x="4293" y="4844"/>
                  </a:cubicBezTo>
                  <a:cubicBezTo>
                    <a:pt x="6028" y="2546"/>
                    <a:pt x="9114" y="249"/>
                    <a:pt x="11236" y="19"/>
                  </a:cubicBezTo>
                  <a:cubicBezTo>
                    <a:pt x="13357" y="-211"/>
                    <a:pt x="14514" y="1627"/>
                    <a:pt x="16057" y="5534"/>
                  </a:cubicBezTo>
                  <a:cubicBezTo>
                    <a:pt x="17600" y="9440"/>
                    <a:pt x="19528" y="15415"/>
                    <a:pt x="21457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1036299" y="993126"/>
              <a:ext cx="12172" cy="22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75" fill="norm" stroke="1" extrusionOk="0">
                  <a:moveTo>
                    <a:pt x="0" y="2424"/>
                  </a:moveTo>
                  <a:cubicBezTo>
                    <a:pt x="0" y="1050"/>
                    <a:pt x="0" y="-325"/>
                    <a:pt x="3600" y="68"/>
                  </a:cubicBezTo>
                  <a:cubicBezTo>
                    <a:pt x="7200" y="460"/>
                    <a:pt x="14400" y="2620"/>
                    <a:pt x="18000" y="5959"/>
                  </a:cubicBezTo>
                  <a:cubicBezTo>
                    <a:pt x="21600" y="9297"/>
                    <a:pt x="21600" y="13813"/>
                    <a:pt x="18000" y="16562"/>
                  </a:cubicBezTo>
                  <a:cubicBezTo>
                    <a:pt x="14400" y="19311"/>
                    <a:pt x="7200" y="20293"/>
                    <a:pt x="0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961867" y="984583"/>
              <a:ext cx="239533" cy="6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41" fill="norm" stroke="1" extrusionOk="0">
                  <a:moveTo>
                    <a:pt x="1533" y="21141"/>
                  </a:moveTo>
                  <a:cubicBezTo>
                    <a:pt x="594" y="17417"/>
                    <a:pt x="-345" y="13693"/>
                    <a:pt x="125" y="10341"/>
                  </a:cubicBezTo>
                  <a:cubicBezTo>
                    <a:pt x="594" y="6989"/>
                    <a:pt x="2472" y="4010"/>
                    <a:pt x="5853" y="2148"/>
                  </a:cubicBezTo>
                  <a:cubicBezTo>
                    <a:pt x="9234" y="286"/>
                    <a:pt x="14118" y="-459"/>
                    <a:pt x="16935" y="286"/>
                  </a:cubicBezTo>
                  <a:cubicBezTo>
                    <a:pt x="19752" y="1031"/>
                    <a:pt x="20504" y="3265"/>
                    <a:pt x="21255" y="5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941049" y="126691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236128" y="1001912"/>
              <a:ext cx="104973" cy="27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68" fill="norm" stroke="1" extrusionOk="0">
                  <a:moveTo>
                    <a:pt x="19733" y="850"/>
                  </a:moveTo>
                  <a:cubicBezTo>
                    <a:pt x="18039" y="359"/>
                    <a:pt x="16345" y="-132"/>
                    <a:pt x="14651" y="32"/>
                  </a:cubicBezTo>
                  <a:cubicBezTo>
                    <a:pt x="12957" y="195"/>
                    <a:pt x="11263" y="1013"/>
                    <a:pt x="8722" y="3632"/>
                  </a:cubicBezTo>
                  <a:cubicBezTo>
                    <a:pt x="6180" y="6250"/>
                    <a:pt x="2792" y="10668"/>
                    <a:pt x="1098" y="13613"/>
                  </a:cubicBezTo>
                  <a:cubicBezTo>
                    <a:pt x="-596" y="16559"/>
                    <a:pt x="-596" y="18032"/>
                    <a:pt x="3004" y="19095"/>
                  </a:cubicBezTo>
                  <a:cubicBezTo>
                    <a:pt x="6604" y="20159"/>
                    <a:pt x="13804" y="20813"/>
                    <a:pt x="21004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1366499" y="1051010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320"/>
                    <a:pt x="10800" y="8640"/>
                    <a:pt x="14400" y="12240"/>
                  </a:cubicBezTo>
                  <a:cubicBezTo>
                    <a:pt x="18000" y="15840"/>
                    <a:pt x="198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1391899" y="1038310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80"/>
                    <a:pt x="18831" y="360"/>
                    <a:pt x="16615" y="1980"/>
                  </a:cubicBezTo>
                  <a:cubicBezTo>
                    <a:pt x="14400" y="3600"/>
                    <a:pt x="11354" y="6660"/>
                    <a:pt x="8446" y="9720"/>
                  </a:cubicBezTo>
                  <a:cubicBezTo>
                    <a:pt x="5538" y="12780"/>
                    <a:pt x="2769" y="15840"/>
                    <a:pt x="1385" y="1782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1569699" y="123516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1607799" y="111451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1677649" y="112721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1652249" y="125421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1795034" y="1089110"/>
              <a:ext cx="13661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0451" y="0"/>
                  </a:moveTo>
                  <a:cubicBezTo>
                    <a:pt x="17460" y="6261"/>
                    <a:pt x="14470" y="12522"/>
                    <a:pt x="12310" y="16122"/>
                  </a:cubicBezTo>
                  <a:cubicBezTo>
                    <a:pt x="10150" y="19722"/>
                    <a:pt x="8820" y="20661"/>
                    <a:pt x="7325" y="21130"/>
                  </a:cubicBezTo>
                  <a:cubicBezTo>
                    <a:pt x="5830" y="21600"/>
                    <a:pt x="4168" y="21600"/>
                    <a:pt x="2673" y="20661"/>
                  </a:cubicBezTo>
                  <a:cubicBezTo>
                    <a:pt x="1177" y="19722"/>
                    <a:pt x="-152" y="17843"/>
                    <a:pt x="14" y="16748"/>
                  </a:cubicBezTo>
                  <a:cubicBezTo>
                    <a:pt x="180" y="15652"/>
                    <a:pt x="1842" y="15339"/>
                    <a:pt x="5663" y="16278"/>
                  </a:cubicBezTo>
                  <a:cubicBezTo>
                    <a:pt x="9485" y="17217"/>
                    <a:pt x="15466" y="19409"/>
                    <a:pt x="214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931649" y="1012910"/>
              <a:ext cx="11027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5894" y="0"/>
                  </a:moveTo>
                  <a:cubicBezTo>
                    <a:pt x="18747" y="2991"/>
                    <a:pt x="21600" y="5982"/>
                    <a:pt x="21192" y="8862"/>
                  </a:cubicBezTo>
                  <a:cubicBezTo>
                    <a:pt x="20785" y="11742"/>
                    <a:pt x="17117" y="14511"/>
                    <a:pt x="13042" y="16615"/>
                  </a:cubicBezTo>
                  <a:cubicBezTo>
                    <a:pt x="8966" y="18720"/>
                    <a:pt x="4483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661649" y="1495510"/>
              <a:ext cx="1206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1" y="19705"/>
                    <a:pt x="2122" y="17811"/>
                    <a:pt x="3278" y="16295"/>
                  </a:cubicBezTo>
                  <a:cubicBezTo>
                    <a:pt x="4434" y="14779"/>
                    <a:pt x="5684" y="13642"/>
                    <a:pt x="6935" y="12316"/>
                  </a:cubicBezTo>
                  <a:cubicBezTo>
                    <a:pt x="8185" y="10989"/>
                    <a:pt x="9436" y="9474"/>
                    <a:pt x="10762" y="8147"/>
                  </a:cubicBezTo>
                  <a:cubicBezTo>
                    <a:pt x="12088" y="6821"/>
                    <a:pt x="13491" y="5684"/>
                    <a:pt x="14949" y="4737"/>
                  </a:cubicBezTo>
                  <a:cubicBezTo>
                    <a:pt x="16408" y="3789"/>
                    <a:pt x="17924" y="3032"/>
                    <a:pt x="19042" y="2274"/>
                  </a:cubicBezTo>
                  <a:cubicBezTo>
                    <a:pt x="20160" y="1516"/>
                    <a:pt x="20880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1080749" y="1773264"/>
              <a:ext cx="203201" cy="21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091"/>
                  </a:moveTo>
                  <a:cubicBezTo>
                    <a:pt x="225" y="5941"/>
                    <a:pt x="450" y="9790"/>
                    <a:pt x="450" y="12250"/>
                  </a:cubicBezTo>
                  <a:cubicBezTo>
                    <a:pt x="450" y="14709"/>
                    <a:pt x="225" y="15779"/>
                    <a:pt x="450" y="15886"/>
                  </a:cubicBezTo>
                  <a:cubicBezTo>
                    <a:pt x="675" y="15992"/>
                    <a:pt x="1350" y="15137"/>
                    <a:pt x="2362" y="12891"/>
                  </a:cubicBezTo>
                  <a:cubicBezTo>
                    <a:pt x="3375" y="10646"/>
                    <a:pt x="4725" y="7010"/>
                    <a:pt x="6525" y="4551"/>
                  </a:cubicBezTo>
                  <a:cubicBezTo>
                    <a:pt x="8325" y="2091"/>
                    <a:pt x="10575" y="808"/>
                    <a:pt x="12262" y="274"/>
                  </a:cubicBezTo>
                  <a:cubicBezTo>
                    <a:pt x="13950" y="-261"/>
                    <a:pt x="15075" y="-47"/>
                    <a:pt x="16312" y="1236"/>
                  </a:cubicBezTo>
                  <a:cubicBezTo>
                    <a:pt x="17550" y="2519"/>
                    <a:pt x="18900" y="4872"/>
                    <a:pt x="19800" y="8400"/>
                  </a:cubicBezTo>
                  <a:cubicBezTo>
                    <a:pt x="20700" y="11929"/>
                    <a:pt x="21150" y="16634"/>
                    <a:pt x="21600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58800" y="2035260"/>
              <a:ext cx="103759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63"/>
                  </a:moveTo>
                  <a:cubicBezTo>
                    <a:pt x="97" y="8337"/>
                    <a:pt x="194" y="7011"/>
                    <a:pt x="330" y="6063"/>
                  </a:cubicBezTo>
                  <a:cubicBezTo>
                    <a:pt x="467" y="5116"/>
                    <a:pt x="643" y="4547"/>
                    <a:pt x="811" y="4074"/>
                  </a:cubicBezTo>
                  <a:cubicBezTo>
                    <a:pt x="978" y="3600"/>
                    <a:pt x="1137" y="3221"/>
                    <a:pt x="1306" y="2747"/>
                  </a:cubicBezTo>
                  <a:cubicBezTo>
                    <a:pt x="1476" y="2274"/>
                    <a:pt x="1657" y="1705"/>
                    <a:pt x="1813" y="1326"/>
                  </a:cubicBezTo>
                  <a:cubicBezTo>
                    <a:pt x="1970" y="947"/>
                    <a:pt x="2102" y="758"/>
                    <a:pt x="2238" y="568"/>
                  </a:cubicBezTo>
                  <a:cubicBezTo>
                    <a:pt x="2375" y="379"/>
                    <a:pt x="2516" y="189"/>
                    <a:pt x="2661" y="95"/>
                  </a:cubicBezTo>
                  <a:cubicBezTo>
                    <a:pt x="2807" y="0"/>
                    <a:pt x="2957" y="0"/>
                    <a:pt x="3118" y="0"/>
                  </a:cubicBezTo>
                  <a:cubicBezTo>
                    <a:pt x="3278" y="0"/>
                    <a:pt x="3450" y="0"/>
                    <a:pt x="3620" y="95"/>
                  </a:cubicBezTo>
                  <a:cubicBezTo>
                    <a:pt x="3789" y="189"/>
                    <a:pt x="3957" y="379"/>
                    <a:pt x="4135" y="663"/>
                  </a:cubicBezTo>
                  <a:cubicBezTo>
                    <a:pt x="4314" y="947"/>
                    <a:pt x="4503" y="1326"/>
                    <a:pt x="4695" y="1895"/>
                  </a:cubicBezTo>
                  <a:cubicBezTo>
                    <a:pt x="4887" y="2463"/>
                    <a:pt x="5081" y="3221"/>
                    <a:pt x="5233" y="3789"/>
                  </a:cubicBezTo>
                  <a:cubicBezTo>
                    <a:pt x="5385" y="4358"/>
                    <a:pt x="5495" y="4737"/>
                    <a:pt x="5603" y="5211"/>
                  </a:cubicBezTo>
                  <a:cubicBezTo>
                    <a:pt x="5711" y="5684"/>
                    <a:pt x="5816" y="6253"/>
                    <a:pt x="5933" y="6726"/>
                  </a:cubicBezTo>
                  <a:cubicBezTo>
                    <a:pt x="6050" y="7200"/>
                    <a:pt x="6178" y="7579"/>
                    <a:pt x="6288" y="8053"/>
                  </a:cubicBezTo>
                  <a:cubicBezTo>
                    <a:pt x="6398" y="8526"/>
                    <a:pt x="6491" y="9095"/>
                    <a:pt x="6603" y="9663"/>
                  </a:cubicBezTo>
                  <a:cubicBezTo>
                    <a:pt x="6715" y="10232"/>
                    <a:pt x="6847" y="10800"/>
                    <a:pt x="6973" y="11274"/>
                  </a:cubicBezTo>
                  <a:cubicBezTo>
                    <a:pt x="7099" y="11747"/>
                    <a:pt x="7218" y="12126"/>
                    <a:pt x="7334" y="12600"/>
                  </a:cubicBezTo>
                  <a:cubicBezTo>
                    <a:pt x="7451" y="13074"/>
                    <a:pt x="7566" y="13642"/>
                    <a:pt x="7678" y="14116"/>
                  </a:cubicBezTo>
                  <a:cubicBezTo>
                    <a:pt x="7790" y="14589"/>
                    <a:pt x="7901" y="14968"/>
                    <a:pt x="8028" y="15347"/>
                  </a:cubicBezTo>
                  <a:cubicBezTo>
                    <a:pt x="8156" y="15726"/>
                    <a:pt x="8302" y="16105"/>
                    <a:pt x="8436" y="16389"/>
                  </a:cubicBezTo>
                  <a:cubicBezTo>
                    <a:pt x="8570" y="16674"/>
                    <a:pt x="8694" y="16863"/>
                    <a:pt x="8819" y="17147"/>
                  </a:cubicBezTo>
                  <a:cubicBezTo>
                    <a:pt x="8945" y="17432"/>
                    <a:pt x="9073" y="17811"/>
                    <a:pt x="9196" y="18095"/>
                  </a:cubicBezTo>
                  <a:cubicBezTo>
                    <a:pt x="9319" y="18379"/>
                    <a:pt x="9438" y="18568"/>
                    <a:pt x="9566" y="18663"/>
                  </a:cubicBezTo>
                  <a:cubicBezTo>
                    <a:pt x="9694" y="18758"/>
                    <a:pt x="9831" y="18758"/>
                    <a:pt x="9963" y="18758"/>
                  </a:cubicBezTo>
                  <a:cubicBezTo>
                    <a:pt x="10095" y="18758"/>
                    <a:pt x="10223" y="18758"/>
                    <a:pt x="10353" y="18853"/>
                  </a:cubicBezTo>
                  <a:cubicBezTo>
                    <a:pt x="10483" y="18947"/>
                    <a:pt x="10615" y="19137"/>
                    <a:pt x="10741" y="19232"/>
                  </a:cubicBezTo>
                  <a:cubicBezTo>
                    <a:pt x="10866" y="19326"/>
                    <a:pt x="10985" y="19326"/>
                    <a:pt x="11113" y="19326"/>
                  </a:cubicBezTo>
                  <a:cubicBezTo>
                    <a:pt x="11241" y="19326"/>
                    <a:pt x="11377" y="19326"/>
                    <a:pt x="11509" y="19326"/>
                  </a:cubicBezTo>
                  <a:cubicBezTo>
                    <a:pt x="11642" y="19326"/>
                    <a:pt x="11769" y="19326"/>
                    <a:pt x="11893" y="19326"/>
                  </a:cubicBezTo>
                  <a:cubicBezTo>
                    <a:pt x="12016" y="19326"/>
                    <a:pt x="12135" y="19326"/>
                    <a:pt x="12261" y="19326"/>
                  </a:cubicBezTo>
                  <a:cubicBezTo>
                    <a:pt x="12386" y="19326"/>
                    <a:pt x="12518" y="19326"/>
                    <a:pt x="12653" y="19232"/>
                  </a:cubicBezTo>
                  <a:cubicBezTo>
                    <a:pt x="12787" y="19137"/>
                    <a:pt x="12924" y="18947"/>
                    <a:pt x="13056" y="18853"/>
                  </a:cubicBezTo>
                  <a:cubicBezTo>
                    <a:pt x="13188" y="18758"/>
                    <a:pt x="13316" y="18758"/>
                    <a:pt x="13446" y="18663"/>
                  </a:cubicBezTo>
                  <a:cubicBezTo>
                    <a:pt x="13576" y="18568"/>
                    <a:pt x="13708" y="18379"/>
                    <a:pt x="13834" y="18284"/>
                  </a:cubicBezTo>
                  <a:cubicBezTo>
                    <a:pt x="13959" y="18189"/>
                    <a:pt x="14078" y="18189"/>
                    <a:pt x="14206" y="18095"/>
                  </a:cubicBezTo>
                  <a:cubicBezTo>
                    <a:pt x="14334" y="18000"/>
                    <a:pt x="14471" y="17811"/>
                    <a:pt x="14605" y="17621"/>
                  </a:cubicBezTo>
                  <a:cubicBezTo>
                    <a:pt x="14739" y="17432"/>
                    <a:pt x="14871" y="17242"/>
                    <a:pt x="15004" y="17053"/>
                  </a:cubicBezTo>
                  <a:cubicBezTo>
                    <a:pt x="15136" y="16863"/>
                    <a:pt x="15268" y="16674"/>
                    <a:pt x="15394" y="16484"/>
                  </a:cubicBezTo>
                  <a:cubicBezTo>
                    <a:pt x="15519" y="16295"/>
                    <a:pt x="15638" y="16105"/>
                    <a:pt x="15768" y="15916"/>
                  </a:cubicBezTo>
                  <a:cubicBezTo>
                    <a:pt x="15898" y="15726"/>
                    <a:pt x="16039" y="15537"/>
                    <a:pt x="16174" y="15347"/>
                  </a:cubicBezTo>
                  <a:cubicBezTo>
                    <a:pt x="16308" y="15158"/>
                    <a:pt x="16436" y="14968"/>
                    <a:pt x="16559" y="14779"/>
                  </a:cubicBezTo>
                  <a:cubicBezTo>
                    <a:pt x="16682" y="14589"/>
                    <a:pt x="16801" y="14400"/>
                    <a:pt x="16925" y="14211"/>
                  </a:cubicBezTo>
                  <a:cubicBezTo>
                    <a:pt x="17048" y="14021"/>
                    <a:pt x="17176" y="13832"/>
                    <a:pt x="17306" y="13642"/>
                  </a:cubicBezTo>
                  <a:cubicBezTo>
                    <a:pt x="17436" y="13453"/>
                    <a:pt x="17568" y="13263"/>
                    <a:pt x="17696" y="13168"/>
                  </a:cubicBezTo>
                  <a:cubicBezTo>
                    <a:pt x="17824" y="13074"/>
                    <a:pt x="17947" y="13074"/>
                    <a:pt x="18068" y="12979"/>
                  </a:cubicBezTo>
                  <a:cubicBezTo>
                    <a:pt x="18189" y="12884"/>
                    <a:pt x="18308" y="12695"/>
                    <a:pt x="18416" y="12600"/>
                  </a:cubicBezTo>
                  <a:cubicBezTo>
                    <a:pt x="18524" y="12505"/>
                    <a:pt x="18621" y="12505"/>
                    <a:pt x="18727" y="12411"/>
                  </a:cubicBezTo>
                  <a:cubicBezTo>
                    <a:pt x="18833" y="12316"/>
                    <a:pt x="18947" y="12126"/>
                    <a:pt x="19113" y="12032"/>
                  </a:cubicBezTo>
                  <a:cubicBezTo>
                    <a:pt x="19278" y="11937"/>
                    <a:pt x="19494" y="11937"/>
                    <a:pt x="19738" y="12126"/>
                  </a:cubicBezTo>
                  <a:cubicBezTo>
                    <a:pt x="19983" y="12316"/>
                    <a:pt x="20256" y="12695"/>
                    <a:pt x="20468" y="13263"/>
                  </a:cubicBezTo>
                  <a:cubicBezTo>
                    <a:pt x="20679" y="13832"/>
                    <a:pt x="20829" y="14589"/>
                    <a:pt x="21007" y="16011"/>
                  </a:cubicBezTo>
                  <a:cubicBezTo>
                    <a:pt x="21186" y="17432"/>
                    <a:pt x="21393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23582" y="2701351"/>
              <a:ext cx="141569" cy="30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90" fill="norm" stroke="1" extrusionOk="0">
                  <a:moveTo>
                    <a:pt x="20700" y="5776"/>
                  </a:moveTo>
                  <a:cubicBezTo>
                    <a:pt x="21013" y="5042"/>
                    <a:pt x="21326" y="4307"/>
                    <a:pt x="19448" y="3279"/>
                  </a:cubicBezTo>
                  <a:cubicBezTo>
                    <a:pt x="17569" y="2250"/>
                    <a:pt x="13500" y="928"/>
                    <a:pt x="10683" y="340"/>
                  </a:cubicBezTo>
                  <a:cubicBezTo>
                    <a:pt x="7865" y="-248"/>
                    <a:pt x="6300" y="-101"/>
                    <a:pt x="4422" y="1001"/>
                  </a:cubicBezTo>
                  <a:cubicBezTo>
                    <a:pt x="2543" y="2103"/>
                    <a:pt x="352" y="4160"/>
                    <a:pt x="39" y="5923"/>
                  </a:cubicBezTo>
                  <a:cubicBezTo>
                    <a:pt x="-274" y="7687"/>
                    <a:pt x="1291" y="9156"/>
                    <a:pt x="4109" y="10846"/>
                  </a:cubicBezTo>
                  <a:cubicBezTo>
                    <a:pt x="6926" y="12536"/>
                    <a:pt x="10996" y="14446"/>
                    <a:pt x="13030" y="15842"/>
                  </a:cubicBezTo>
                  <a:cubicBezTo>
                    <a:pt x="15065" y="17238"/>
                    <a:pt x="15065" y="18119"/>
                    <a:pt x="14596" y="18854"/>
                  </a:cubicBezTo>
                  <a:cubicBezTo>
                    <a:pt x="14126" y="19589"/>
                    <a:pt x="13187" y="20176"/>
                    <a:pt x="11778" y="20617"/>
                  </a:cubicBezTo>
                  <a:cubicBezTo>
                    <a:pt x="10369" y="21058"/>
                    <a:pt x="8491" y="21352"/>
                    <a:pt x="6300" y="21279"/>
                  </a:cubicBezTo>
                  <a:cubicBezTo>
                    <a:pt x="4109" y="21205"/>
                    <a:pt x="1604" y="20764"/>
                    <a:pt x="822" y="19736"/>
                  </a:cubicBezTo>
                  <a:cubicBezTo>
                    <a:pt x="39" y="18707"/>
                    <a:pt x="978" y="17091"/>
                    <a:pt x="1917" y="15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71500" y="2581360"/>
              <a:ext cx="1016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69"/>
                    <a:pt x="0" y="7737"/>
                    <a:pt x="225" y="10854"/>
                  </a:cubicBezTo>
                  <a:cubicBezTo>
                    <a:pt x="450" y="13970"/>
                    <a:pt x="900" y="16334"/>
                    <a:pt x="1575" y="17893"/>
                  </a:cubicBezTo>
                  <a:cubicBezTo>
                    <a:pt x="2250" y="19451"/>
                    <a:pt x="3150" y="20203"/>
                    <a:pt x="4500" y="20740"/>
                  </a:cubicBezTo>
                  <a:cubicBezTo>
                    <a:pt x="5850" y="21278"/>
                    <a:pt x="7650" y="21600"/>
                    <a:pt x="9675" y="21600"/>
                  </a:cubicBezTo>
                  <a:cubicBezTo>
                    <a:pt x="11700" y="21600"/>
                    <a:pt x="13950" y="21278"/>
                    <a:pt x="15975" y="20257"/>
                  </a:cubicBezTo>
                  <a:cubicBezTo>
                    <a:pt x="18000" y="19236"/>
                    <a:pt x="19800" y="17516"/>
                    <a:pt x="21600" y="15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65150" y="2759160"/>
              <a:ext cx="165100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4985" y="17280"/>
                  </a:moveTo>
                  <a:cubicBezTo>
                    <a:pt x="2492" y="19440"/>
                    <a:pt x="0" y="21600"/>
                    <a:pt x="0" y="21240"/>
                  </a:cubicBezTo>
                  <a:cubicBezTo>
                    <a:pt x="0" y="20880"/>
                    <a:pt x="2492" y="18000"/>
                    <a:pt x="6508" y="14040"/>
                  </a:cubicBezTo>
                  <a:cubicBezTo>
                    <a:pt x="10523" y="10080"/>
                    <a:pt x="16062" y="50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65110" y="2740211"/>
              <a:ext cx="174691" cy="19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55" fill="norm" stroke="1" extrusionOk="0">
                  <a:moveTo>
                    <a:pt x="1936" y="4814"/>
                  </a:moveTo>
                  <a:cubicBezTo>
                    <a:pt x="1165" y="5733"/>
                    <a:pt x="393" y="6653"/>
                    <a:pt x="651" y="7227"/>
                  </a:cubicBezTo>
                  <a:cubicBezTo>
                    <a:pt x="908" y="7802"/>
                    <a:pt x="2193" y="8031"/>
                    <a:pt x="3865" y="7227"/>
                  </a:cubicBezTo>
                  <a:cubicBezTo>
                    <a:pt x="5536" y="6423"/>
                    <a:pt x="7593" y="4585"/>
                    <a:pt x="8751" y="3091"/>
                  </a:cubicBezTo>
                  <a:cubicBezTo>
                    <a:pt x="9908" y="1597"/>
                    <a:pt x="10165" y="448"/>
                    <a:pt x="9651" y="104"/>
                  </a:cubicBezTo>
                  <a:cubicBezTo>
                    <a:pt x="9136" y="-241"/>
                    <a:pt x="7851" y="219"/>
                    <a:pt x="6051" y="2287"/>
                  </a:cubicBezTo>
                  <a:cubicBezTo>
                    <a:pt x="4251" y="4355"/>
                    <a:pt x="1936" y="8031"/>
                    <a:pt x="779" y="11019"/>
                  </a:cubicBezTo>
                  <a:cubicBezTo>
                    <a:pt x="-378" y="14006"/>
                    <a:pt x="-378" y="16304"/>
                    <a:pt x="1679" y="18142"/>
                  </a:cubicBezTo>
                  <a:cubicBezTo>
                    <a:pt x="3736" y="19980"/>
                    <a:pt x="7851" y="21359"/>
                    <a:pt x="11451" y="21129"/>
                  </a:cubicBezTo>
                  <a:cubicBezTo>
                    <a:pt x="15051" y="20899"/>
                    <a:pt x="18136" y="19061"/>
                    <a:pt x="21222" y="17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63035" y="2702957"/>
              <a:ext cx="158002" cy="4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554" fill="norm" stroke="1" extrusionOk="0">
                  <a:moveTo>
                    <a:pt x="4437" y="4915"/>
                  </a:moveTo>
                  <a:cubicBezTo>
                    <a:pt x="2775" y="8119"/>
                    <a:pt x="1114" y="11322"/>
                    <a:pt x="421" y="13854"/>
                  </a:cubicBezTo>
                  <a:cubicBezTo>
                    <a:pt x="-271" y="16387"/>
                    <a:pt x="6" y="18247"/>
                    <a:pt x="421" y="19539"/>
                  </a:cubicBezTo>
                  <a:cubicBezTo>
                    <a:pt x="837" y="20831"/>
                    <a:pt x="1391" y="21554"/>
                    <a:pt x="1667" y="21554"/>
                  </a:cubicBezTo>
                  <a:cubicBezTo>
                    <a:pt x="1944" y="21554"/>
                    <a:pt x="1944" y="20831"/>
                    <a:pt x="1667" y="18557"/>
                  </a:cubicBezTo>
                  <a:cubicBezTo>
                    <a:pt x="1391" y="16283"/>
                    <a:pt x="837" y="12459"/>
                    <a:pt x="1114" y="9255"/>
                  </a:cubicBezTo>
                  <a:cubicBezTo>
                    <a:pt x="1391" y="6052"/>
                    <a:pt x="2498" y="3468"/>
                    <a:pt x="3744" y="1969"/>
                  </a:cubicBezTo>
                  <a:cubicBezTo>
                    <a:pt x="4991" y="471"/>
                    <a:pt x="6375" y="57"/>
                    <a:pt x="8867" y="6"/>
                  </a:cubicBezTo>
                  <a:cubicBezTo>
                    <a:pt x="11360" y="-46"/>
                    <a:pt x="14960" y="264"/>
                    <a:pt x="17452" y="1194"/>
                  </a:cubicBezTo>
                  <a:cubicBezTo>
                    <a:pt x="19944" y="2124"/>
                    <a:pt x="21329" y="3675"/>
                    <a:pt x="20360" y="5225"/>
                  </a:cubicBezTo>
                  <a:cubicBezTo>
                    <a:pt x="19391" y="6775"/>
                    <a:pt x="16067" y="8325"/>
                    <a:pt x="13714" y="9049"/>
                  </a:cubicBezTo>
                  <a:cubicBezTo>
                    <a:pt x="11360" y="9772"/>
                    <a:pt x="9975" y="9669"/>
                    <a:pt x="9283" y="8894"/>
                  </a:cubicBezTo>
                  <a:cubicBezTo>
                    <a:pt x="8591" y="8119"/>
                    <a:pt x="8591" y="6672"/>
                    <a:pt x="8591" y="5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346200" y="2524210"/>
              <a:ext cx="508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31"/>
                    <a:pt x="10800" y="6663"/>
                    <a:pt x="7200" y="10263"/>
                  </a:cubicBezTo>
                  <a:cubicBezTo>
                    <a:pt x="3600" y="13863"/>
                    <a:pt x="1800" y="177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90550" y="3044910"/>
              <a:ext cx="768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3" y="18000"/>
                    <a:pt x="4165" y="14400"/>
                    <a:pt x="6397" y="11025"/>
                  </a:cubicBezTo>
                  <a:cubicBezTo>
                    <a:pt x="8628" y="7650"/>
                    <a:pt x="11008" y="4500"/>
                    <a:pt x="13567" y="2700"/>
                  </a:cubicBezTo>
                  <a:cubicBezTo>
                    <a:pt x="16126" y="900"/>
                    <a:pt x="18863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93635" y="3057610"/>
              <a:ext cx="550965" cy="11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22" fill="norm" stroke="1" extrusionOk="0">
                  <a:moveTo>
                    <a:pt x="2168" y="19200"/>
                  </a:moveTo>
                  <a:cubicBezTo>
                    <a:pt x="1179" y="20000"/>
                    <a:pt x="190" y="20800"/>
                    <a:pt x="25" y="21200"/>
                  </a:cubicBezTo>
                  <a:cubicBezTo>
                    <a:pt x="-140" y="21600"/>
                    <a:pt x="520" y="21600"/>
                    <a:pt x="2168" y="20000"/>
                  </a:cubicBezTo>
                  <a:cubicBezTo>
                    <a:pt x="3817" y="18400"/>
                    <a:pt x="6455" y="15200"/>
                    <a:pt x="9547" y="12000"/>
                  </a:cubicBezTo>
                  <a:cubicBezTo>
                    <a:pt x="12639" y="8800"/>
                    <a:pt x="16184" y="5600"/>
                    <a:pt x="18245" y="3600"/>
                  </a:cubicBezTo>
                  <a:cubicBezTo>
                    <a:pt x="20306" y="1600"/>
                    <a:pt x="20883" y="80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587500" y="275281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606550" y="289886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192132" y="2578395"/>
              <a:ext cx="144668" cy="39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05" fill="norm" stroke="1" extrusionOk="0">
                  <a:moveTo>
                    <a:pt x="20793" y="4960"/>
                  </a:moveTo>
                  <a:cubicBezTo>
                    <a:pt x="19880" y="3589"/>
                    <a:pt x="18968" y="2217"/>
                    <a:pt x="17142" y="1246"/>
                  </a:cubicBezTo>
                  <a:cubicBezTo>
                    <a:pt x="15317" y="274"/>
                    <a:pt x="12579" y="-297"/>
                    <a:pt x="9232" y="160"/>
                  </a:cubicBezTo>
                  <a:cubicBezTo>
                    <a:pt x="5886" y="617"/>
                    <a:pt x="1931" y="2103"/>
                    <a:pt x="562" y="3817"/>
                  </a:cubicBezTo>
                  <a:cubicBezTo>
                    <a:pt x="-807" y="5532"/>
                    <a:pt x="410" y="7474"/>
                    <a:pt x="3300" y="9132"/>
                  </a:cubicBezTo>
                  <a:cubicBezTo>
                    <a:pt x="6190" y="10789"/>
                    <a:pt x="10754" y="12160"/>
                    <a:pt x="13948" y="13360"/>
                  </a:cubicBezTo>
                  <a:cubicBezTo>
                    <a:pt x="17142" y="14560"/>
                    <a:pt x="18968" y="15589"/>
                    <a:pt x="19880" y="16617"/>
                  </a:cubicBezTo>
                  <a:cubicBezTo>
                    <a:pt x="20793" y="17646"/>
                    <a:pt x="20793" y="18674"/>
                    <a:pt x="19120" y="19532"/>
                  </a:cubicBezTo>
                  <a:cubicBezTo>
                    <a:pt x="17447" y="20389"/>
                    <a:pt x="14100" y="21074"/>
                    <a:pt x="10906" y="21189"/>
                  </a:cubicBezTo>
                  <a:cubicBezTo>
                    <a:pt x="7711" y="21303"/>
                    <a:pt x="4669" y="20846"/>
                    <a:pt x="4213" y="19360"/>
                  </a:cubicBezTo>
                  <a:cubicBezTo>
                    <a:pt x="3756" y="17874"/>
                    <a:pt x="5886" y="15360"/>
                    <a:pt x="8016" y="12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432579" y="2619460"/>
              <a:ext cx="126471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5" fill="norm" stroke="1" extrusionOk="0">
                  <a:moveTo>
                    <a:pt x="2070" y="0"/>
                  </a:moveTo>
                  <a:cubicBezTo>
                    <a:pt x="2070" y="4208"/>
                    <a:pt x="2070" y="8416"/>
                    <a:pt x="2070" y="11712"/>
                  </a:cubicBezTo>
                  <a:cubicBezTo>
                    <a:pt x="2070" y="15008"/>
                    <a:pt x="2070" y="17392"/>
                    <a:pt x="1710" y="19005"/>
                  </a:cubicBezTo>
                  <a:cubicBezTo>
                    <a:pt x="1350" y="20618"/>
                    <a:pt x="630" y="21460"/>
                    <a:pt x="270" y="21530"/>
                  </a:cubicBezTo>
                  <a:cubicBezTo>
                    <a:pt x="-90" y="21600"/>
                    <a:pt x="-90" y="20899"/>
                    <a:pt x="270" y="19426"/>
                  </a:cubicBezTo>
                  <a:cubicBezTo>
                    <a:pt x="630" y="17953"/>
                    <a:pt x="1350" y="15709"/>
                    <a:pt x="2610" y="14236"/>
                  </a:cubicBezTo>
                  <a:cubicBezTo>
                    <a:pt x="3870" y="12764"/>
                    <a:pt x="5670" y="12062"/>
                    <a:pt x="7470" y="11642"/>
                  </a:cubicBezTo>
                  <a:cubicBezTo>
                    <a:pt x="9270" y="11221"/>
                    <a:pt x="11070" y="11081"/>
                    <a:pt x="12690" y="11782"/>
                  </a:cubicBezTo>
                  <a:cubicBezTo>
                    <a:pt x="14310" y="12483"/>
                    <a:pt x="15750" y="14026"/>
                    <a:pt x="17190" y="15429"/>
                  </a:cubicBezTo>
                  <a:cubicBezTo>
                    <a:pt x="18630" y="16831"/>
                    <a:pt x="20070" y="18094"/>
                    <a:pt x="21510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602955" y="2809960"/>
              <a:ext cx="83620" cy="1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21" fill="norm" stroke="1" extrusionOk="0">
                  <a:moveTo>
                    <a:pt x="15941" y="2400"/>
                  </a:moveTo>
                  <a:cubicBezTo>
                    <a:pt x="13833" y="1200"/>
                    <a:pt x="11726" y="0"/>
                    <a:pt x="9355" y="0"/>
                  </a:cubicBezTo>
                  <a:cubicBezTo>
                    <a:pt x="6985" y="0"/>
                    <a:pt x="4350" y="1200"/>
                    <a:pt x="2507" y="4400"/>
                  </a:cubicBezTo>
                  <a:cubicBezTo>
                    <a:pt x="663" y="7600"/>
                    <a:pt x="-391" y="12800"/>
                    <a:pt x="136" y="16200"/>
                  </a:cubicBezTo>
                  <a:cubicBezTo>
                    <a:pt x="663" y="19600"/>
                    <a:pt x="2770" y="21200"/>
                    <a:pt x="6194" y="21400"/>
                  </a:cubicBezTo>
                  <a:cubicBezTo>
                    <a:pt x="9619" y="21600"/>
                    <a:pt x="14360" y="20400"/>
                    <a:pt x="17258" y="17200"/>
                  </a:cubicBezTo>
                  <a:cubicBezTo>
                    <a:pt x="20155" y="14000"/>
                    <a:pt x="21209" y="8800"/>
                    <a:pt x="20682" y="5600"/>
                  </a:cubicBezTo>
                  <a:cubicBezTo>
                    <a:pt x="20155" y="2400"/>
                    <a:pt x="18048" y="1200"/>
                    <a:pt x="159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759256" y="2733760"/>
              <a:ext cx="20042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18" y="7674"/>
                  </a:moveTo>
                  <a:cubicBezTo>
                    <a:pt x="93" y="10516"/>
                    <a:pt x="-132" y="13358"/>
                    <a:pt x="93" y="15347"/>
                  </a:cubicBezTo>
                  <a:cubicBezTo>
                    <a:pt x="318" y="17337"/>
                    <a:pt x="993" y="18474"/>
                    <a:pt x="2006" y="19326"/>
                  </a:cubicBezTo>
                  <a:cubicBezTo>
                    <a:pt x="3018" y="20179"/>
                    <a:pt x="4368" y="20747"/>
                    <a:pt x="5381" y="20179"/>
                  </a:cubicBezTo>
                  <a:cubicBezTo>
                    <a:pt x="6393" y="19611"/>
                    <a:pt x="7068" y="17905"/>
                    <a:pt x="7405" y="17763"/>
                  </a:cubicBezTo>
                  <a:cubicBezTo>
                    <a:pt x="7743" y="17621"/>
                    <a:pt x="7743" y="19042"/>
                    <a:pt x="8306" y="20037"/>
                  </a:cubicBezTo>
                  <a:cubicBezTo>
                    <a:pt x="8868" y="21032"/>
                    <a:pt x="9993" y="21600"/>
                    <a:pt x="11906" y="21600"/>
                  </a:cubicBezTo>
                  <a:cubicBezTo>
                    <a:pt x="13818" y="21600"/>
                    <a:pt x="16518" y="21032"/>
                    <a:pt x="18318" y="19042"/>
                  </a:cubicBezTo>
                  <a:cubicBezTo>
                    <a:pt x="20118" y="17053"/>
                    <a:pt x="21018" y="13642"/>
                    <a:pt x="21243" y="10374"/>
                  </a:cubicBezTo>
                  <a:cubicBezTo>
                    <a:pt x="21468" y="7105"/>
                    <a:pt x="21018" y="3979"/>
                    <a:pt x="20793" y="2274"/>
                  </a:cubicBezTo>
                  <a:cubicBezTo>
                    <a:pt x="20568" y="568"/>
                    <a:pt x="20568" y="284"/>
                    <a:pt x="205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715430" y="2465392"/>
              <a:ext cx="742271" cy="51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5" fill="norm" stroke="1" extrusionOk="0">
                  <a:moveTo>
                    <a:pt x="4386" y="5888"/>
                  </a:moveTo>
                  <a:cubicBezTo>
                    <a:pt x="3958" y="7299"/>
                    <a:pt x="3529" y="8709"/>
                    <a:pt x="3223" y="10384"/>
                  </a:cubicBezTo>
                  <a:cubicBezTo>
                    <a:pt x="2917" y="12060"/>
                    <a:pt x="2734" y="13999"/>
                    <a:pt x="2612" y="15542"/>
                  </a:cubicBezTo>
                  <a:cubicBezTo>
                    <a:pt x="2489" y="17085"/>
                    <a:pt x="2428" y="18231"/>
                    <a:pt x="2397" y="19069"/>
                  </a:cubicBezTo>
                  <a:cubicBezTo>
                    <a:pt x="2367" y="19906"/>
                    <a:pt x="2367" y="20435"/>
                    <a:pt x="2489" y="20832"/>
                  </a:cubicBezTo>
                  <a:cubicBezTo>
                    <a:pt x="2612" y="21229"/>
                    <a:pt x="2856" y="21493"/>
                    <a:pt x="3040" y="21361"/>
                  </a:cubicBezTo>
                  <a:cubicBezTo>
                    <a:pt x="3223" y="21229"/>
                    <a:pt x="3346" y="20700"/>
                    <a:pt x="3223" y="19818"/>
                  </a:cubicBezTo>
                  <a:cubicBezTo>
                    <a:pt x="3101" y="18936"/>
                    <a:pt x="2734" y="17702"/>
                    <a:pt x="2428" y="16909"/>
                  </a:cubicBezTo>
                  <a:cubicBezTo>
                    <a:pt x="2122" y="16115"/>
                    <a:pt x="1877" y="15762"/>
                    <a:pt x="1418" y="15322"/>
                  </a:cubicBezTo>
                  <a:cubicBezTo>
                    <a:pt x="959" y="14881"/>
                    <a:pt x="286" y="14352"/>
                    <a:pt x="72" y="13867"/>
                  </a:cubicBezTo>
                  <a:cubicBezTo>
                    <a:pt x="-142" y="13382"/>
                    <a:pt x="103" y="12941"/>
                    <a:pt x="1051" y="11883"/>
                  </a:cubicBezTo>
                  <a:cubicBezTo>
                    <a:pt x="2000" y="10825"/>
                    <a:pt x="3652" y="9150"/>
                    <a:pt x="4600" y="8136"/>
                  </a:cubicBezTo>
                  <a:cubicBezTo>
                    <a:pt x="5549" y="7122"/>
                    <a:pt x="5793" y="6770"/>
                    <a:pt x="6069" y="6373"/>
                  </a:cubicBezTo>
                  <a:cubicBezTo>
                    <a:pt x="6344" y="5976"/>
                    <a:pt x="6650" y="5535"/>
                    <a:pt x="6803" y="5712"/>
                  </a:cubicBezTo>
                  <a:cubicBezTo>
                    <a:pt x="6956" y="5888"/>
                    <a:pt x="6956" y="6682"/>
                    <a:pt x="6864" y="8489"/>
                  </a:cubicBezTo>
                  <a:cubicBezTo>
                    <a:pt x="6772" y="10296"/>
                    <a:pt x="6589" y="13117"/>
                    <a:pt x="6466" y="14881"/>
                  </a:cubicBezTo>
                  <a:cubicBezTo>
                    <a:pt x="6344" y="16644"/>
                    <a:pt x="6283" y="17349"/>
                    <a:pt x="6161" y="17966"/>
                  </a:cubicBezTo>
                  <a:cubicBezTo>
                    <a:pt x="6038" y="18584"/>
                    <a:pt x="5855" y="19113"/>
                    <a:pt x="5732" y="19157"/>
                  </a:cubicBezTo>
                  <a:cubicBezTo>
                    <a:pt x="5610" y="19201"/>
                    <a:pt x="5549" y="18760"/>
                    <a:pt x="5549" y="18055"/>
                  </a:cubicBezTo>
                  <a:cubicBezTo>
                    <a:pt x="5549" y="17349"/>
                    <a:pt x="5610" y="16380"/>
                    <a:pt x="5702" y="15674"/>
                  </a:cubicBezTo>
                  <a:cubicBezTo>
                    <a:pt x="5793" y="14969"/>
                    <a:pt x="5916" y="14528"/>
                    <a:pt x="6130" y="14264"/>
                  </a:cubicBezTo>
                  <a:cubicBezTo>
                    <a:pt x="6344" y="13999"/>
                    <a:pt x="6650" y="13911"/>
                    <a:pt x="6956" y="13999"/>
                  </a:cubicBezTo>
                  <a:cubicBezTo>
                    <a:pt x="7262" y="14087"/>
                    <a:pt x="7568" y="14352"/>
                    <a:pt x="7904" y="15013"/>
                  </a:cubicBezTo>
                  <a:cubicBezTo>
                    <a:pt x="8241" y="15674"/>
                    <a:pt x="8608" y="16732"/>
                    <a:pt x="9067" y="17526"/>
                  </a:cubicBezTo>
                  <a:cubicBezTo>
                    <a:pt x="9526" y="18319"/>
                    <a:pt x="10077" y="18848"/>
                    <a:pt x="10627" y="18848"/>
                  </a:cubicBezTo>
                  <a:cubicBezTo>
                    <a:pt x="11178" y="18848"/>
                    <a:pt x="11729" y="18319"/>
                    <a:pt x="12065" y="17790"/>
                  </a:cubicBezTo>
                  <a:cubicBezTo>
                    <a:pt x="12402" y="17261"/>
                    <a:pt x="12524" y="16732"/>
                    <a:pt x="12555" y="16247"/>
                  </a:cubicBezTo>
                  <a:cubicBezTo>
                    <a:pt x="12585" y="15762"/>
                    <a:pt x="12524" y="15322"/>
                    <a:pt x="12310" y="15101"/>
                  </a:cubicBezTo>
                  <a:cubicBezTo>
                    <a:pt x="12096" y="14881"/>
                    <a:pt x="11729" y="14881"/>
                    <a:pt x="11453" y="15057"/>
                  </a:cubicBezTo>
                  <a:cubicBezTo>
                    <a:pt x="11178" y="15233"/>
                    <a:pt x="10995" y="15586"/>
                    <a:pt x="10872" y="16027"/>
                  </a:cubicBezTo>
                  <a:cubicBezTo>
                    <a:pt x="10750" y="16468"/>
                    <a:pt x="10689" y="16997"/>
                    <a:pt x="10689" y="17482"/>
                  </a:cubicBezTo>
                  <a:cubicBezTo>
                    <a:pt x="10689" y="17966"/>
                    <a:pt x="10750" y="18407"/>
                    <a:pt x="10933" y="18672"/>
                  </a:cubicBezTo>
                  <a:cubicBezTo>
                    <a:pt x="11117" y="18936"/>
                    <a:pt x="11423" y="19024"/>
                    <a:pt x="11759" y="18804"/>
                  </a:cubicBezTo>
                  <a:cubicBezTo>
                    <a:pt x="12096" y="18584"/>
                    <a:pt x="12463" y="18055"/>
                    <a:pt x="12769" y="18011"/>
                  </a:cubicBezTo>
                  <a:cubicBezTo>
                    <a:pt x="13075" y="17966"/>
                    <a:pt x="13320" y="18407"/>
                    <a:pt x="13687" y="18628"/>
                  </a:cubicBezTo>
                  <a:cubicBezTo>
                    <a:pt x="14054" y="18848"/>
                    <a:pt x="14544" y="18848"/>
                    <a:pt x="15186" y="18011"/>
                  </a:cubicBezTo>
                  <a:cubicBezTo>
                    <a:pt x="15829" y="17173"/>
                    <a:pt x="16624" y="15498"/>
                    <a:pt x="17328" y="13206"/>
                  </a:cubicBezTo>
                  <a:cubicBezTo>
                    <a:pt x="18031" y="10913"/>
                    <a:pt x="18643" y="8004"/>
                    <a:pt x="19041" y="5932"/>
                  </a:cubicBezTo>
                  <a:cubicBezTo>
                    <a:pt x="19439" y="3860"/>
                    <a:pt x="19622" y="2626"/>
                    <a:pt x="19714" y="1700"/>
                  </a:cubicBezTo>
                  <a:cubicBezTo>
                    <a:pt x="19806" y="775"/>
                    <a:pt x="19806" y="157"/>
                    <a:pt x="19714" y="25"/>
                  </a:cubicBezTo>
                  <a:cubicBezTo>
                    <a:pt x="19622" y="-107"/>
                    <a:pt x="19439" y="246"/>
                    <a:pt x="19133" y="1833"/>
                  </a:cubicBezTo>
                  <a:cubicBezTo>
                    <a:pt x="18827" y="3420"/>
                    <a:pt x="18399" y="6241"/>
                    <a:pt x="18154" y="9018"/>
                  </a:cubicBezTo>
                  <a:cubicBezTo>
                    <a:pt x="17909" y="11795"/>
                    <a:pt x="17848" y="14528"/>
                    <a:pt x="17817" y="16159"/>
                  </a:cubicBezTo>
                  <a:cubicBezTo>
                    <a:pt x="17787" y="17790"/>
                    <a:pt x="17787" y="18319"/>
                    <a:pt x="17848" y="18804"/>
                  </a:cubicBezTo>
                  <a:cubicBezTo>
                    <a:pt x="17909" y="19289"/>
                    <a:pt x="18031" y="19730"/>
                    <a:pt x="18643" y="19201"/>
                  </a:cubicBezTo>
                  <a:cubicBezTo>
                    <a:pt x="19255" y="18672"/>
                    <a:pt x="20357" y="17173"/>
                    <a:pt x="21458" y="15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267199" y="2663910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000"/>
                    <a:pt x="424" y="14400"/>
                    <a:pt x="3282" y="10800"/>
                  </a:cubicBezTo>
                  <a:cubicBezTo>
                    <a:pt x="6141" y="7200"/>
                    <a:pt x="11647" y="3600"/>
                    <a:pt x="15141" y="18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181023" y="2657128"/>
              <a:ext cx="190457" cy="48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22" fill="norm" stroke="1" extrusionOk="0">
                  <a:moveTo>
                    <a:pt x="2154" y="7707"/>
                  </a:moveTo>
                  <a:cubicBezTo>
                    <a:pt x="1225" y="9172"/>
                    <a:pt x="296" y="10636"/>
                    <a:pt x="63" y="12833"/>
                  </a:cubicBezTo>
                  <a:cubicBezTo>
                    <a:pt x="-169" y="15029"/>
                    <a:pt x="296" y="17958"/>
                    <a:pt x="528" y="19560"/>
                  </a:cubicBezTo>
                  <a:cubicBezTo>
                    <a:pt x="760" y="21161"/>
                    <a:pt x="760" y="21436"/>
                    <a:pt x="1108" y="19926"/>
                  </a:cubicBezTo>
                  <a:cubicBezTo>
                    <a:pt x="1457" y="18416"/>
                    <a:pt x="2154" y="15121"/>
                    <a:pt x="3547" y="11734"/>
                  </a:cubicBezTo>
                  <a:cubicBezTo>
                    <a:pt x="4941" y="8348"/>
                    <a:pt x="7031" y="4870"/>
                    <a:pt x="8425" y="2902"/>
                  </a:cubicBezTo>
                  <a:cubicBezTo>
                    <a:pt x="9818" y="934"/>
                    <a:pt x="10515" y="477"/>
                    <a:pt x="12025" y="202"/>
                  </a:cubicBezTo>
                  <a:cubicBezTo>
                    <a:pt x="13534" y="-72"/>
                    <a:pt x="15857" y="-164"/>
                    <a:pt x="17831" y="568"/>
                  </a:cubicBezTo>
                  <a:cubicBezTo>
                    <a:pt x="19805" y="1300"/>
                    <a:pt x="21431" y="2856"/>
                    <a:pt x="20734" y="4550"/>
                  </a:cubicBezTo>
                  <a:cubicBezTo>
                    <a:pt x="20037" y="6243"/>
                    <a:pt x="17018" y="8073"/>
                    <a:pt x="14231" y="9126"/>
                  </a:cubicBezTo>
                  <a:cubicBezTo>
                    <a:pt x="11444" y="10178"/>
                    <a:pt x="8889" y="10453"/>
                    <a:pt x="6683" y="10407"/>
                  </a:cubicBezTo>
                  <a:cubicBezTo>
                    <a:pt x="4476" y="10361"/>
                    <a:pt x="2618" y="9995"/>
                    <a:pt x="1573" y="9675"/>
                  </a:cubicBezTo>
                  <a:cubicBezTo>
                    <a:pt x="528" y="9355"/>
                    <a:pt x="296" y="9080"/>
                    <a:pt x="63" y="8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264943" y="2458594"/>
              <a:ext cx="138907" cy="7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3" fill="norm" stroke="1" extrusionOk="0">
                  <a:moveTo>
                    <a:pt x="9695" y="6171"/>
                  </a:moveTo>
                  <a:cubicBezTo>
                    <a:pt x="9041" y="3086"/>
                    <a:pt x="8386" y="0"/>
                    <a:pt x="7404" y="0"/>
                  </a:cubicBezTo>
                  <a:cubicBezTo>
                    <a:pt x="6422" y="0"/>
                    <a:pt x="5113" y="3086"/>
                    <a:pt x="4295" y="6171"/>
                  </a:cubicBezTo>
                  <a:cubicBezTo>
                    <a:pt x="3477" y="9257"/>
                    <a:pt x="3150" y="12343"/>
                    <a:pt x="2495" y="15429"/>
                  </a:cubicBezTo>
                  <a:cubicBezTo>
                    <a:pt x="1841" y="18514"/>
                    <a:pt x="859" y="21600"/>
                    <a:pt x="368" y="21291"/>
                  </a:cubicBezTo>
                  <a:cubicBezTo>
                    <a:pt x="-123" y="20983"/>
                    <a:pt x="-123" y="17280"/>
                    <a:pt x="368" y="13577"/>
                  </a:cubicBezTo>
                  <a:cubicBezTo>
                    <a:pt x="859" y="9874"/>
                    <a:pt x="1841" y="6171"/>
                    <a:pt x="3804" y="3703"/>
                  </a:cubicBezTo>
                  <a:cubicBezTo>
                    <a:pt x="5768" y="1234"/>
                    <a:pt x="8713" y="0"/>
                    <a:pt x="11822" y="2160"/>
                  </a:cubicBezTo>
                  <a:cubicBezTo>
                    <a:pt x="14932" y="4320"/>
                    <a:pt x="18204" y="9874"/>
                    <a:pt x="21477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353049" y="2936960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840"/>
                    <a:pt x="6776" y="7680"/>
                    <a:pt x="10376" y="11280"/>
                  </a:cubicBezTo>
                  <a:cubicBezTo>
                    <a:pt x="13976" y="14880"/>
                    <a:pt x="17788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391149" y="2936960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800"/>
                    <a:pt x="13500" y="5600"/>
                    <a:pt x="9900" y="9200"/>
                  </a:cubicBezTo>
                  <a:cubicBezTo>
                    <a:pt x="6300" y="12800"/>
                    <a:pt x="3150" y="17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599991" y="2702304"/>
              <a:ext cx="115009" cy="24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02" fill="norm" stroke="1" extrusionOk="0">
                  <a:moveTo>
                    <a:pt x="20958" y="3326"/>
                  </a:moveTo>
                  <a:cubicBezTo>
                    <a:pt x="19029" y="2209"/>
                    <a:pt x="17101" y="1092"/>
                    <a:pt x="15172" y="440"/>
                  </a:cubicBezTo>
                  <a:cubicBezTo>
                    <a:pt x="13244" y="-212"/>
                    <a:pt x="11315" y="-398"/>
                    <a:pt x="8808" y="1743"/>
                  </a:cubicBezTo>
                  <a:cubicBezTo>
                    <a:pt x="6301" y="3885"/>
                    <a:pt x="3215" y="8354"/>
                    <a:pt x="1479" y="11612"/>
                  </a:cubicBezTo>
                  <a:cubicBezTo>
                    <a:pt x="-256" y="14871"/>
                    <a:pt x="-642" y="16919"/>
                    <a:pt x="1287" y="18316"/>
                  </a:cubicBezTo>
                  <a:cubicBezTo>
                    <a:pt x="3215" y="19712"/>
                    <a:pt x="7458" y="20457"/>
                    <a:pt x="11701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754108" y="2714710"/>
              <a:ext cx="15774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0599" y="0"/>
                  </a:moveTo>
                  <a:cubicBezTo>
                    <a:pt x="17431" y="5718"/>
                    <a:pt x="14263" y="11435"/>
                    <a:pt x="12103" y="14824"/>
                  </a:cubicBezTo>
                  <a:cubicBezTo>
                    <a:pt x="9943" y="18212"/>
                    <a:pt x="8791" y="19271"/>
                    <a:pt x="7351" y="20012"/>
                  </a:cubicBezTo>
                  <a:cubicBezTo>
                    <a:pt x="5911" y="20753"/>
                    <a:pt x="4183" y="21176"/>
                    <a:pt x="2887" y="20965"/>
                  </a:cubicBezTo>
                  <a:cubicBezTo>
                    <a:pt x="1591" y="20753"/>
                    <a:pt x="727" y="19906"/>
                    <a:pt x="295" y="18741"/>
                  </a:cubicBezTo>
                  <a:cubicBezTo>
                    <a:pt x="-137" y="17576"/>
                    <a:pt x="-137" y="16094"/>
                    <a:pt x="583" y="15141"/>
                  </a:cubicBezTo>
                  <a:cubicBezTo>
                    <a:pt x="1303" y="14188"/>
                    <a:pt x="2743" y="13765"/>
                    <a:pt x="4903" y="14294"/>
                  </a:cubicBezTo>
                  <a:cubicBezTo>
                    <a:pt x="7063" y="14824"/>
                    <a:pt x="9943" y="16306"/>
                    <a:pt x="12679" y="17576"/>
                  </a:cubicBezTo>
                  <a:cubicBezTo>
                    <a:pt x="15415" y="18847"/>
                    <a:pt x="18007" y="19906"/>
                    <a:pt x="19447" y="20541"/>
                  </a:cubicBezTo>
                  <a:cubicBezTo>
                    <a:pt x="20887" y="21176"/>
                    <a:pt x="21175" y="21388"/>
                    <a:pt x="21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975349" y="2695660"/>
              <a:ext cx="7831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65" y="0"/>
                  </a:moveTo>
                  <a:cubicBezTo>
                    <a:pt x="20432" y="2400"/>
                    <a:pt x="21600" y="4800"/>
                    <a:pt x="21600" y="7800"/>
                  </a:cubicBezTo>
                  <a:cubicBezTo>
                    <a:pt x="21600" y="10800"/>
                    <a:pt x="20432" y="14400"/>
                    <a:pt x="16638" y="16800"/>
                  </a:cubicBezTo>
                  <a:cubicBezTo>
                    <a:pt x="12843" y="19200"/>
                    <a:pt x="6422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517443" y="2806438"/>
              <a:ext cx="251658" cy="11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94" fill="norm" stroke="1" extrusionOk="0">
                  <a:moveTo>
                    <a:pt x="3581" y="21094"/>
                  </a:moveTo>
                  <a:cubicBezTo>
                    <a:pt x="2681" y="20336"/>
                    <a:pt x="1781" y="19578"/>
                    <a:pt x="1061" y="17494"/>
                  </a:cubicBezTo>
                  <a:cubicBezTo>
                    <a:pt x="341" y="15410"/>
                    <a:pt x="-199" y="11999"/>
                    <a:pt x="71" y="8778"/>
                  </a:cubicBezTo>
                  <a:cubicBezTo>
                    <a:pt x="341" y="5557"/>
                    <a:pt x="1421" y="2526"/>
                    <a:pt x="2411" y="1010"/>
                  </a:cubicBezTo>
                  <a:cubicBezTo>
                    <a:pt x="3401" y="-506"/>
                    <a:pt x="4301" y="-506"/>
                    <a:pt x="5831" y="2336"/>
                  </a:cubicBezTo>
                  <a:cubicBezTo>
                    <a:pt x="7361" y="5178"/>
                    <a:pt x="9521" y="10862"/>
                    <a:pt x="11051" y="13705"/>
                  </a:cubicBezTo>
                  <a:cubicBezTo>
                    <a:pt x="12581" y="16547"/>
                    <a:pt x="13481" y="16547"/>
                    <a:pt x="15101" y="14083"/>
                  </a:cubicBezTo>
                  <a:cubicBezTo>
                    <a:pt x="16721" y="11620"/>
                    <a:pt x="19061" y="6694"/>
                    <a:pt x="21401" y="1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529615" y="2994110"/>
              <a:ext cx="32838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4866" y="21600"/>
                  </a:moveTo>
                  <a:cubicBezTo>
                    <a:pt x="3896" y="21600"/>
                    <a:pt x="2927" y="21600"/>
                    <a:pt x="2096" y="21462"/>
                  </a:cubicBezTo>
                  <a:cubicBezTo>
                    <a:pt x="1266" y="21323"/>
                    <a:pt x="573" y="21046"/>
                    <a:pt x="227" y="20215"/>
                  </a:cubicBezTo>
                  <a:cubicBezTo>
                    <a:pt x="-119" y="19385"/>
                    <a:pt x="-119" y="18000"/>
                    <a:pt x="573" y="15369"/>
                  </a:cubicBezTo>
                  <a:cubicBezTo>
                    <a:pt x="1266" y="12738"/>
                    <a:pt x="2650" y="8862"/>
                    <a:pt x="4035" y="7062"/>
                  </a:cubicBezTo>
                  <a:cubicBezTo>
                    <a:pt x="5419" y="5262"/>
                    <a:pt x="6804" y="5538"/>
                    <a:pt x="8466" y="7477"/>
                  </a:cubicBezTo>
                  <a:cubicBezTo>
                    <a:pt x="10127" y="9415"/>
                    <a:pt x="12066" y="13015"/>
                    <a:pt x="13381" y="15231"/>
                  </a:cubicBezTo>
                  <a:cubicBezTo>
                    <a:pt x="14696" y="17446"/>
                    <a:pt x="15389" y="18277"/>
                    <a:pt x="16012" y="18277"/>
                  </a:cubicBezTo>
                  <a:cubicBezTo>
                    <a:pt x="16635" y="18277"/>
                    <a:pt x="17189" y="17446"/>
                    <a:pt x="18089" y="14262"/>
                  </a:cubicBezTo>
                  <a:cubicBezTo>
                    <a:pt x="18989" y="11077"/>
                    <a:pt x="20235" y="5538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248255" y="2690307"/>
              <a:ext cx="251095" cy="40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4" fill="norm" stroke="1" extrusionOk="0">
                  <a:moveTo>
                    <a:pt x="4107" y="10178"/>
                  </a:moveTo>
                  <a:cubicBezTo>
                    <a:pt x="3199" y="12110"/>
                    <a:pt x="2292" y="14043"/>
                    <a:pt x="1747" y="15748"/>
                  </a:cubicBezTo>
                  <a:cubicBezTo>
                    <a:pt x="1203" y="17453"/>
                    <a:pt x="1021" y="18931"/>
                    <a:pt x="930" y="19954"/>
                  </a:cubicBezTo>
                  <a:cubicBezTo>
                    <a:pt x="840" y="20978"/>
                    <a:pt x="840" y="21546"/>
                    <a:pt x="658" y="21489"/>
                  </a:cubicBezTo>
                  <a:cubicBezTo>
                    <a:pt x="477" y="21432"/>
                    <a:pt x="114" y="20750"/>
                    <a:pt x="23" y="18306"/>
                  </a:cubicBezTo>
                  <a:cubicBezTo>
                    <a:pt x="-68" y="15862"/>
                    <a:pt x="114" y="11655"/>
                    <a:pt x="477" y="8813"/>
                  </a:cubicBezTo>
                  <a:cubicBezTo>
                    <a:pt x="840" y="5971"/>
                    <a:pt x="1384" y="4493"/>
                    <a:pt x="1838" y="3470"/>
                  </a:cubicBezTo>
                  <a:cubicBezTo>
                    <a:pt x="2292" y="2447"/>
                    <a:pt x="2655" y="1879"/>
                    <a:pt x="3199" y="1765"/>
                  </a:cubicBezTo>
                  <a:cubicBezTo>
                    <a:pt x="3744" y="1651"/>
                    <a:pt x="4470" y="1992"/>
                    <a:pt x="5922" y="3868"/>
                  </a:cubicBezTo>
                  <a:cubicBezTo>
                    <a:pt x="7374" y="5744"/>
                    <a:pt x="9552" y="9154"/>
                    <a:pt x="11277" y="11599"/>
                  </a:cubicBezTo>
                  <a:cubicBezTo>
                    <a:pt x="13001" y="14043"/>
                    <a:pt x="14271" y="15521"/>
                    <a:pt x="15270" y="16430"/>
                  </a:cubicBezTo>
                  <a:cubicBezTo>
                    <a:pt x="16268" y="17340"/>
                    <a:pt x="16994" y="17681"/>
                    <a:pt x="17448" y="17397"/>
                  </a:cubicBezTo>
                  <a:cubicBezTo>
                    <a:pt x="17902" y="17112"/>
                    <a:pt x="18083" y="16203"/>
                    <a:pt x="18174" y="14157"/>
                  </a:cubicBezTo>
                  <a:cubicBezTo>
                    <a:pt x="18265" y="12110"/>
                    <a:pt x="18265" y="8927"/>
                    <a:pt x="18356" y="6597"/>
                  </a:cubicBezTo>
                  <a:cubicBezTo>
                    <a:pt x="18446" y="4266"/>
                    <a:pt x="18628" y="2788"/>
                    <a:pt x="18900" y="1708"/>
                  </a:cubicBezTo>
                  <a:cubicBezTo>
                    <a:pt x="19172" y="628"/>
                    <a:pt x="19535" y="-54"/>
                    <a:pt x="19989" y="3"/>
                  </a:cubicBezTo>
                  <a:cubicBezTo>
                    <a:pt x="20443" y="60"/>
                    <a:pt x="20987" y="855"/>
                    <a:pt x="21532" y="1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517048" y="2866401"/>
              <a:ext cx="102952" cy="11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356" fill="norm" stroke="1" extrusionOk="0">
                  <a:moveTo>
                    <a:pt x="21012" y="5521"/>
                  </a:moveTo>
                  <a:cubicBezTo>
                    <a:pt x="19716" y="3721"/>
                    <a:pt x="18420" y="1921"/>
                    <a:pt x="16692" y="841"/>
                  </a:cubicBezTo>
                  <a:cubicBezTo>
                    <a:pt x="14964" y="-239"/>
                    <a:pt x="12804" y="-599"/>
                    <a:pt x="9780" y="1741"/>
                  </a:cubicBezTo>
                  <a:cubicBezTo>
                    <a:pt x="6756" y="4081"/>
                    <a:pt x="2868" y="9121"/>
                    <a:pt x="1140" y="12541"/>
                  </a:cubicBezTo>
                  <a:cubicBezTo>
                    <a:pt x="-588" y="15961"/>
                    <a:pt x="-156" y="17761"/>
                    <a:pt x="1140" y="19021"/>
                  </a:cubicBezTo>
                  <a:cubicBezTo>
                    <a:pt x="2436" y="20281"/>
                    <a:pt x="4596" y="21001"/>
                    <a:pt x="7620" y="19561"/>
                  </a:cubicBezTo>
                  <a:cubicBezTo>
                    <a:pt x="10644" y="18121"/>
                    <a:pt x="14532" y="14521"/>
                    <a:pt x="16476" y="11101"/>
                  </a:cubicBezTo>
                  <a:cubicBezTo>
                    <a:pt x="18420" y="7681"/>
                    <a:pt x="18420" y="4441"/>
                    <a:pt x="17340" y="2821"/>
                  </a:cubicBezTo>
                  <a:cubicBezTo>
                    <a:pt x="16260" y="1201"/>
                    <a:pt x="14100" y="1201"/>
                    <a:pt x="13020" y="2101"/>
                  </a:cubicBezTo>
                  <a:cubicBezTo>
                    <a:pt x="11940" y="3001"/>
                    <a:pt x="11940" y="4801"/>
                    <a:pt x="11940" y="6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639049" y="2789017"/>
              <a:ext cx="146051" cy="23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8347"/>
                  </a:moveTo>
                  <a:cubicBezTo>
                    <a:pt x="2817" y="9515"/>
                    <a:pt x="5635" y="10682"/>
                    <a:pt x="7513" y="12434"/>
                  </a:cubicBezTo>
                  <a:cubicBezTo>
                    <a:pt x="9391" y="14185"/>
                    <a:pt x="10330" y="16520"/>
                    <a:pt x="10643" y="18271"/>
                  </a:cubicBezTo>
                  <a:cubicBezTo>
                    <a:pt x="10957" y="20023"/>
                    <a:pt x="10643" y="21190"/>
                    <a:pt x="9861" y="21288"/>
                  </a:cubicBezTo>
                  <a:cubicBezTo>
                    <a:pt x="9078" y="21385"/>
                    <a:pt x="7826" y="20412"/>
                    <a:pt x="6730" y="17493"/>
                  </a:cubicBezTo>
                  <a:cubicBezTo>
                    <a:pt x="5635" y="14574"/>
                    <a:pt x="4696" y="9709"/>
                    <a:pt x="6104" y="6401"/>
                  </a:cubicBezTo>
                  <a:cubicBezTo>
                    <a:pt x="7513" y="3093"/>
                    <a:pt x="11270" y="1342"/>
                    <a:pt x="14243" y="563"/>
                  </a:cubicBezTo>
                  <a:cubicBezTo>
                    <a:pt x="17217" y="-215"/>
                    <a:pt x="19409" y="-20"/>
                    <a:pt x="21600" y="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909934" y="2698311"/>
              <a:ext cx="186316" cy="31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057" fill="norm" stroke="1" extrusionOk="0">
                  <a:moveTo>
                    <a:pt x="15908" y="2396"/>
                  </a:moveTo>
                  <a:cubicBezTo>
                    <a:pt x="14959" y="1538"/>
                    <a:pt x="14009" y="679"/>
                    <a:pt x="12823" y="250"/>
                  </a:cubicBezTo>
                  <a:cubicBezTo>
                    <a:pt x="11636" y="-179"/>
                    <a:pt x="10212" y="-179"/>
                    <a:pt x="8075" y="1251"/>
                  </a:cubicBezTo>
                  <a:cubicBezTo>
                    <a:pt x="5939" y="2682"/>
                    <a:pt x="3091" y="5543"/>
                    <a:pt x="1429" y="8332"/>
                  </a:cubicBezTo>
                  <a:cubicBezTo>
                    <a:pt x="-232" y="11122"/>
                    <a:pt x="-707" y="13840"/>
                    <a:pt x="1429" y="16128"/>
                  </a:cubicBezTo>
                  <a:cubicBezTo>
                    <a:pt x="3566" y="18417"/>
                    <a:pt x="8313" y="20277"/>
                    <a:pt x="11992" y="20849"/>
                  </a:cubicBezTo>
                  <a:cubicBezTo>
                    <a:pt x="15671" y="21421"/>
                    <a:pt x="18282" y="20706"/>
                    <a:pt x="20893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173091" y="2770426"/>
              <a:ext cx="181623" cy="63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21" fill="norm" stroke="1" extrusionOk="0">
                  <a:moveTo>
                    <a:pt x="6628" y="5131"/>
                  </a:moveTo>
                  <a:cubicBezTo>
                    <a:pt x="5884" y="4848"/>
                    <a:pt x="5139" y="4566"/>
                    <a:pt x="4394" y="4742"/>
                  </a:cubicBezTo>
                  <a:cubicBezTo>
                    <a:pt x="3649" y="4919"/>
                    <a:pt x="2904" y="5554"/>
                    <a:pt x="2408" y="7001"/>
                  </a:cubicBezTo>
                  <a:cubicBezTo>
                    <a:pt x="1911" y="8448"/>
                    <a:pt x="1663" y="10707"/>
                    <a:pt x="1291" y="13142"/>
                  </a:cubicBezTo>
                  <a:cubicBezTo>
                    <a:pt x="918" y="15578"/>
                    <a:pt x="422" y="18189"/>
                    <a:pt x="173" y="19672"/>
                  </a:cubicBezTo>
                  <a:cubicBezTo>
                    <a:pt x="-75" y="21154"/>
                    <a:pt x="-75" y="21507"/>
                    <a:pt x="297" y="20695"/>
                  </a:cubicBezTo>
                  <a:cubicBezTo>
                    <a:pt x="670" y="19883"/>
                    <a:pt x="1415" y="17907"/>
                    <a:pt x="2159" y="15472"/>
                  </a:cubicBezTo>
                  <a:cubicBezTo>
                    <a:pt x="2904" y="13036"/>
                    <a:pt x="3649" y="10142"/>
                    <a:pt x="4518" y="7707"/>
                  </a:cubicBezTo>
                  <a:cubicBezTo>
                    <a:pt x="5387" y="5272"/>
                    <a:pt x="6380" y="3295"/>
                    <a:pt x="7001" y="2095"/>
                  </a:cubicBezTo>
                  <a:cubicBezTo>
                    <a:pt x="7622" y="895"/>
                    <a:pt x="7870" y="472"/>
                    <a:pt x="8615" y="225"/>
                  </a:cubicBezTo>
                  <a:cubicBezTo>
                    <a:pt x="9359" y="-22"/>
                    <a:pt x="10601" y="-93"/>
                    <a:pt x="12091" y="154"/>
                  </a:cubicBezTo>
                  <a:cubicBezTo>
                    <a:pt x="13580" y="401"/>
                    <a:pt x="15318" y="966"/>
                    <a:pt x="17180" y="2131"/>
                  </a:cubicBezTo>
                  <a:cubicBezTo>
                    <a:pt x="19042" y="3295"/>
                    <a:pt x="21028" y="5060"/>
                    <a:pt x="21277" y="6295"/>
                  </a:cubicBezTo>
                  <a:cubicBezTo>
                    <a:pt x="21525" y="7531"/>
                    <a:pt x="20035" y="8236"/>
                    <a:pt x="17801" y="8660"/>
                  </a:cubicBezTo>
                  <a:cubicBezTo>
                    <a:pt x="15566" y="9083"/>
                    <a:pt x="12587" y="9225"/>
                    <a:pt x="10104" y="8942"/>
                  </a:cubicBezTo>
                  <a:cubicBezTo>
                    <a:pt x="7622" y="8660"/>
                    <a:pt x="5635" y="7954"/>
                    <a:pt x="3649" y="7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356599" y="2994110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8407399" y="2994110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029"/>
                    <a:pt x="14400" y="2057"/>
                    <a:pt x="10800" y="5657"/>
                  </a:cubicBezTo>
                  <a:cubicBezTo>
                    <a:pt x="7200" y="9257"/>
                    <a:pt x="360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8620766" y="2770802"/>
              <a:ext cx="110485" cy="3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78" fill="norm" stroke="1" extrusionOk="0">
                  <a:moveTo>
                    <a:pt x="20879" y="2293"/>
                  </a:moveTo>
                  <a:cubicBezTo>
                    <a:pt x="19279" y="1553"/>
                    <a:pt x="17679" y="814"/>
                    <a:pt x="15879" y="370"/>
                  </a:cubicBezTo>
                  <a:cubicBezTo>
                    <a:pt x="14079" y="-74"/>
                    <a:pt x="12079" y="-222"/>
                    <a:pt x="9679" y="518"/>
                  </a:cubicBezTo>
                  <a:cubicBezTo>
                    <a:pt x="7279" y="1257"/>
                    <a:pt x="4479" y="2885"/>
                    <a:pt x="2479" y="5918"/>
                  </a:cubicBezTo>
                  <a:cubicBezTo>
                    <a:pt x="479" y="8951"/>
                    <a:pt x="-721" y="13389"/>
                    <a:pt x="479" y="16200"/>
                  </a:cubicBezTo>
                  <a:cubicBezTo>
                    <a:pt x="1679" y="19011"/>
                    <a:pt x="5279" y="20194"/>
                    <a:pt x="8879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763794" y="2752810"/>
              <a:ext cx="208757" cy="2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6" fill="norm" stroke="1" extrusionOk="0">
                  <a:moveTo>
                    <a:pt x="21518" y="0"/>
                  </a:moveTo>
                  <a:cubicBezTo>
                    <a:pt x="18900" y="4215"/>
                    <a:pt x="16282" y="8429"/>
                    <a:pt x="13991" y="11766"/>
                  </a:cubicBezTo>
                  <a:cubicBezTo>
                    <a:pt x="11700" y="15102"/>
                    <a:pt x="9736" y="17561"/>
                    <a:pt x="8209" y="19054"/>
                  </a:cubicBezTo>
                  <a:cubicBezTo>
                    <a:pt x="6682" y="20546"/>
                    <a:pt x="5591" y="21073"/>
                    <a:pt x="4500" y="21337"/>
                  </a:cubicBezTo>
                  <a:cubicBezTo>
                    <a:pt x="3409" y="21600"/>
                    <a:pt x="2318" y="21600"/>
                    <a:pt x="1554" y="21161"/>
                  </a:cubicBezTo>
                  <a:cubicBezTo>
                    <a:pt x="791" y="20722"/>
                    <a:pt x="354" y="19844"/>
                    <a:pt x="136" y="18878"/>
                  </a:cubicBezTo>
                  <a:cubicBezTo>
                    <a:pt x="-82" y="17912"/>
                    <a:pt x="-82" y="16859"/>
                    <a:pt x="463" y="16244"/>
                  </a:cubicBezTo>
                  <a:cubicBezTo>
                    <a:pt x="1009" y="15629"/>
                    <a:pt x="2100" y="15454"/>
                    <a:pt x="4827" y="16068"/>
                  </a:cubicBezTo>
                  <a:cubicBezTo>
                    <a:pt x="7554" y="16683"/>
                    <a:pt x="11918" y="18088"/>
                    <a:pt x="14645" y="18878"/>
                  </a:cubicBezTo>
                  <a:cubicBezTo>
                    <a:pt x="17373" y="19668"/>
                    <a:pt x="18463" y="19844"/>
                    <a:pt x="19554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9029699" y="2727410"/>
              <a:ext cx="762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467"/>
                    <a:pt x="21600" y="2933"/>
                    <a:pt x="21000" y="5667"/>
                  </a:cubicBezTo>
                  <a:cubicBezTo>
                    <a:pt x="20400" y="8400"/>
                    <a:pt x="19200" y="12400"/>
                    <a:pt x="15600" y="15267"/>
                  </a:cubicBezTo>
                  <a:cubicBezTo>
                    <a:pt x="12000" y="18133"/>
                    <a:pt x="6000" y="198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9143999" y="3070310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73"/>
                    <a:pt x="21600" y="6545"/>
                    <a:pt x="18000" y="10145"/>
                  </a:cubicBezTo>
                  <a:cubicBezTo>
                    <a:pt x="14400" y="13745"/>
                    <a:pt x="720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561764" y="2823657"/>
              <a:ext cx="136492" cy="27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364" fill="norm" stroke="1" extrusionOk="0">
                  <a:moveTo>
                    <a:pt x="20213" y="4374"/>
                  </a:moveTo>
                  <a:cubicBezTo>
                    <a:pt x="20530" y="3549"/>
                    <a:pt x="20848" y="2725"/>
                    <a:pt x="19419" y="1818"/>
                  </a:cubicBezTo>
                  <a:cubicBezTo>
                    <a:pt x="17989" y="911"/>
                    <a:pt x="14813" y="-78"/>
                    <a:pt x="11477" y="4"/>
                  </a:cubicBezTo>
                  <a:cubicBezTo>
                    <a:pt x="8142" y="87"/>
                    <a:pt x="4648" y="1241"/>
                    <a:pt x="2424" y="3137"/>
                  </a:cubicBezTo>
                  <a:cubicBezTo>
                    <a:pt x="201" y="5033"/>
                    <a:pt x="-752" y="7672"/>
                    <a:pt x="677" y="9980"/>
                  </a:cubicBezTo>
                  <a:cubicBezTo>
                    <a:pt x="2107" y="12288"/>
                    <a:pt x="5919" y="14267"/>
                    <a:pt x="8142" y="15669"/>
                  </a:cubicBezTo>
                  <a:cubicBezTo>
                    <a:pt x="10366" y="17070"/>
                    <a:pt x="11001" y="17895"/>
                    <a:pt x="11001" y="18719"/>
                  </a:cubicBezTo>
                  <a:cubicBezTo>
                    <a:pt x="11001" y="19543"/>
                    <a:pt x="10366" y="20368"/>
                    <a:pt x="8936" y="20862"/>
                  </a:cubicBezTo>
                  <a:cubicBezTo>
                    <a:pt x="7507" y="21357"/>
                    <a:pt x="5283" y="21522"/>
                    <a:pt x="3854" y="21192"/>
                  </a:cubicBezTo>
                  <a:cubicBezTo>
                    <a:pt x="2424" y="20862"/>
                    <a:pt x="1789" y="20038"/>
                    <a:pt x="2107" y="18719"/>
                  </a:cubicBezTo>
                  <a:cubicBezTo>
                    <a:pt x="2424" y="17400"/>
                    <a:pt x="3695" y="15586"/>
                    <a:pt x="4966" y="13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721849" y="2870269"/>
              <a:ext cx="184151" cy="21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7943"/>
                  </a:moveTo>
                  <a:cubicBezTo>
                    <a:pt x="4221" y="7943"/>
                    <a:pt x="8441" y="7943"/>
                    <a:pt x="11545" y="7201"/>
                  </a:cubicBezTo>
                  <a:cubicBezTo>
                    <a:pt x="14648" y="6460"/>
                    <a:pt x="16634" y="4978"/>
                    <a:pt x="17752" y="3707"/>
                  </a:cubicBezTo>
                  <a:cubicBezTo>
                    <a:pt x="18869" y="2437"/>
                    <a:pt x="19117" y="1378"/>
                    <a:pt x="18621" y="637"/>
                  </a:cubicBezTo>
                  <a:cubicBezTo>
                    <a:pt x="18124" y="-104"/>
                    <a:pt x="16883" y="-528"/>
                    <a:pt x="14400" y="1272"/>
                  </a:cubicBezTo>
                  <a:cubicBezTo>
                    <a:pt x="11917" y="3072"/>
                    <a:pt x="8193" y="7096"/>
                    <a:pt x="6083" y="10484"/>
                  </a:cubicBezTo>
                  <a:cubicBezTo>
                    <a:pt x="3972" y="13872"/>
                    <a:pt x="3476" y="16625"/>
                    <a:pt x="3600" y="18425"/>
                  </a:cubicBezTo>
                  <a:cubicBezTo>
                    <a:pt x="3724" y="20225"/>
                    <a:pt x="4469" y="21072"/>
                    <a:pt x="6952" y="21072"/>
                  </a:cubicBezTo>
                  <a:cubicBezTo>
                    <a:pt x="9434" y="21072"/>
                    <a:pt x="13655" y="20225"/>
                    <a:pt x="16386" y="19378"/>
                  </a:cubicBezTo>
                  <a:cubicBezTo>
                    <a:pt x="19117" y="18531"/>
                    <a:pt x="20359" y="17684"/>
                    <a:pt x="21600" y="16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969499" y="2705991"/>
              <a:ext cx="139701" cy="17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666"/>
                  </a:moveTo>
                  <a:cubicBezTo>
                    <a:pt x="982" y="1612"/>
                    <a:pt x="1964" y="558"/>
                    <a:pt x="3436" y="163"/>
                  </a:cubicBezTo>
                  <a:cubicBezTo>
                    <a:pt x="4909" y="-232"/>
                    <a:pt x="6873" y="31"/>
                    <a:pt x="8836" y="1612"/>
                  </a:cubicBezTo>
                  <a:cubicBezTo>
                    <a:pt x="10800" y="3192"/>
                    <a:pt x="12764" y="6090"/>
                    <a:pt x="12436" y="8592"/>
                  </a:cubicBezTo>
                  <a:cubicBezTo>
                    <a:pt x="12109" y="11095"/>
                    <a:pt x="9491" y="13202"/>
                    <a:pt x="7200" y="15178"/>
                  </a:cubicBezTo>
                  <a:cubicBezTo>
                    <a:pt x="4909" y="17153"/>
                    <a:pt x="2945" y="18997"/>
                    <a:pt x="2945" y="20051"/>
                  </a:cubicBezTo>
                  <a:cubicBezTo>
                    <a:pt x="2945" y="21105"/>
                    <a:pt x="4909" y="21368"/>
                    <a:pt x="8345" y="21368"/>
                  </a:cubicBezTo>
                  <a:cubicBezTo>
                    <a:pt x="11782" y="21368"/>
                    <a:pt x="16691" y="21105"/>
                    <a:pt x="21600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077449" y="2721060"/>
              <a:ext cx="17551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7534" y="0"/>
                  </a:moveTo>
                  <a:cubicBezTo>
                    <a:pt x="18042" y="1735"/>
                    <a:pt x="18551" y="3470"/>
                    <a:pt x="19440" y="5682"/>
                  </a:cubicBezTo>
                  <a:cubicBezTo>
                    <a:pt x="20329" y="7894"/>
                    <a:pt x="21600" y="10583"/>
                    <a:pt x="20838" y="13012"/>
                  </a:cubicBezTo>
                  <a:cubicBezTo>
                    <a:pt x="20075" y="15441"/>
                    <a:pt x="17280" y="17610"/>
                    <a:pt x="13468" y="18998"/>
                  </a:cubicBezTo>
                  <a:cubicBezTo>
                    <a:pt x="9656" y="20386"/>
                    <a:pt x="4828" y="209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587368" y="3295454"/>
              <a:ext cx="375782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34" fill="norm" stroke="1" extrusionOk="0">
                  <a:moveTo>
                    <a:pt x="1157" y="21134"/>
                  </a:moveTo>
                  <a:cubicBezTo>
                    <a:pt x="551" y="16052"/>
                    <a:pt x="-56" y="10969"/>
                    <a:pt x="5" y="8428"/>
                  </a:cubicBezTo>
                  <a:cubicBezTo>
                    <a:pt x="65" y="5887"/>
                    <a:pt x="793" y="5887"/>
                    <a:pt x="3342" y="4616"/>
                  </a:cubicBezTo>
                  <a:cubicBezTo>
                    <a:pt x="5890" y="3346"/>
                    <a:pt x="10259" y="805"/>
                    <a:pt x="13596" y="169"/>
                  </a:cubicBezTo>
                  <a:cubicBezTo>
                    <a:pt x="16933" y="-466"/>
                    <a:pt x="19238" y="805"/>
                    <a:pt x="21544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669918" y="3381460"/>
              <a:ext cx="318632" cy="3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612" fill="norm" stroke="1" extrusionOk="0">
                  <a:moveTo>
                    <a:pt x="3509" y="0"/>
                  </a:moveTo>
                  <a:cubicBezTo>
                    <a:pt x="2794" y="2541"/>
                    <a:pt x="2079" y="5082"/>
                    <a:pt x="1363" y="8259"/>
                  </a:cubicBezTo>
                  <a:cubicBezTo>
                    <a:pt x="648" y="11435"/>
                    <a:pt x="-67" y="15247"/>
                    <a:pt x="5" y="17788"/>
                  </a:cubicBezTo>
                  <a:cubicBezTo>
                    <a:pt x="76" y="20329"/>
                    <a:pt x="934" y="21600"/>
                    <a:pt x="3438" y="19694"/>
                  </a:cubicBezTo>
                  <a:cubicBezTo>
                    <a:pt x="5941" y="17788"/>
                    <a:pt x="10089" y="12706"/>
                    <a:pt x="13379" y="8894"/>
                  </a:cubicBezTo>
                  <a:cubicBezTo>
                    <a:pt x="16669" y="5082"/>
                    <a:pt x="19101" y="2541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937014" y="3835400"/>
              <a:ext cx="225215" cy="90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77" fill="norm" stroke="1" extrusionOk="0">
                  <a:moveTo>
                    <a:pt x="4820" y="8597"/>
                  </a:moveTo>
                  <a:cubicBezTo>
                    <a:pt x="3811" y="8749"/>
                    <a:pt x="2801" y="8901"/>
                    <a:pt x="2095" y="9433"/>
                  </a:cubicBezTo>
                  <a:cubicBezTo>
                    <a:pt x="1388" y="9966"/>
                    <a:pt x="984" y="10878"/>
                    <a:pt x="782" y="12298"/>
                  </a:cubicBezTo>
                  <a:cubicBezTo>
                    <a:pt x="581" y="13718"/>
                    <a:pt x="581" y="15645"/>
                    <a:pt x="480" y="17191"/>
                  </a:cubicBezTo>
                  <a:cubicBezTo>
                    <a:pt x="379" y="18738"/>
                    <a:pt x="177" y="19904"/>
                    <a:pt x="76" y="20614"/>
                  </a:cubicBezTo>
                  <a:cubicBezTo>
                    <a:pt x="-25" y="21323"/>
                    <a:pt x="-25" y="21577"/>
                    <a:pt x="76" y="21577"/>
                  </a:cubicBezTo>
                  <a:cubicBezTo>
                    <a:pt x="177" y="21577"/>
                    <a:pt x="379" y="21323"/>
                    <a:pt x="682" y="20284"/>
                  </a:cubicBezTo>
                  <a:cubicBezTo>
                    <a:pt x="984" y="19245"/>
                    <a:pt x="1388" y="17419"/>
                    <a:pt x="1994" y="15594"/>
                  </a:cubicBezTo>
                  <a:cubicBezTo>
                    <a:pt x="2599" y="13769"/>
                    <a:pt x="3407" y="11943"/>
                    <a:pt x="4618" y="10143"/>
                  </a:cubicBezTo>
                  <a:cubicBezTo>
                    <a:pt x="5829" y="8343"/>
                    <a:pt x="7444" y="6569"/>
                    <a:pt x="8958" y="4971"/>
                  </a:cubicBezTo>
                  <a:cubicBezTo>
                    <a:pt x="10472" y="3374"/>
                    <a:pt x="11885" y="1954"/>
                    <a:pt x="12895" y="1118"/>
                  </a:cubicBezTo>
                  <a:cubicBezTo>
                    <a:pt x="13904" y="281"/>
                    <a:pt x="14510" y="28"/>
                    <a:pt x="15317" y="2"/>
                  </a:cubicBezTo>
                  <a:cubicBezTo>
                    <a:pt x="16125" y="-23"/>
                    <a:pt x="17134" y="180"/>
                    <a:pt x="18446" y="1067"/>
                  </a:cubicBezTo>
                  <a:cubicBezTo>
                    <a:pt x="19758" y="1954"/>
                    <a:pt x="21373" y="3526"/>
                    <a:pt x="21474" y="4769"/>
                  </a:cubicBezTo>
                  <a:cubicBezTo>
                    <a:pt x="21575" y="6011"/>
                    <a:pt x="20162" y="6923"/>
                    <a:pt x="17941" y="7583"/>
                  </a:cubicBezTo>
                  <a:cubicBezTo>
                    <a:pt x="15721" y="8242"/>
                    <a:pt x="12693" y="8647"/>
                    <a:pt x="10573" y="8876"/>
                  </a:cubicBezTo>
                  <a:cubicBezTo>
                    <a:pt x="8454" y="9104"/>
                    <a:pt x="7242" y="9154"/>
                    <a:pt x="6132" y="9205"/>
                  </a:cubicBezTo>
                  <a:cubicBezTo>
                    <a:pt x="5022" y="9256"/>
                    <a:pt x="4012" y="9307"/>
                    <a:pt x="4012" y="9433"/>
                  </a:cubicBezTo>
                  <a:cubicBezTo>
                    <a:pt x="4012" y="9560"/>
                    <a:pt x="5022" y="9763"/>
                    <a:pt x="6031" y="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155735" y="4246010"/>
              <a:ext cx="155666" cy="19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6" fill="norm" stroke="1" extrusionOk="0">
                  <a:moveTo>
                    <a:pt x="2201" y="1986"/>
                  </a:moveTo>
                  <a:cubicBezTo>
                    <a:pt x="1034" y="1057"/>
                    <a:pt x="-134" y="128"/>
                    <a:pt x="12" y="12"/>
                  </a:cubicBezTo>
                  <a:cubicBezTo>
                    <a:pt x="158" y="-104"/>
                    <a:pt x="1617" y="593"/>
                    <a:pt x="4828" y="3496"/>
                  </a:cubicBezTo>
                  <a:cubicBezTo>
                    <a:pt x="8039" y="6399"/>
                    <a:pt x="13001" y="11509"/>
                    <a:pt x="16066" y="14877"/>
                  </a:cubicBezTo>
                  <a:cubicBezTo>
                    <a:pt x="19131" y="18244"/>
                    <a:pt x="20298" y="19870"/>
                    <a:pt x="21466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133600" y="4292598"/>
              <a:ext cx="1841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846"/>
                  </a:moveTo>
                  <a:cubicBezTo>
                    <a:pt x="21600" y="1496"/>
                    <a:pt x="21600" y="146"/>
                    <a:pt x="20731" y="11"/>
                  </a:cubicBezTo>
                  <a:cubicBezTo>
                    <a:pt x="19862" y="-124"/>
                    <a:pt x="18124" y="956"/>
                    <a:pt x="15021" y="3926"/>
                  </a:cubicBezTo>
                  <a:cubicBezTo>
                    <a:pt x="11917" y="6896"/>
                    <a:pt x="7448" y="11756"/>
                    <a:pt x="4717" y="14996"/>
                  </a:cubicBezTo>
                  <a:cubicBezTo>
                    <a:pt x="1986" y="18236"/>
                    <a:pt x="993" y="19856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399804" y="4044946"/>
              <a:ext cx="235447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37" fill="norm" stroke="1" extrusionOk="0">
                  <a:moveTo>
                    <a:pt x="21452" y="1031"/>
                  </a:moveTo>
                  <a:cubicBezTo>
                    <a:pt x="20873" y="484"/>
                    <a:pt x="20295" y="-63"/>
                    <a:pt x="18366" y="5"/>
                  </a:cubicBezTo>
                  <a:cubicBezTo>
                    <a:pt x="16438" y="74"/>
                    <a:pt x="13159" y="757"/>
                    <a:pt x="9977" y="2876"/>
                  </a:cubicBezTo>
                  <a:cubicBezTo>
                    <a:pt x="6795" y="4995"/>
                    <a:pt x="3709" y="8550"/>
                    <a:pt x="1973" y="11352"/>
                  </a:cubicBezTo>
                  <a:cubicBezTo>
                    <a:pt x="238" y="14155"/>
                    <a:pt x="-148" y="16205"/>
                    <a:pt x="45" y="17778"/>
                  </a:cubicBezTo>
                  <a:cubicBezTo>
                    <a:pt x="238" y="19350"/>
                    <a:pt x="1009" y="20443"/>
                    <a:pt x="2359" y="20990"/>
                  </a:cubicBezTo>
                  <a:cubicBezTo>
                    <a:pt x="3709" y="21537"/>
                    <a:pt x="5638" y="21537"/>
                    <a:pt x="756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638160" y="4113412"/>
              <a:ext cx="308240" cy="2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39" fill="norm" stroke="1" extrusionOk="0">
                  <a:moveTo>
                    <a:pt x="15775" y="1039"/>
                  </a:moveTo>
                  <a:cubicBezTo>
                    <a:pt x="16367" y="439"/>
                    <a:pt x="16959" y="-161"/>
                    <a:pt x="17255" y="39"/>
                  </a:cubicBezTo>
                  <a:cubicBezTo>
                    <a:pt x="17550" y="239"/>
                    <a:pt x="17550" y="1239"/>
                    <a:pt x="16589" y="3639"/>
                  </a:cubicBezTo>
                  <a:cubicBezTo>
                    <a:pt x="15627" y="6039"/>
                    <a:pt x="13704" y="9839"/>
                    <a:pt x="11485" y="12739"/>
                  </a:cubicBezTo>
                  <a:cubicBezTo>
                    <a:pt x="9266" y="15639"/>
                    <a:pt x="6750" y="17639"/>
                    <a:pt x="5123" y="18639"/>
                  </a:cubicBezTo>
                  <a:cubicBezTo>
                    <a:pt x="3496" y="19639"/>
                    <a:pt x="2756" y="19639"/>
                    <a:pt x="2090" y="19339"/>
                  </a:cubicBezTo>
                  <a:cubicBezTo>
                    <a:pt x="1424" y="19039"/>
                    <a:pt x="833" y="18439"/>
                    <a:pt x="463" y="17339"/>
                  </a:cubicBezTo>
                  <a:cubicBezTo>
                    <a:pt x="93" y="16239"/>
                    <a:pt x="-55" y="14639"/>
                    <a:pt x="19" y="13339"/>
                  </a:cubicBezTo>
                  <a:cubicBezTo>
                    <a:pt x="93" y="12039"/>
                    <a:pt x="389" y="11039"/>
                    <a:pt x="907" y="10439"/>
                  </a:cubicBezTo>
                  <a:cubicBezTo>
                    <a:pt x="1424" y="9839"/>
                    <a:pt x="2164" y="9639"/>
                    <a:pt x="4309" y="10339"/>
                  </a:cubicBezTo>
                  <a:cubicBezTo>
                    <a:pt x="6455" y="11039"/>
                    <a:pt x="10005" y="12639"/>
                    <a:pt x="13038" y="14539"/>
                  </a:cubicBezTo>
                  <a:cubicBezTo>
                    <a:pt x="16071" y="16439"/>
                    <a:pt x="18586" y="18639"/>
                    <a:pt x="19918" y="19839"/>
                  </a:cubicBezTo>
                  <a:cubicBezTo>
                    <a:pt x="21249" y="21039"/>
                    <a:pt x="21397" y="21239"/>
                    <a:pt x="21545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971800" y="4032994"/>
              <a:ext cx="168268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93" fill="norm" stroke="1" extrusionOk="0">
                  <a:moveTo>
                    <a:pt x="13434" y="2132"/>
                  </a:moveTo>
                  <a:cubicBezTo>
                    <a:pt x="13434" y="1473"/>
                    <a:pt x="13434" y="815"/>
                    <a:pt x="14224" y="420"/>
                  </a:cubicBezTo>
                  <a:cubicBezTo>
                    <a:pt x="15015" y="25"/>
                    <a:pt x="16595" y="-107"/>
                    <a:pt x="17780" y="91"/>
                  </a:cubicBezTo>
                  <a:cubicBezTo>
                    <a:pt x="18966" y="288"/>
                    <a:pt x="19756" y="815"/>
                    <a:pt x="20415" y="2791"/>
                  </a:cubicBezTo>
                  <a:cubicBezTo>
                    <a:pt x="21073" y="4766"/>
                    <a:pt x="21600" y="8191"/>
                    <a:pt x="18834" y="11417"/>
                  </a:cubicBezTo>
                  <a:cubicBezTo>
                    <a:pt x="16068" y="14644"/>
                    <a:pt x="10010" y="17673"/>
                    <a:pt x="6322" y="19320"/>
                  </a:cubicBezTo>
                  <a:cubicBezTo>
                    <a:pt x="2634" y="20966"/>
                    <a:pt x="1317" y="21230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200051" y="3500894"/>
              <a:ext cx="314549" cy="28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31" fill="norm" stroke="1" extrusionOk="0">
                  <a:moveTo>
                    <a:pt x="6322" y="9351"/>
                  </a:moveTo>
                  <a:cubicBezTo>
                    <a:pt x="5597" y="9351"/>
                    <a:pt x="4872" y="9351"/>
                    <a:pt x="3930" y="10650"/>
                  </a:cubicBezTo>
                  <a:cubicBezTo>
                    <a:pt x="2987" y="11949"/>
                    <a:pt x="1828" y="14548"/>
                    <a:pt x="1103" y="16415"/>
                  </a:cubicBezTo>
                  <a:cubicBezTo>
                    <a:pt x="378" y="18283"/>
                    <a:pt x="88" y="19420"/>
                    <a:pt x="15" y="19582"/>
                  </a:cubicBezTo>
                  <a:cubicBezTo>
                    <a:pt x="-57" y="19745"/>
                    <a:pt x="88" y="18933"/>
                    <a:pt x="1320" y="16253"/>
                  </a:cubicBezTo>
                  <a:cubicBezTo>
                    <a:pt x="2552" y="13573"/>
                    <a:pt x="4872" y="9026"/>
                    <a:pt x="6539" y="6102"/>
                  </a:cubicBezTo>
                  <a:cubicBezTo>
                    <a:pt x="8206" y="3179"/>
                    <a:pt x="9221" y="1880"/>
                    <a:pt x="10091" y="1068"/>
                  </a:cubicBezTo>
                  <a:cubicBezTo>
                    <a:pt x="10960" y="256"/>
                    <a:pt x="11685" y="-69"/>
                    <a:pt x="12338" y="12"/>
                  </a:cubicBezTo>
                  <a:cubicBezTo>
                    <a:pt x="12990" y="93"/>
                    <a:pt x="13570" y="581"/>
                    <a:pt x="14440" y="2692"/>
                  </a:cubicBezTo>
                  <a:cubicBezTo>
                    <a:pt x="15309" y="4803"/>
                    <a:pt x="16469" y="8539"/>
                    <a:pt x="17701" y="11949"/>
                  </a:cubicBezTo>
                  <a:cubicBezTo>
                    <a:pt x="18934" y="15360"/>
                    <a:pt x="20238" y="18445"/>
                    <a:pt x="21543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721099" y="4181560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9200"/>
                    <a:pt x="10111" y="16800"/>
                    <a:pt x="13711" y="13200"/>
                  </a:cubicBezTo>
                  <a:cubicBezTo>
                    <a:pt x="17311" y="9600"/>
                    <a:pt x="19455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752849" y="4384760"/>
              <a:ext cx="349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800"/>
                    <a:pt x="5760" y="12000"/>
                    <a:pt x="9360" y="8400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089243" y="3972010"/>
              <a:ext cx="9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18"/>
                    <a:pt x="2735" y="9035"/>
                    <a:pt x="575" y="12635"/>
                  </a:cubicBezTo>
                  <a:cubicBezTo>
                    <a:pt x="-1585" y="16235"/>
                    <a:pt x="2735" y="1891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972049" y="3967362"/>
              <a:ext cx="374651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244" y="16957"/>
                    <a:pt x="488" y="12957"/>
                    <a:pt x="1769" y="8957"/>
                  </a:cubicBezTo>
                  <a:cubicBezTo>
                    <a:pt x="3051" y="4957"/>
                    <a:pt x="5369" y="957"/>
                    <a:pt x="8847" y="157"/>
                  </a:cubicBezTo>
                  <a:cubicBezTo>
                    <a:pt x="12325" y="-643"/>
                    <a:pt x="16963" y="1757"/>
                    <a:pt x="21600" y="4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952999" y="4251410"/>
              <a:ext cx="336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0" y="20160"/>
                    <a:pt x="7879" y="18720"/>
                    <a:pt x="11479" y="15120"/>
                  </a:cubicBezTo>
                  <a:cubicBezTo>
                    <a:pt x="15079" y="11520"/>
                    <a:pt x="1834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498532" y="3995133"/>
              <a:ext cx="172019" cy="32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34" fill="norm" stroke="1" extrusionOk="0">
                  <a:moveTo>
                    <a:pt x="20897" y="565"/>
                  </a:moveTo>
                  <a:cubicBezTo>
                    <a:pt x="17554" y="149"/>
                    <a:pt x="14211" y="-266"/>
                    <a:pt x="11126" y="219"/>
                  </a:cubicBezTo>
                  <a:cubicBezTo>
                    <a:pt x="8040" y="703"/>
                    <a:pt x="5211" y="2088"/>
                    <a:pt x="3026" y="4649"/>
                  </a:cubicBezTo>
                  <a:cubicBezTo>
                    <a:pt x="840" y="7211"/>
                    <a:pt x="-703" y="10949"/>
                    <a:pt x="326" y="13857"/>
                  </a:cubicBezTo>
                  <a:cubicBezTo>
                    <a:pt x="1354" y="16765"/>
                    <a:pt x="4954" y="18842"/>
                    <a:pt x="7654" y="19949"/>
                  </a:cubicBezTo>
                  <a:cubicBezTo>
                    <a:pt x="10354" y="21057"/>
                    <a:pt x="12154" y="21196"/>
                    <a:pt x="13954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714999" y="4035510"/>
              <a:ext cx="222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838"/>
                    <a:pt x="5760" y="3677"/>
                    <a:pt x="8743" y="6587"/>
                  </a:cubicBezTo>
                  <a:cubicBezTo>
                    <a:pt x="11726" y="9498"/>
                    <a:pt x="14811" y="13481"/>
                    <a:pt x="16971" y="16162"/>
                  </a:cubicBezTo>
                  <a:cubicBezTo>
                    <a:pt x="19131" y="18843"/>
                    <a:pt x="20366" y="20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765799" y="4010110"/>
              <a:ext cx="203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52"/>
                    <a:pt x="14400" y="6703"/>
                    <a:pt x="10800" y="9993"/>
                  </a:cubicBezTo>
                  <a:cubicBezTo>
                    <a:pt x="7200" y="13283"/>
                    <a:pt x="3600" y="16510"/>
                    <a:pt x="1800" y="18434"/>
                  </a:cubicBezTo>
                  <a:cubicBezTo>
                    <a:pt x="0" y="20359"/>
                    <a:pt x="0" y="209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013449" y="4353010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210299" y="4200610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273799" y="4276810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567606" y="4130760"/>
              <a:ext cx="23324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0859" y="0"/>
                  </a:moveTo>
                  <a:cubicBezTo>
                    <a:pt x="18135" y="5236"/>
                    <a:pt x="15411" y="10473"/>
                    <a:pt x="13075" y="13745"/>
                  </a:cubicBezTo>
                  <a:cubicBezTo>
                    <a:pt x="10740" y="17018"/>
                    <a:pt x="8794" y="18327"/>
                    <a:pt x="7335" y="19091"/>
                  </a:cubicBezTo>
                  <a:cubicBezTo>
                    <a:pt x="5875" y="19855"/>
                    <a:pt x="4902" y="20073"/>
                    <a:pt x="3929" y="20073"/>
                  </a:cubicBezTo>
                  <a:cubicBezTo>
                    <a:pt x="2957" y="20073"/>
                    <a:pt x="1984" y="19855"/>
                    <a:pt x="1205" y="18764"/>
                  </a:cubicBezTo>
                  <a:cubicBezTo>
                    <a:pt x="427" y="17673"/>
                    <a:pt x="-157" y="15709"/>
                    <a:pt x="38" y="14618"/>
                  </a:cubicBezTo>
                  <a:cubicBezTo>
                    <a:pt x="232" y="13527"/>
                    <a:pt x="1205" y="13309"/>
                    <a:pt x="3443" y="14073"/>
                  </a:cubicBezTo>
                  <a:cubicBezTo>
                    <a:pt x="5681" y="14836"/>
                    <a:pt x="9184" y="16582"/>
                    <a:pt x="12394" y="18000"/>
                  </a:cubicBezTo>
                  <a:cubicBezTo>
                    <a:pt x="15605" y="19418"/>
                    <a:pt x="18524" y="20509"/>
                    <a:pt x="214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889749" y="4029160"/>
              <a:ext cx="15929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6562" y="0"/>
                  </a:moveTo>
                  <a:cubicBezTo>
                    <a:pt x="11210" y="967"/>
                    <a:pt x="15858" y="1934"/>
                    <a:pt x="18456" y="3922"/>
                  </a:cubicBezTo>
                  <a:cubicBezTo>
                    <a:pt x="21053" y="5910"/>
                    <a:pt x="21600" y="8919"/>
                    <a:pt x="18182" y="12036"/>
                  </a:cubicBezTo>
                  <a:cubicBezTo>
                    <a:pt x="14765" y="15152"/>
                    <a:pt x="7382" y="183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226299" y="4245060"/>
              <a:ext cx="400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723"/>
                    <a:pt x="6171" y="13846"/>
                    <a:pt x="9771" y="10246"/>
                  </a:cubicBezTo>
                  <a:cubicBezTo>
                    <a:pt x="13371" y="6646"/>
                    <a:pt x="17486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411973" y="4162510"/>
              <a:ext cx="5562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9024" y="0"/>
                  </a:moveTo>
                  <a:cubicBezTo>
                    <a:pt x="5824" y="576"/>
                    <a:pt x="2624" y="1152"/>
                    <a:pt x="1024" y="3096"/>
                  </a:cubicBezTo>
                  <a:cubicBezTo>
                    <a:pt x="-576" y="5040"/>
                    <a:pt x="-576" y="8352"/>
                    <a:pt x="3024" y="11664"/>
                  </a:cubicBezTo>
                  <a:cubicBezTo>
                    <a:pt x="6624" y="14976"/>
                    <a:pt x="13824" y="18288"/>
                    <a:pt x="21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828327" y="4079960"/>
              <a:ext cx="8377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5432" y="3051"/>
                    <a:pt x="9492" y="6102"/>
                    <a:pt x="5712" y="9397"/>
                  </a:cubicBezTo>
                  <a:cubicBezTo>
                    <a:pt x="1932" y="12692"/>
                    <a:pt x="312" y="16231"/>
                    <a:pt x="42" y="18305"/>
                  </a:cubicBezTo>
                  <a:cubicBezTo>
                    <a:pt x="-228" y="20380"/>
                    <a:pt x="852" y="20990"/>
                    <a:pt x="19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727949" y="4087984"/>
              <a:ext cx="355601" cy="5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8" fill="norm" stroke="1" extrusionOk="0">
                  <a:moveTo>
                    <a:pt x="0" y="13275"/>
                  </a:moveTo>
                  <a:cubicBezTo>
                    <a:pt x="129" y="9418"/>
                    <a:pt x="257" y="5561"/>
                    <a:pt x="1350" y="2861"/>
                  </a:cubicBezTo>
                  <a:cubicBezTo>
                    <a:pt x="2443" y="161"/>
                    <a:pt x="4500" y="-1382"/>
                    <a:pt x="8036" y="1704"/>
                  </a:cubicBezTo>
                  <a:cubicBezTo>
                    <a:pt x="11571" y="4789"/>
                    <a:pt x="16586" y="12504"/>
                    <a:pt x="21600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676877" y="4422860"/>
              <a:ext cx="29237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419" y="21600"/>
                  </a:moveTo>
                  <a:cubicBezTo>
                    <a:pt x="642" y="21600"/>
                    <a:pt x="-135" y="21600"/>
                    <a:pt x="20" y="21086"/>
                  </a:cubicBezTo>
                  <a:cubicBezTo>
                    <a:pt x="176" y="20571"/>
                    <a:pt x="1264" y="19543"/>
                    <a:pt x="4993" y="15943"/>
                  </a:cubicBezTo>
                  <a:cubicBezTo>
                    <a:pt x="8723" y="12343"/>
                    <a:pt x="15094" y="6171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161259" y="4114407"/>
              <a:ext cx="220742" cy="31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63" fill="norm" stroke="1" extrusionOk="0">
                  <a:moveTo>
                    <a:pt x="21052" y="2409"/>
                  </a:moveTo>
                  <a:cubicBezTo>
                    <a:pt x="19841" y="1545"/>
                    <a:pt x="18630" y="681"/>
                    <a:pt x="17418" y="249"/>
                  </a:cubicBezTo>
                  <a:cubicBezTo>
                    <a:pt x="16207" y="-183"/>
                    <a:pt x="14996" y="-183"/>
                    <a:pt x="12271" y="1329"/>
                  </a:cubicBezTo>
                  <a:cubicBezTo>
                    <a:pt x="9545" y="2841"/>
                    <a:pt x="5306" y="5865"/>
                    <a:pt x="2783" y="8889"/>
                  </a:cubicBezTo>
                  <a:cubicBezTo>
                    <a:pt x="259" y="11913"/>
                    <a:pt x="-548" y="14937"/>
                    <a:pt x="360" y="17097"/>
                  </a:cubicBezTo>
                  <a:cubicBezTo>
                    <a:pt x="1269" y="19257"/>
                    <a:pt x="3893" y="20553"/>
                    <a:pt x="6517" y="20985"/>
                  </a:cubicBezTo>
                  <a:cubicBezTo>
                    <a:pt x="9142" y="21417"/>
                    <a:pt x="11766" y="20985"/>
                    <a:pt x="14390" y="20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386233" y="4160066"/>
              <a:ext cx="141818" cy="2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3224" y="194"/>
                  </a:moveTo>
                  <a:cubicBezTo>
                    <a:pt x="1612" y="26"/>
                    <a:pt x="0" y="-143"/>
                    <a:pt x="0" y="194"/>
                  </a:cubicBezTo>
                  <a:cubicBezTo>
                    <a:pt x="0" y="532"/>
                    <a:pt x="1612" y="1376"/>
                    <a:pt x="4030" y="3569"/>
                  </a:cubicBezTo>
                  <a:cubicBezTo>
                    <a:pt x="6448" y="5763"/>
                    <a:pt x="9672" y="9307"/>
                    <a:pt x="12734" y="12513"/>
                  </a:cubicBezTo>
                  <a:cubicBezTo>
                    <a:pt x="15797" y="15720"/>
                    <a:pt x="18699" y="18588"/>
                    <a:pt x="216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343899" y="4175210"/>
              <a:ext cx="2222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206" y="762"/>
                  </a:cubicBezTo>
                  <a:cubicBezTo>
                    <a:pt x="16869" y="1523"/>
                    <a:pt x="15223" y="3046"/>
                    <a:pt x="12137" y="5885"/>
                  </a:cubicBezTo>
                  <a:cubicBezTo>
                    <a:pt x="9051" y="8723"/>
                    <a:pt x="4526" y="12877"/>
                    <a:pt x="2263" y="15715"/>
                  </a:cubicBezTo>
                  <a:cubicBezTo>
                    <a:pt x="0" y="18554"/>
                    <a:pt x="0" y="200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553449" y="4394881"/>
              <a:ext cx="184151" cy="14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6016"/>
                  </a:moveTo>
                  <a:cubicBezTo>
                    <a:pt x="0" y="4451"/>
                    <a:pt x="0" y="2885"/>
                    <a:pt x="497" y="1633"/>
                  </a:cubicBezTo>
                  <a:cubicBezTo>
                    <a:pt x="993" y="381"/>
                    <a:pt x="1986" y="-558"/>
                    <a:pt x="3724" y="381"/>
                  </a:cubicBezTo>
                  <a:cubicBezTo>
                    <a:pt x="5462" y="1320"/>
                    <a:pt x="7945" y="4138"/>
                    <a:pt x="9186" y="6485"/>
                  </a:cubicBezTo>
                  <a:cubicBezTo>
                    <a:pt x="10428" y="8833"/>
                    <a:pt x="10428" y="10712"/>
                    <a:pt x="10055" y="12277"/>
                  </a:cubicBezTo>
                  <a:cubicBezTo>
                    <a:pt x="9683" y="13842"/>
                    <a:pt x="8938" y="15094"/>
                    <a:pt x="8069" y="16503"/>
                  </a:cubicBezTo>
                  <a:cubicBezTo>
                    <a:pt x="7200" y="17912"/>
                    <a:pt x="6207" y="19477"/>
                    <a:pt x="6455" y="20259"/>
                  </a:cubicBezTo>
                  <a:cubicBezTo>
                    <a:pt x="6703" y="21042"/>
                    <a:pt x="8193" y="21042"/>
                    <a:pt x="10924" y="20885"/>
                  </a:cubicBezTo>
                  <a:cubicBezTo>
                    <a:pt x="13655" y="20729"/>
                    <a:pt x="17628" y="20416"/>
                    <a:pt x="21600" y="20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788399" y="433396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820149" y="442286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055534" y="4251410"/>
              <a:ext cx="272616" cy="19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5" fill="norm" stroke="1" extrusionOk="0">
                  <a:moveTo>
                    <a:pt x="21400" y="0"/>
                  </a:moveTo>
                  <a:cubicBezTo>
                    <a:pt x="20071" y="1819"/>
                    <a:pt x="18742" y="3638"/>
                    <a:pt x="16498" y="6707"/>
                  </a:cubicBezTo>
                  <a:cubicBezTo>
                    <a:pt x="14255" y="9777"/>
                    <a:pt x="11098" y="14097"/>
                    <a:pt x="8689" y="16825"/>
                  </a:cubicBezTo>
                  <a:cubicBezTo>
                    <a:pt x="6280" y="19554"/>
                    <a:pt x="4618" y="20691"/>
                    <a:pt x="3372" y="21145"/>
                  </a:cubicBezTo>
                  <a:cubicBezTo>
                    <a:pt x="2126" y="21600"/>
                    <a:pt x="1295" y="21373"/>
                    <a:pt x="714" y="20236"/>
                  </a:cubicBezTo>
                  <a:cubicBezTo>
                    <a:pt x="132" y="19099"/>
                    <a:pt x="-200" y="17053"/>
                    <a:pt x="132" y="15916"/>
                  </a:cubicBezTo>
                  <a:cubicBezTo>
                    <a:pt x="465" y="14779"/>
                    <a:pt x="1462" y="14552"/>
                    <a:pt x="3788" y="15234"/>
                  </a:cubicBezTo>
                  <a:cubicBezTo>
                    <a:pt x="6114" y="15916"/>
                    <a:pt x="9769" y="17507"/>
                    <a:pt x="12095" y="18531"/>
                  </a:cubicBezTo>
                  <a:cubicBezTo>
                    <a:pt x="14422" y="19554"/>
                    <a:pt x="15418" y="20008"/>
                    <a:pt x="16415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9347199" y="4137110"/>
              <a:ext cx="8888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4418" y="0"/>
                  </a:moveTo>
                  <a:cubicBezTo>
                    <a:pt x="10309" y="2326"/>
                    <a:pt x="16200" y="4652"/>
                    <a:pt x="18900" y="7200"/>
                  </a:cubicBezTo>
                  <a:cubicBezTo>
                    <a:pt x="21600" y="9748"/>
                    <a:pt x="21109" y="12517"/>
                    <a:pt x="17427" y="14954"/>
                  </a:cubicBezTo>
                  <a:cubicBezTo>
                    <a:pt x="13745" y="17391"/>
                    <a:pt x="6873" y="194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9550399" y="441651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7486"/>
                    <a:pt x="10165" y="13371"/>
                    <a:pt x="13765" y="9771"/>
                  </a:cubicBezTo>
                  <a:cubicBezTo>
                    <a:pt x="17365" y="6171"/>
                    <a:pt x="19482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669827" y="4372060"/>
              <a:ext cx="139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717"/>
                    <a:pt x="-1303" y="9434"/>
                    <a:pt x="240" y="13034"/>
                  </a:cubicBezTo>
                  <a:cubicBezTo>
                    <a:pt x="1783" y="16634"/>
                    <a:pt x="11040" y="19117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944099" y="4518110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382249" y="454351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452099" y="45435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921249" y="4803860"/>
              <a:ext cx="4851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123" y="3960"/>
                    <a:pt x="245" y="2520"/>
                    <a:pt x="471" y="1980"/>
                  </a:cubicBezTo>
                  <a:cubicBezTo>
                    <a:pt x="697" y="1440"/>
                    <a:pt x="1027" y="1800"/>
                    <a:pt x="1343" y="1980"/>
                  </a:cubicBezTo>
                  <a:cubicBezTo>
                    <a:pt x="1659" y="2160"/>
                    <a:pt x="1960" y="2160"/>
                    <a:pt x="2323" y="2340"/>
                  </a:cubicBezTo>
                  <a:cubicBezTo>
                    <a:pt x="2686" y="2520"/>
                    <a:pt x="3110" y="2880"/>
                    <a:pt x="3487" y="3060"/>
                  </a:cubicBezTo>
                  <a:cubicBezTo>
                    <a:pt x="3864" y="3240"/>
                    <a:pt x="4194" y="3240"/>
                    <a:pt x="4542" y="3240"/>
                  </a:cubicBezTo>
                  <a:cubicBezTo>
                    <a:pt x="4891" y="3240"/>
                    <a:pt x="5259" y="3240"/>
                    <a:pt x="5645" y="3240"/>
                  </a:cubicBezTo>
                  <a:cubicBezTo>
                    <a:pt x="6031" y="3240"/>
                    <a:pt x="6437" y="3240"/>
                    <a:pt x="6748" y="3240"/>
                  </a:cubicBezTo>
                  <a:cubicBezTo>
                    <a:pt x="7059" y="3240"/>
                    <a:pt x="7275" y="3240"/>
                    <a:pt x="7520" y="3060"/>
                  </a:cubicBezTo>
                  <a:cubicBezTo>
                    <a:pt x="7765" y="2880"/>
                    <a:pt x="8039" y="2520"/>
                    <a:pt x="8279" y="2160"/>
                  </a:cubicBezTo>
                  <a:cubicBezTo>
                    <a:pt x="8519" y="1800"/>
                    <a:pt x="8727" y="1440"/>
                    <a:pt x="9108" y="1080"/>
                  </a:cubicBezTo>
                  <a:cubicBezTo>
                    <a:pt x="9490" y="720"/>
                    <a:pt x="10046" y="360"/>
                    <a:pt x="10456" y="180"/>
                  </a:cubicBezTo>
                  <a:cubicBezTo>
                    <a:pt x="10866" y="0"/>
                    <a:pt x="11130" y="0"/>
                    <a:pt x="11370" y="0"/>
                  </a:cubicBezTo>
                  <a:cubicBezTo>
                    <a:pt x="11610" y="0"/>
                    <a:pt x="11827" y="0"/>
                    <a:pt x="12082" y="180"/>
                  </a:cubicBezTo>
                  <a:cubicBezTo>
                    <a:pt x="12336" y="360"/>
                    <a:pt x="12628" y="720"/>
                    <a:pt x="12878" y="1080"/>
                  </a:cubicBezTo>
                  <a:cubicBezTo>
                    <a:pt x="13128" y="1440"/>
                    <a:pt x="13335" y="1800"/>
                    <a:pt x="13561" y="2340"/>
                  </a:cubicBezTo>
                  <a:cubicBezTo>
                    <a:pt x="13787" y="2880"/>
                    <a:pt x="14032" y="3600"/>
                    <a:pt x="14268" y="4140"/>
                  </a:cubicBezTo>
                  <a:cubicBezTo>
                    <a:pt x="14504" y="4680"/>
                    <a:pt x="14730" y="5040"/>
                    <a:pt x="15046" y="5400"/>
                  </a:cubicBezTo>
                  <a:cubicBezTo>
                    <a:pt x="15361" y="5760"/>
                    <a:pt x="15766" y="6120"/>
                    <a:pt x="16143" y="6300"/>
                  </a:cubicBezTo>
                  <a:cubicBezTo>
                    <a:pt x="16520" y="6480"/>
                    <a:pt x="16869" y="6480"/>
                    <a:pt x="17199" y="6660"/>
                  </a:cubicBezTo>
                  <a:cubicBezTo>
                    <a:pt x="17529" y="6840"/>
                    <a:pt x="17840" y="7200"/>
                    <a:pt x="18193" y="7740"/>
                  </a:cubicBezTo>
                  <a:cubicBezTo>
                    <a:pt x="18547" y="8280"/>
                    <a:pt x="18942" y="9000"/>
                    <a:pt x="19310" y="9900"/>
                  </a:cubicBezTo>
                  <a:cubicBezTo>
                    <a:pt x="19677" y="10800"/>
                    <a:pt x="20017" y="11880"/>
                    <a:pt x="20394" y="13860"/>
                  </a:cubicBezTo>
                  <a:cubicBezTo>
                    <a:pt x="20771" y="15840"/>
                    <a:pt x="21185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954429" y="5053935"/>
              <a:ext cx="316322" cy="20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72" fill="norm" stroke="1" extrusionOk="0">
                  <a:moveTo>
                    <a:pt x="4672" y="6812"/>
                  </a:moveTo>
                  <a:cubicBezTo>
                    <a:pt x="3664" y="8523"/>
                    <a:pt x="2656" y="10234"/>
                    <a:pt x="1864" y="12159"/>
                  </a:cubicBezTo>
                  <a:cubicBezTo>
                    <a:pt x="1072" y="14084"/>
                    <a:pt x="496" y="16222"/>
                    <a:pt x="208" y="17933"/>
                  </a:cubicBezTo>
                  <a:cubicBezTo>
                    <a:pt x="-80" y="19644"/>
                    <a:pt x="-80" y="20927"/>
                    <a:pt x="280" y="21141"/>
                  </a:cubicBezTo>
                  <a:cubicBezTo>
                    <a:pt x="640" y="21355"/>
                    <a:pt x="1360" y="20500"/>
                    <a:pt x="3088" y="17292"/>
                  </a:cubicBezTo>
                  <a:cubicBezTo>
                    <a:pt x="4816" y="14084"/>
                    <a:pt x="7552" y="8523"/>
                    <a:pt x="9568" y="5102"/>
                  </a:cubicBezTo>
                  <a:cubicBezTo>
                    <a:pt x="11584" y="1680"/>
                    <a:pt x="12880" y="397"/>
                    <a:pt x="14608" y="76"/>
                  </a:cubicBezTo>
                  <a:cubicBezTo>
                    <a:pt x="16336" y="-245"/>
                    <a:pt x="18496" y="397"/>
                    <a:pt x="19792" y="3070"/>
                  </a:cubicBezTo>
                  <a:cubicBezTo>
                    <a:pt x="21088" y="5743"/>
                    <a:pt x="21520" y="10448"/>
                    <a:pt x="21520" y="13763"/>
                  </a:cubicBezTo>
                  <a:cubicBezTo>
                    <a:pt x="21520" y="17078"/>
                    <a:pt x="21088" y="19003"/>
                    <a:pt x="20656" y="20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646550" y="6027294"/>
              <a:ext cx="392051" cy="13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09" fill="norm" stroke="1" extrusionOk="0">
                  <a:moveTo>
                    <a:pt x="3044" y="19274"/>
                  </a:moveTo>
                  <a:cubicBezTo>
                    <a:pt x="2580" y="20271"/>
                    <a:pt x="2115" y="21268"/>
                    <a:pt x="1593" y="21268"/>
                  </a:cubicBezTo>
                  <a:cubicBezTo>
                    <a:pt x="1070" y="21268"/>
                    <a:pt x="490" y="20271"/>
                    <a:pt x="199" y="18111"/>
                  </a:cubicBezTo>
                  <a:cubicBezTo>
                    <a:pt x="-91" y="15951"/>
                    <a:pt x="-91" y="12628"/>
                    <a:pt x="374" y="9969"/>
                  </a:cubicBezTo>
                  <a:cubicBezTo>
                    <a:pt x="838" y="7311"/>
                    <a:pt x="1767" y="5317"/>
                    <a:pt x="2870" y="4320"/>
                  </a:cubicBezTo>
                  <a:cubicBezTo>
                    <a:pt x="3974" y="3323"/>
                    <a:pt x="5251" y="3323"/>
                    <a:pt x="6703" y="5483"/>
                  </a:cubicBezTo>
                  <a:cubicBezTo>
                    <a:pt x="8154" y="7643"/>
                    <a:pt x="9780" y="11963"/>
                    <a:pt x="11174" y="15286"/>
                  </a:cubicBezTo>
                  <a:cubicBezTo>
                    <a:pt x="12567" y="18609"/>
                    <a:pt x="13728" y="20935"/>
                    <a:pt x="14832" y="21268"/>
                  </a:cubicBezTo>
                  <a:cubicBezTo>
                    <a:pt x="15935" y="21600"/>
                    <a:pt x="16980" y="19938"/>
                    <a:pt x="17909" y="16615"/>
                  </a:cubicBezTo>
                  <a:cubicBezTo>
                    <a:pt x="18838" y="13292"/>
                    <a:pt x="19651" y="8308"/>
                    <a:pt x="20232" y="4985"/>
                  </a:cubicBezTo>
                  <a:cubicBezTo>
                    <a:pt x="20812" y="1662"/>
                    <a:pt x="21161" y="0"/>
                    <a:pt x="21335" y="0"/>
                  </a:cubicBezTo>
                  <a:cubicBezTo>
                    <a:pt x="21509" y="0"/>
                    <a:pt x="21509" y="1662"/>
                    <a:pt x="21509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385685" y="5871906"/>
              <a:ext cx="381577" cy="38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08" fill="norm" stroke="1" extrusionOk="0">
                  <a:moveTo>
                    <a:pt x="1189" y="1691"/>
                  </a:moveTo>
                  <a:cubicBezTo>
                    <a:pt x="1071" y="5800"/>
                    <a:pt x="952" y="9909"/>
                    <a:pt x="893" y="12843"/>
                  </a:cubicBezTo>
                  <a:cubicBezTo>
                    <a:pt x="833" y="15778"/>
                    <a:pt x="833" y="17539"/>
                    <a:pt x="715" y="18889"/>
                  </a:cubicBezTo>
                  <a:cubicBezTo>
                    <a:pt x="596" y="20239"/>
                    <a:pt x="359" y="21178"/>
                    <a:pt x="181" y="21296"/>
                  </a:cubicBezTo>
                  <a:cubicBezTo>
                    <a:pt x="3" y="21413"/>
                    <a:pt x="-116" y="20709"/>
                    <a:pt x="181" y="18243"/>
                  </a:cubicBezTo>
                  <a:cubicBezTo>
                    <a:pt x="477" y="15778"/>
                    <a:pt x="1189" y="11552"/>
                    <a:pt x="1842" y="8735"/>
                  </a:cubicBezTo>
                  <a:cubicBezTo>
                    <a:pt x="2495" y="5917"/>
                    <a:pt x="3088" y="4509"/>
                    <a:pt x="3563" y="3511"/>
                  </a:cubicBezTo>
                  <a:cubicBezTo>
                    <a:pt x="4038" y="2513"/>
                    <a:pt x="4394" y="1926"/>
                    <a:pt x="4869" y="1633"/>
                  </a:cubicBezTo>
                  <a:cubicBezTo>
                    <a:pt x="5343" y="1339"/>
                    <a:pt x="5937" y="1339"/>
                    <a:pt x="6589" y="1985"/>
                  </a:cubicBezTo>
                  <a:cubicBezTo>
                    <a:pt x="7242" y="2630"/>
                    <a:pt x="7954" y="3922"/>
                    <a:pt x="8666" y="6211"/>
                  </a:cubicBezTo>
                  <a:cubicBezTo>
                    <a:pt x="9379" y="8500"/>
                    <a:pt x="10091" y="11787"/>
                    <a:pt x="10743" y="13959"/>
                  </a:cubicBezTo>
                  <a:cubicBezTo>
                    <a:pt x="11396" y="16130"/>
                    <a:pt x="11989" y="17187"/>
                    <a:pt x="12583" y="17774"/>
                  </a:cubicBezTo>
                  <a:cubicBezTo>
                    <a:pt x="13176" y="18361"/>
                    <a:pt x="13770" y="18478"/>
                    <a:pt x="14660" y="17480"/>
                  </a:cubicBezTo>
                  <a:cubicBezTo>
                    <a:pt x="15550" y="16483"/>
                    <a:pt x="16737" y="14370"/>
                    <a:pt x="17924" y="11435"/>
                  </a:cubicBezTo>
                  <a:cubicBezTo>
                    <a:pt x="19110" y="8500"/>
                    <a:pt x="20297" y="4743"/>
                    <a:pt x="20891" y="2572"/>
                  </a:cubicBezTo>
                  <a:cubicBezTo>
                    <a:pt x="21484" y="400"/>
                    <a:pt x="21484" y="-187"/>
                    <a:pt x="21247" y="48"/>
                  </a:cubicBezTo>
                  <a:cubicBezTo>
                    <a:pt x="21009" y="283"/>
                    <a:pt x="20535" y="1339"/>
                    <a:pt x="20060" y="2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804870" y="6062107"/>
              <a:ext cx="101385" cy="14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0852" fill="norm" stroke="1" extrusionOk="0">
                  <a:moveTo>
                    <a:pt x="16934" y="6166"/>
                  </a:moveTo>
                  <a:cubicBezTo>
                    <a:pt x="16934" y="4666"/>
                    <a:pt x="16934" y="3166"/>
                    <a:pt x="15875" y="2266"/>
                  </a:cubicBezTo>
                  <a:cubicBezTo>
                    <a:pt x="14816" y="1366"/>
                    <a:pt x="12698" y="1066"/>
                    <a:pt x="9945" y="2266"/>
                  </a:cubicBezTo>
                  <a:cubicBezTo>
                    <a:pt x="7193" y="3466"/>
                    <a:pt x="3804" y="6166"/>
                    <a:pt x="1898" y="9316"/>
                  </a:cubicBezTo>
                  <a:cubicBezTo>
                    <a:pt x="-7" y="12466"/>
                    <a:pt x="-431" y="16066"/>
                    <a:pt x="416" y="18316"/>
                  </a:cubicBezTo>
                  <a:cubicBezTo>
                    <a:pt x="1263" y="20566"/>
                    <a:pt x="3381" y="21466"/>
                    <a:pt x="7193" y="20416"/>
                  </a:cubicBezTo>
                  <a:cubicBezTo>
                    <a:pt x="11004" y="19366"/>
                    <a:pt x="16510" y="16366"/>
                    <a:pt x="18840" y="12916"/>
                  </a:cubicBezTo>
                  <a:cubicBezTo>
                    <a:pt x="21169" y="9466"/>
                    <a:pt x="20322" y="5566"/>
                    <a:pt x="18840" y="3166"/>
                  </a:cubicBezTo>
                  <a:cubicBezTo>
                    <a:pt x="17357" y="766"/>
                    <a:pt x="15240" y="-134"/>
                    <a:pt x="13122" y="16"/>
                  </a:cubicBezTo>
                  <a:cubicBezTo>
                    <a:pt x="11004" y="166"/>
                    <a:pt x="8887" y="1366"/>
                    <a:pt x="6769" y="2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952999" y="5984960"/>
              <a:ext cx="273051" cy="29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7459"/>
                  </a:moveTo>
                  <a:cubicBezTo>
                    <a:pt x="502" y="6837"/>
                    <a:pt x="1005" y="6216"/>
                    <a:pt x="1674" y="5827"/>
                  </a:cubicBezTo>
                  <a:cubicBezTo>
                    <a:pt x="2344" y="5439"/>
                    <a:pt x="3181" y="5283"/>
                    <a:pt x="4437" y="6993"/>
                  </a:cubicBezTo>
                  <a:cubicBezTo>
                    <a:pt x="5693" y="8702"/>
                    <a:pt x="7367" y="12276"/>
                    <a:pt x="7953" y="14918"/>
                  </a:cubicBezTo>
                  <a:cubicBezTo>
                    <a:pt x="8540" y="17560"/>
                    <a:pt x="8037" y="19269"/>
                    <a:pt x="7367" y="20279"/>
                  </a:cubicBezTo>
                  <a:cubicBezTo>
                    <a:pt x="6698" y="21289"/>
                    <a:pt x="5860" y="21600"/>
                    <a:pt x="5274" y="21367"/>
                  </a:cubicBezTo>
                  <a:cubicBezTo>
                    <a:pt x="4688" y="21134"/>
                    <a:pt x="4353" y="20357"/>
                    <a:pt x="4688" y="18259"/>
                  </a:cubicBezTo>
                  <a:cubicBezTo>
                    <a:pt x="5023" y="16161"/>
                    <a:pt x="6028" y="12742"/>
                    <a:pt x="8958" y="9479"/>
                  </a:cubicBezTo>
                  <a:cubicBezTo>
                    <a:pt x="11888" y="6216"/>
                    <a:pt x="16744" y="3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217962" y="5608369"/>
              <a:ext cx="204688" cy="23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14" fill="norm" stroke="1" extrusionOk="0">
                  <a:moveTo>
                    <a:pt x="21099" y="3016"/>
                  </a:moveTo>
                  <a:cubicBezTo>
                    <a:pt x="20663" y="2069"/>
                    <a:pt x="20226" y="1121"/>
                    <a:pt x="19463" y="553"/>
                  </a:cubicBezTo>
                  <a:cubicBezTo>
                    <a:pt x="18699" y="-16"/>
                    <a:pt x="17608" y="-205"/>
                    <a:pt x="15317" y="269"/>
                  </a:cubicBezTo>
                  <a:cubicBezTo>
                    <a:pt x="13026" y="742"/>
                    <a:pt x="9535" y="1879"/>
                    <a:pt x="6590" y="4532"/>
                  </a:cubicBezTo>
                  <a:cubicBezTo>
                    <a:pt x="3644" y="7184"/>
                    <a:pt x="1244" y="11353"/>
                    <a:pt x="372" y="14290"/>
                  </a:cubicBezTo>
                  <a:cubicBezTo>
                    <a:pt x="-501" y="17227"/>
                    <a:pt x="154" y="18932"/>
                    <a:pt x="2444" y="19974"/>
                  </a:cubicBezTo>
                  <a:cubicBezTo>
                    <a:pt x="4735" y="21016"/>
                    <a:pt x="8663" y="21395"/>
                    <a:pt x="11499" y="21300"/>
                  </a:cubicBezTo>
                  <a:cubicBezTo>
                    <a:pt x="14335" y="21206"/>
                    <a:pt x="16081" y="20637"/>
                    <a:pt x="17826" y="20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480594" y="5623010"/>
              <a:ext cx="138907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9" fill="norm" stroke="1" extrusionOk="0">
                  <a:moveTo>
                    <a:pt x="4786" y="0"/>
                  </a:moveTo>
                  <a:cubicBezTo>
                    <a:pt x="3804" y="4600"/>
                    <a:pt x="2822" y="9200"/>
                    <a:pt x="2004" y="12300"/>
                  </a:cubicBezTo>
                  <a:cubicBezTo>
                    <a:pt x="1186" y="15400"/>
                    <a:pt x="532" y="17000"/>
                    <a:pt x="204" y="18300"/>
                  </a:cubicBezTo>
                  <a:cubicBezTo>
                    <a:pt x="-123" y="19600"/>
                    <a:pt x="-123" y="20600"/>
                    <a:pt x="695" y="21100"/>
                  </a:cubicBezTo>
                  <a:cubicBezTo>
                    <a:pt x="1513" y="21600"/>
                    <a:pt x="3150" y="21600"/>
                    <a:pt x="6750" y="21200"/>
                  </a:cubicBezTo>
                  <a:cubicBezTo>
                    <a:pt x="10350" y="20800"/>
                    <a:pt x="15913" y="20000"/>
                    <a:pt x="21477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765549" y="5635710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69"/>
                    <a:pt x="14400" y="10338"/>
                    <a:pt x="10800" y="13938"/>
                  </a:cubicBezTo>
                  <a:cubicBezTo>
                    <a:pt x="7200" y="17538"/>
                    <a:pt x="3600" y="195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644899" y="5616660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" y="18600"/>
                    <a:pt x="613" y="15600"/>
                    <a:pt x="2834" y="12000"/>
                  </a:cubicBezTo>
                  <a:cubicBezTo>
                    <a:pt x="5055" y="8400"/>
                    <a:pt x="9191" y="4200"/>
                    <a:pt x="12638" y="2100"/>
                  </a:cubicBezTo>
                  <a:cubicBezTo>
                    <a:pt x="16085" y="0"/>
                    <a:pt x="188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403920" y="5870660"/>
              <a:ext cx="18408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600" fill="norm" stroke="1" extrusionOk="0">
                  <a:moveTo>
                    <a:pt x="20643" y="0"/>
                  </a:moveTo>
                  <a:cubicBezTo>
                    <a:pt x="19456" y="0"/>
                    <a:pt x="18269" y="0"/>
                    <a:pt x="16845" y="265"/>
                  </a:cubicBezTo>
                  <a:cubicBezTo>
                    <a:pt x="15421" y="531"/>
                    <a:pt x="13759" y="1061"/>
                    <a:pt x="11148" y="2312"/>
                  </a:cubicBezTo>
                  <a:cubicBezTo>
                    <a:pt x="8538" y="3562"/>
                    <a:pt x="4977" y="5533"/>
                    <a:pt x="2603" y="7579"/>
                  </a:cubicBezTo>
                  <a:cubicBezTo>
                    <a:pt x="230" y="9625"/>
                    <a:pt x="-957" y="11747"/>
                    <a:pt x="942" y="14097"/>
                  </a:cubicBezTo>
                  <a:cubicBezTo>
                    <a:pt x="2841" y="16446"/>
                    <a:pt x="7825" y="19023"/>
                    <a:pt x="128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7289799" y="6042110"/>
              <a:ext cx="21342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4404" y="0"/>
                  </a:moveTo>
                  <a:cubicBezTo>
                    <a:pt x="8179" y="73"/>
                    <a:pt x="11953" y="147"/>
                    <a:pt x="14994" y="1176"/>
                  </a:cubicBezTo>
                  <a:cubicBezTo>
                    <a:pt x="18035" y="2204"/>
                    <a:pt x="20342" y="4188"/>
                    <a:pt x="20971" y="6429"/>
                  </a:cubicBezTo>
                  <a:cubicBezTo>
                    <a:pt x="21600" y="8669"/>
                    <a:pt x="20551" y="11167"/>
                    <a:pt x="17301" y="13555"/>
                  </a:cubicBezTo>
                  <a:cubicBezTo>
                    <a:pt x="14050" y="15943"/>
                    <a:pt x="8598" y="18220"/>
                    <a:pt x="5348" y="19543"/>
                  </a:cubicBezTo>
                  <a:cubicBezTo>
                    <a:pt x="2097" y="20865"/>
                    <a:pt x="1049" y="212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426813" y="5254710"/>
              <a:ext cx="69488" cy="2082801"/>
            </a:xfrm>
            <a:prstGeom prst="rect">
              <a:avLst/>
            </a:prstGeom>
            <a:effectLst/>
          </p:spPr>
        </p:pic>
        <p:pic>
          <p:nvPicPr>
            <p:cNvPr id="45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453011" y="5095960"/>
              <a:ext cx="3618340" cy="228601"/>
            </a:xfrm>
            <a:prstGeom prst="rect">
              <a:avLst/>
            </a:prstGeom>
            <a:effectLst/>
          </p:spPr>
        </p:pic>
        <p:pic>
          <p:nvPicPr>
            <p:cNvPr id="45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651784" y="5376309"/>
              <a:ext cx="238216" cy="272102"/>
            </a:xfrm>
            <a:prstGeom prst="rect">
              <a:avLst/>
            </a:prstGeom>
            <a:effectLst/>
          </p:spPr>
        </p:pic>
        <p:pic>
          <p:nvPicPr>
            <p:cNvPr id="46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686799" y="5353049"/>
              <a:ext cx="234951" cy="314412"/>
            </a:xfrm>
            <a:prstGeom prst="rect">
              <a:avLst/>
            </a:prstGeom>
            <a:effectLst/>
          </p:spPr>
        </p:pic>
        <p:pic>
          <p:nvPicPr>
            <p:cNvPr id="46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891701" y="5502360"/>
              <a:ext cx="49099" cy="196851"/>
            </a:xfrm>
            <a:prstGeom prst="rect">
              <a:avLst/>
            </a:prstGeom>
            <a:effectLst/>
          </p:spPr>
        </p:pic>
        <p:pic>
          <p:nvPicPr>
            <p:cNvPr id="46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015868" y="5623010"/>
              <a:ext cx="90033" cy="82551"/>
            </a:xfrm>
            <a:prstGeom prst="rect">
              <a:avLst/>
            </a:prstGeom>
            <a:effectLst/>
          </p:spPr>
        </p:pic>
        <p:pic>
          <p:nvPicPr>
            <p:cNvPr id="46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39249" y="5616097"/>
              <a:ext cx="120651" cy="45014"/>
            </a:xfrm>
            <a:prstGeom prst="rect">
              <a:avLst/>
            </a:prstGeom>
            <a:effectLst/>
          </p:spPr>
        </p:pic>
        <p:pic>
          <p:nvPicPr>
            <p:cNvPr id="468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417049" y="564841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47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613899" y="5381710"/>
              <a:ext cx="203201" cy="273051"/>
            </a:xfrm>
            <a:prstGeom prst="rect">
              <a:avLst/>
            </a:prstGeom>
            <a:effectLst/>
          </p:spPr>
        </p:pic>
        <p:pic>
          <p:nvPicPr>
            <p:cNvPr id="47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658349" y="5367618"/>
              <a:ext cx="196851" cy="325243"/>
            </a:xfrm>
            <a:prstGeom prst="rect">
              <a:avLst/>
            </a:prstGeom>
            <a:effectLst/>
          </p:spPr>
        </p:pic>
        <p:pic>
          <p:nvPicPr>
            <p:cNvPr id="47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849275" y="5531994"/>
              <a:ext cx="158326" cy="160868"/>
            </a:xfrm>
            <a:prstGeom prst="rect">
              <a:avLst/>
            </a:prstGeom>
            <a:effectLst/>
          </p:spPr>
        </p:pic>
        <p:pic>
          <p:nvPicPr>
            <p:cNvPr id="47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193196" y="5408817"/>
              <a:ext cx="430355" cy="224599"/>
            </a:xfrm>
            <a:prstGeom prst="rect">
              <a:avLst/>
            </a:prstGeom>
            <a:effectLst/>
          </p:spPr>
        </p:pic>
        <p:pic>
          <p:nvPicPr>
            <p:cNvPr id="47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496549" y="5491311"/>
              <a:ext cx="254001" cy="146517"/>
            </a:xfrm>
            <a:prstGeom prst="rect">
              <a:avLst/>
            </a:prstGeom>
            <a:effectLst/>
          </p:spPr>
        </p:pic>
        <p:pic>
          <p:nvPicPr>
            <p:cNvPr id="480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921999" y="5508710"/>
              <a:ext cx="38101" cy="133351"/>
            </a:xfrm>
            <a:prstGeom prst="rect">
              <a:avLst/>
            </a:prstGeom>
            <a:effectLst/>
          </p:spPr>
        </p:pic>
        <p:pic>
          <p:nvPicPr>
            <p:cNvPr id="48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931434" y="5440562"/>
              <a:ext cx="47716" cy="49099"/>
            </a:xfrm>
            <a:prstGeom prst="rect">
              <a:avLst/>
            </a:prstGeom>
            <a:effectLst/>
          </p:spPr>
        </p:pic>
        <p:pic>
          <p:nvPicPr>
            <p:cNvPr id="48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033622" y="5534110"/>
              <a:ext cx="47128" cy="114301"/>
            </a:xfrm>
            <a:prstGeom prst="rect">
              <a:avLst/>
            </a:prstGeom>
            <a:effectLst/>
          </p:spPr>
        </p:pic>
        <p:pic>
          <p:nvPicPr>
            <p:cNvPr id="486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061699" y="5438860"/>
              <a:ext cx="50801" cy="44451"/>
            </a:xfrm>
            <a:prstGeom prst="rect">
              <a:avLst/>
            </a:prstGeom>
            <a:effectLst/>
          </p:spPr>
        </p:pic>
        <p:pic>
          <p:nvPicPr>
            <p:cNvPr id="48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117639" y="5281858"/>
              <a:ext cx="197591" cy="385604"/>
            </a:xfrm>
            <a:prstGeom prst="rect">
              <a:avLst/>
            </a:prstGeom>
            <a:effectLst/>
          </p:spPr>
        </p:pic>
        <p:pic>
          <p:nvPicPr>
            <p:cNvPr id="49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790127" y="6035760"/>
              <a:ext cx="258623" cy="325495"/>
            </a:xfrm>
            <a:prstGeom prst="rect">
              <a:avLst/>
            </a:prstGeom>
            <a:effectLst/>
          </p:spPr>
        </p:pic>
        <p:pic>
          <p:nvPicPr>
            <p:cNvPr id="49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112249" y="6067510"/>
              <a:ext cx="209551" cy="241301"/>
            </a:xfrm>
            <a:prstGeom prst="rect">
              <a:avLst/>
            </a:prstGeom>
            <a:effectLst/>
          </p:spPr>
        </p:pic>
        <p:pic>
          <p:nvPicPr>
            <p:cNvPr id="49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150349" y="6042110"/>
              <a:ext cx="222251" cy="304801"/>
            </a:xfrm>
            <a:prstGeom prst="rect">
              <a:avLst/>
            </a:prstGeom>
            <a:effectLst/>
          </p:spPr>
        </p:pic>
        <p:pic>
          <p:nvPicPr>
            <p:cNvPr id="496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340849" y="6238960"/>
              <a:ext cx="31751" cy="82551"/>
            </a:xfrm>
            <a:prstGeom prst="rect">
              <a:avLst/>
            </a:prstGeom>
            <a:effectLst/>
          </p:spPr>
        </p:pic>
        <p:pic>
          <p:nvPicPr>
            <p:cNvPr id="498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397999" y="613101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50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864599" y="6359610"/>
              <a:ext cx="641351" cy="127001"/>
            </a:xfrm>
            <a:prstGeom prst="rect">
              <a:avLst/>
            </a:prstGeom>
            <a:effectLst/>
          </p:spPr>
        </p:pic>
        <p:pic>
          <p:nvPicPr>
            <p:cNvPr id="50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232899" y="6499310"/>
              <a:ext cx="203201" cy="196851"/>
            </a:xfrm>
            <a:prstGeom prst="rect">
              <a:avLst/>
            </a:prstGeom>
            <a:effectLst/>
          </p:spPr>
        </p:pic>
        <p:pic>
          <p:nvPicPr>
            <p:cNvPr id="50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726193" y="6328730"/>
              <a:ext cx="243307" cy="104751"/>
            </a:xfrm>
            <a:prstGeom prst="rect">
              <a:avLst/>
            </a:prstGeom>
            <a:effectLst/>
          </p:spPr>
        </p:pic>
        <p:pic>
          <p:nvPicPr>
            <p:cNvPr id="50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087156" y="6124390"/>
              <a:ext cx="250644" cy="300838"/>
            </a:xfrm>
            <a:prstGeom prst="rect">
              <a:avLst/>
            </a:prstGeom>
            <a:effectLst/>
          </p:spPr>
        </p:pic>
        <p:pic>
          <p:nvPicPr>
            <p:cNvPr id="50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326382" y="6259894"/>
              <a:ext cx="113018" cy="119850"/>
            </a:xfrm>
            <a:prstGeom prst="rect">
              <a:avLst/>
            </a:prstGeom>
            <a:effectLst/>
          </p:spPr>
        </p:pic>
        <p:pic>
          <p:nvPicPr>
            <p:cNvPr id="51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439399" y="6213560"/>
              <a:ext cx="158751" cy="194461"/>
            </a:xfrm>
            <a:prstGeom prst="rect">
              <a:avLst/>
            </a:prstGeom>
            <a:effectLst/>
          </p:spPr>
        </p:pic>
        <p:pic>
          <p:nvPicPr>
            <p:cNvPr id="51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683836" y="6040217"/>
              <a:ext cx="149264" cy="452744"/>
            </a:xfrm>
            <a:prstGeom prst="rect">
              <a:avLst/>
            </a:prstGeom>
            <a:effectLst/>
          </p:spPr>
        </p:pic>
        <p:pic>
          <p:nvPicPr>
            <p:cNvPr id="51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820905" y="6162760"/>
              <a:ext cx="189995" cy="282268"/>
            </a:xfrm>
            <a:prstGeom prst="rect">
              <a:avLst/>
            </a:prstGeom>
            <a:effectLst/>
          </p:spPr>
        </p:pic>
        <p:pic>
          <p:nvPicPr>
            <p:cNvPr id="516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833099" y="6296110"/>
              <a:ext cx="165101" cy="38101"/>
            </a:xfrm>
            <a:prstGeom prst="rect">
              <a:avLst/>
            </a:prstGeom>
            <a:effectLst/>
          </p:spPr>
        </p:pic>
        <p:pic>
          <p:nvPicPr>
            <p:cNvPr id="51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024779" y="6125366"/>
              <a:ext cx="240122" cy="346991"/>
            </a:xfrm>
            <a:prstGeom prst="rect">
              <a:avLst/>
            </a:prstGeom>
            <a:effectLst/>
          </p:spPr>
        </p:pic>
        <p:pic>
          <p:nvPicPr>
            <p:cNvPr id="52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169649" y="6238960"/>
              <a:ext cx="184151" cy="228601"/>
            </a:xfrm>
            <a:prstGeom prst="rect">
              <a:avLst/>
            </a:prstGeom>
            <a:effectLst/>
          </p:spPr>
        </p:pic>
        <p:pic>
          <p:nvPicPr>
            <p:cNvPr id="52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207749" y="6226260"/>
              <a:ext cx="165101" cy="260351"/>
            </a:xfrm>
            <a:prstGeom prst="rect">
              <a:avLst/>
            </a:prstGeom>
            <a:effectLst/>
          </p:spPr>
        </p:pic>
        <p:pic>
          <p:nvPicPr>
            <p:cNvPr id="524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372849" y="6353260"/>
              <a:ext cx="44451" cy="165101"/>
            </a:xfrm>
            <a:prstGeom prst="rect">
              <a:avLst/>
            </a:prstGeom>
            <a:effectLst/>
          </p:spPr>
        </p:pic>
        <p:pic>
          <p:nvPicPr>
            <p:cNvPr id="52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429999" y="6164043"/>
              <a:ext cx="176355" cy="367018"/>
            </a:xfrm>
            <a:prstGeom prst="rect">
              <a:avLst/>
            </a:prstGeom>
            <a:effectLst/>
          </p:spPr>
        </p:pic>
        <p:pic>
          <p:nvPicPr>
            <p:cNvPr id="528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1569699" y="6492960"/>
              <a:ext cx="158751" cy="146051"/>
            </a:xfrm>
            <a:prstGeom prst="rect">
              <a:avLst/>
            </a:prstGeom>
            <a:effectLst/>
          </p:spPr>
        </p:pic>
        <p:pic>
          <p:nvPicPr>
            <p:cNvPr id="53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996977" y="6654799"/>
              <a:ext cx="210774" cy="278751"/>
            </a:xfrm>
            <a:prstGeom prst="rect">
              <a:avLst/>
            </a:prstGeom>
            <a:effectLst/>
          </p:spPr>
        </p:pic>
        <p:pic>
          <p:nvPicPr>
            <p:cNvPr id="53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148483" y="6786004"/>
              <a:ext cx="192618" cy="132407"/>
            </a:xfrm>
            <a:prstGeom prst="rect">
              <a:avLst/>
            </a:prstGeom>
            <a:effectLst/>
          </p:spPr>
        </p:pic>
        <p:pic>
          <p:nvPicPr>
            <p:cNvPr id="53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341099" y="6766010"/>
              <a:ext cx="127001" cy="197920"/>
            </a:xfrm>
            <a:prstGeom prst="rect">
              <a:avLst/>
            </a:prstGeom>
            <a:effectLst/>
          </p:spPr>
        </p:pic>
        <p:pic>
          <p:nvPicPr>
            <p:cNvPr id="53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518957" y="6730135"/>
              <a:ext cx="129388" cy="228493"/>
            </a:xfrm>
            <a:prstGeom prst="rect">
              <a:avLst/>
            </a:prstGeom>
            <a:effectLst/>
          </p:spPr>
        </p:pic>
        <p:pic>
          <p:nvPicPr>
            <p:cNvPr id="53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658599" y="6759660"/>
              <a:ext cx="114301" cy="215901"/>
            </a:xfrm>
            <a:prstGeom prst="rect">
              <a:avLst/>
            </a:prstGeom>
            <a:effectLst/>
          </p:spPr>
        </p:pic>
        <p:pic>
          <p:nvPicPr>
            <p:cNvPr id="54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628029" y="6785060"/>
              <a:ext cx="157572" cy="222251"/>
            </a:xfrm>
            <a:prstGeom prst="rect">
              <a:avLst/>
            </a:prstGeom>
            <a:effectLst/>
          </p:spPr>
        </p:pic>
        <p:pic>
          <p:nvPicPr>
            <p:cNvPr id="542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785599" y="6893010"/>
              <a:ext cx="57151" cy="152401"/>
            </a:xfrm>
            <a:prstGeom prst="rect">
              <a:avLst/>
            </a:prstGeom>
            <a:effectLst/>
          </p:spPr>
        </p:pic>
        <p:pic>
          <p:nvPicPr>
            <p:cNvPr id="54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836399" y="6753310"/>
              <a:ext cx="106239" cy="311151"/>
            </a:xfrm>
            <a:prstGeom prst="rect">
              <a:avLst/>
            </a:prstGeom>
            <a:effectLst/>
          </p:spPr>
        </p:pic>
        <p:pic>
          <p:nvPicPr>
            <p:cNvPr id="54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010899" y="7108910"/>
              <a:ext cx="806451" cy="63501"/>
            </a:xfrm>
            <a:prstGeom prst="rect">
              <a:avLst/>
            </a:prstGeom>
            <a:effectLst/>
          </p:spPr>
        </p:pic>
        <p:pic>
          <p:nvPicPr>
            <p:cNvPr id="54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468826" y="7179222"/>
              <a:ext cx="234224" cy="183690"/>
            </a:xfrm>
            <a:prstGeom prst="rect">
              <a:avLst/>
            </a:prstGeom>
            <a:effectLst/>
          </p:spPr>
        </p:pic>
        <p:pic>
          <p:nvPicPr>
            <p:cNvPr id="550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2020549" y="6835860"/>
              <a:ext cx="76201" cy="215901"/>
            </a:xfrm>
            <a:prstGeom prst="rect">
              <a:avLst/>
            </a:prstGeom>
            <a:effectLst/>
          </p:spPr>
        </p:pic>
        <p:pic>
          <p:nvPicPr>
            <p:cNvPr id="55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880849" y="7051760"/>
              <a:ext cx="222251" cy="381001"/>
            </a:xfrm>
            <a:prstGeom prst="rect">
              <a:avLst/>
            </a:prstGeom>
            <a:effectLst/>
          </p:spPr>
        </p:pic>
        <p:pic>
          <p:nvPicPr>
            <p:cNvPr id="55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8667749" y="5737674"/>
              <a:ext cx="1975980" cy="247287"/>
            </a:xfrm>
            <a:prstGeom prst="rect">
              <a:avLst/>
            </a:prstGeom>
            <a:effectLst/>
          </p:spPr>
        </p:pic>
        <p:pic>
          <p:nvPicPr>
            <p:cNvPr id="55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810078" y="5926832"/>
              <a:ext cx="912145" cy="678313"/>
            </a:xfrm>
            <a:prstGeom prst="rect">
              <a:avLst/>
            </a:prstGeom>
            <a:effectLst/>
          </p:spPr>
        </p:pic>
        <p:sp>
          <p:nvSpPr>
            <p:cNvPr id="558" name="Line"/>
            <p:cNvSpPr/>
            <p:nvPr/>
          </p:nvSpPr>
          <p:spPr>
            <a:xfrm>
              <a:off x="6381749" y="6567822"/>
              <a:ext cx="82551" cy="11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244"/>
                  </a:moveTo>
                  <a:cubicBezTo>
                    <a:pt x="18277" y="-141"/>
                    <a:pt x="14954" y="-527"/>
                    <a:pt x="11354" y="2944"/>
                  </a:cubicBezTo>
                  <a:cubicBezTo>
                    <a:pt x="7754" y="6416"/>
                    <a:pt x="3877" y="13744"/>
                    <a:pt x="0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59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324849" y="5249207"/>
              <a:ext cx="171451" cy="1910504"/>
            </a:xfrm>
            <a:prstGeom prst="rect">
              <a:avLst/>
            </a:prstGeom>
            <a:effectLst/>
          </p:spPr>
        </p:pic>
        <p:pic>
          <p:nvPicPr>
            <p:cNvPr id="561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391487" y="5038810"/>
              <a:ext cx="3451264" cy="311151"/>
            </a:xfrm>
            <a:prstGeom prst="rect">
              <a:avLst/>
            </a:prstGeom>
            <a:effectLst/>
          </p:spPr>
        </p:pic>
        <p:pic>
          <p:nvPicPr>
            <p:cNvPr id="563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841999" y="6373308"/>
              <a:ext cx="82551" cy="627653"/>
            </a:xfrm>
            <a:prstGeom prst="rect">
              <a:avLst/>
            </a:prstGeom>
            <a:effectLst/>
          </p:spPr>
        </p:pic>
        <p:pic>
          <p:nvPicPr>
            <p:cNvPr id="565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731590" y="6918410"/>
              <a:ext cx="116761" cy="146051"/>
            </a:xfrm>
            <a:prstGeom prst="rect">
              <a:avLst/>
            </a:prstGeom>
            <a:effectLst/>
          </p:spPr>
        </p:pic>
        <p:pic>
          <p:nvPicPr>
            <p:cNvPr id="567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772149" y="6975560"/>
              <a:ext cx="203201" cy="158751"/>
            </a:xfrm>
            <a:prstGeom prst="rect">
              <a:avLst/>
            </a:prstGeom>
            <a:effectLst/>
          </p:spPr>
        </p:pic>
        <p:pic>
          <p:nvPicPr>
            <p:cNvPr id="569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893909" y="7171191"/>
              <a:ext cx="351192" cy="473237"/>
            </a:xfrm>
            <a:prstGeom prst="rect">
              <a:avLst/>
            </a:prstGeom>
            <a:effectLst/>
          </p:spPr>
        </p:pic>
        <p:pic>
          <p:nvPicPr>
            <p:cNvPr id="571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937854" y="7477210"/>
              <a:ext cx="269146" cy="82551"/>
            </a:xfrm>
            <a:prstGeom prst="rect">
              <a:avLst/>
            </a:prstGeom>
            <a:effectLst/>
          </p:spPr>
        </p:pic>
        <p:pic>
          <p:nvPicPr>
            <p:cNvPr id="573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5215077" y="7174815"/>
              <a:ext cx="417373" cy="575455"/>
            </a:xfrm>
            <a:prstGeom prst="rect">
              <a:avLst/>
            </a:prstGeom>
            <a:effectLst/>
          </p:spPr>
        </p:pic>
        <p:pic>
          <p:nvPicPr>
            <p:cNvPr id="575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5683249" y="7343860"/>
              <a:ext cx="50801" cy="355601"/>
            </a:xfrm>
            <a:prstGeom prst="rect">
              <a:avLst/>
            </a:prstGeom>
            <a:effectLst/>
          </p:spPr>
        </p:pic>
        <p:pic>
          <p:nvPicPr>
            <p:cNvPr id="577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5573699" y="7346191"/>
              <a:ext cx="325451" cy="86571"/>
            </a:xfrm>
            <a:prstGeom prst="rect">
              <a:avLst/>
            </a:prstGeom>
            <a:effectLst/>
          </p:spPr>
        </p:pic>
        <p:pic>
          <p:nvPicPr>
            <p:cNvPr id="579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5505449" y="7629610"/>
              <a:ext cx="412751" cy="82551"/>
            </a:xfrm>
            <a:prstGeom prst="rect">
              <a:avLst/>
            </a:prstGeom>
            <a:effectLst/>
          </p:spPr>
        </p:pic>
        <p:pic>
          <p:nvPicPr>
            <p:cNvPr id="581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6010885" y="7290282"/>
              <a:ext cx="193066" cy="402829"/>
            </a:xfrm>
            <a:prstGeom prst="rect">
              <a:avLst/>
            </a:prstGeom>
            <a:effectLst/>
          </p:spPr>
        </p:pic>
        <p:pic>
          <p:nvPicPr>
            <p:cNvPr id="583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6261099" y="7381960"/>
              <a:ext cx="247651" cy="304801"/>
            </a:xfrm>
            <a:prstGeom prst="rect">
              <a:avLst/>
            </a:prstGeom>
            <a:effectLst/>
          </p:spPr>
        </p:pic>
        <p:pic>
          <p:nvPicPr>
            <p:cNvPr id="585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6300142" y="7375610"/>
              <a:ext cx="259408" cy="311151"/>
            </a:xfrm>
            <a:prstGeom prst="rect">
              <a:avLst/>
            </a:prstGeom>
            <a:effectLst/>
          </p:spPr>
        </p:pic>
        <p:pic>
          <p:nvPicPr>
            <p:cNvPr id="587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572249" y="7604210"/>
              <a:ext cx="63501" cy="209551"/>
            </a:xfrm>
            <a:prstGeom prst="rect">
              <a:avLst/>
            </a:prstGeom>
            <a:effectLst/>
          </p:spPr>
        </p:pic>
        <p:pic>
          <p:nvPicPr>
            <p:cNvPr id="589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6711949" y="7537254"/>
              <a:ext cx="279401" cy="35208"/>
            </a:xfrm>
            <a:prstGeom prst="rect">
              <a:avLst/>
            </a:prstGeom>
            <a:effectLst/>
          </p:spPr>
        </p:pic>
        <p:pic>
          <p:nvPicPr>
            <p:cNvPr id="591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6756399" y="7629610"/>
              <a:ext cx="285751" cy="57151"/>
            </a:xfrm>
            <a:prstGeom prst="rect">
              <a:avLst/>
            </a:prstGeom>
            <a:effectLst/>
          </p:spPr>
        </p:pic>
        <p:pic>
          <p:nvPicPr>
            <p:cNvPr id="593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7042620" y="7477210"/>
              <a:ext cx="297980" cy="209547"/>
            </a:xfrm>
            <a:prstGeom prst="rect">
              <a:avLst/>
            </a:prstGeom>
            <a:effectLst/>
          </p:spPr>
        </p:pic>
        <p:pic>
          <p:nvPicPr>
            <p:cNvPr id="595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7365999" y="7407360"/>
              <a:ext cx="156339" cy="336551"/>
            </a:xfrm>
            <a:prstGeom prst="rect">
              <a:avLst/>
            </a:prstGeom>
            <a:effectLst/>
          </p:spPr>
        </p:pic>
        <p:pic>
          <p:nvPicPr>
            <p:cNvPr id="597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7296149" y="7290150"/>
              <a:ext cx="542301" cy="606161"/>
            </a:xfrm>
            <a:prstGeom prst="rect">
              <a:avLst/>
            </a:prstGeom>
            <a:effectLst/>
          </p:spPr>
        </p:pic>
        <p:pic>
          <p:nvPicPr>
            <p:cNvPr id="599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8083549" y="7721404"/>
              <a:ext cx="234951" cy="35208"/>
            </a:xfrm>
            <a:prstGeom prst="rect">
              <a:avLst/>
            </a:prstGeom>
            <a:effectLst/>
          </p:spPr>
        </p:pic>
        <p:pic>
          <p:nvPicPr>
            <p:cNvPr id="601" name="Line Line" descr="Line Lin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8172449" y="7864560"/>
              <a:ext cx="215901" cy="50801"/>
            </a:xfrm>
            <a:prstGeom prst="rect">
              <a:avLst/>
            </a:prstGeom>
            <a:effectLst/>
          </p:spPr>
        </p:pic>
        <p:pic>
          <p:nvPicPr>
            <p:cNvPr id="603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675110" y="7488661"/>
              <a:ext cx="194619" cy="516729"/>
            </a:xfrm>
            <a:prstGeom prst="rect">
              <a:avLst/>
            </a:prstGeom>
            <a:effectLst/>
          </p:spPr>
        </p:pic>
        <p:pic>
          <p:nvPicPr>
            <p:cNvPr id="605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8782049" y="7712160"/>
              <a:ext cx="228601" cy="287102"/>
            </a:xfrm>
            <a:prstGeom prst="rect">
              <a:avLst/>
            </a:prstGeom>
            <a:effectLst/>
          </p:spPr>
        </p:pic>
        <p:pic>
          <p:nvPicPr>
            <p:cNvPr id="607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9024666" y="7622285"/>
              <a:ext cx="170135" cy="393734"/>
            </a:xfrm>
            <a:prstGeom prst="rect">
              <a:avLst/>
            </a:prstGeom>
            <a:effectLst/>
          </p:spPr>
        </p:pic>
        <p:pic>
          <p:nvPicPr>
            <p:cNvPr id="609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9201149" y="7712160"/>
              <a:ext cx="158751" cy="304801"/>
            </a:xfrm>
            <a:prstGeom prst="rect">
              <a:avLst/>
            </a:prstGeom>
            <a:effectLst/>
          </p:spPr>
        </p:pic>
        <p:pic>
          <p:nvPicPr>
            <p:cNvPr id="611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9194799" y="7685100"/>
              <a:ext cx="234951" cy="344562"/>
            </a:xfrm>
            <a:prstGeom prst="rect">
              <a:avLst/>
            </a:prstGeom>
            <a:effectLst/>
          </p:spPr>
        </p:pic>
        <p:pic>
          <p:nvPicPr>
            <p:cNvPr id="613" name="Line Line" descr="Line Lin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9366249" y="7889960"/>
              <a:ext cx="69851" cy="215901"/>
            </a:xfrm>
            <a:prstGeom prst="rect">
              <a:avLst/>
            </a:prstGeom>
            <a:effectLst/>
          </p:spPr>
        </p:pic>
        <p:pic>
          <p:nvPicPr>
            <p:cNvPr id="615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9486899" y="7853977"/>
              <a:ext cx="190501" cy="42335"/>
            </a:xfrm>
            <a:prstGeom prst="rect">
              <a:avLst/>
            </a:prstGeom>
            <a:effectLst/>
          </p:spPr>
        </p:pic>
        <p:pic>
          <p:nvPicPr>
            <p:cNvPr id="617" name="Line Line" descr="Line Lin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9524999" y="7947110"/>
              <a:ext cx="196851" cy="38101"/>
            </a:xfrm>
            <a:prstGeom prst="rect">
              <a:avLst/>
            </a:prstGeom>
            <a:effectLst/>
          </p:spPr>
        </p:pic>
        <p:pic>
          <p:nvPicPr>
            <p:cNvPr id="619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9769227" y="7788360"/>
              <a:ext cx="225674" cy="266625"/>
            </a:xfrm>
            <a:prstGeom prst="rect">
              <a:avLst/>
            </a:prstGeom>
            <a:effectLst/>
          </p:spPr>
        </p:pic>
        <p:pic>
          <p:nvPicPr>
            <p:cNvPr id="621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0058399" y="7697743"/>
              <a:ext cx="175386" cy="541468"/>
            </a:xfrm>
            <a:prstGeom prst="rect">
              <a:avLst/>
            </a:prstGeom>
            <a:effectLst/>
          </p:spPr>
        </p:pic>
        <p:sp>
          <p:nvSpPr>
            <p:cNvPr id="623" name="Line"/>
            <p:cNvSpPr/>
            <p:nvPr/>
          </p:nvSpPr>
          <p:spPr>
            <a:xfrm>
              <a:off x="5657849" y="5968997"/>
              <a:ext cx="197561" cy="51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60" fill="norm" stroke="1" extrusionOk="0">
                  <a:moveTo>
                    <a:pt x="2728" y="6220"/>
                  </a:moveTo>
                  <a:cubicBezTo>
                    <a:pt x="2501" y="8776"/>
                    <a:pt x="2274" y="11333"/>
                    <a:pt x="1933" y="13713"/>
                  </a:cubicBezTo>
                  <a:cubicBezTo>
                    <a:pt x="1592" y="16094"/>
                    <a:pt x="1137" y="18298"/>
                    <a:pt x="909" y="19664"/>
                  </a:cubicBezTo>
                  <a:cubicBezTo>
                    <a:pt x="682" y="21031"/>
                    <a:pt x="682" y="21560"/>
                    <a:pt x="796" y="21560"/>
                  </a:cubicBezTo>
                  <a:cubicBezTo>
                    <a:pt x="909" y="21560"/>
                    <a:pt x="1137" y="21031"/>
                    <a:pt x="1478" y="19488"/>
                  </a:cubicBezTo>
                  <a:cubicBezTo>
                    <a:pt x="1819" y="17945"/>
                    <a:pt x="2274" y="15389"/>
                    <a:pt x="3297" y="12788"/>
                  </a:cubicBezTo>
                  <a:cubicBezTo>
                    <a:pt x="4320" y="10187"/>
                    <a:pt x="5912" y="7542"/>
                    <a:pt x="7503" y="5558"/>
                  </a:cubicBezTo>
                  <a:cubicBezTo>
                    <a:pt x="9095" y="3575"/>
                    <a:pt x="10686" y="2252"/>
                    <a:pt x="12392" y="1371"/>
                  </a:cubicBezTo>
                  <a:cubicBezTo>
                    <a:pt x="14097" y="489"/>
                    <a:pt x="15916" y="48"/>
                    <a:pt x="17394" y="4"/>
                  </a:cubicBezTo>
                  <a:cubicBezTo>
                    <a:pt x="18872" y="-40"/>
                    <a:pt x="20008" y="313"/>
                    <a:pt x="20691" y="1018"/>
                  </a:cubicBezTo>
                  <a:cubicBezTo>
                    <a:pt x="21373" y="1723"/>
                    <a:pt x="21600" y="2781"/>
                    <a:pt x="20122" y="3839"/>
                  </a:cubicBezTo>
                  <a:cubicBezTo>
                    <a:pt x="18644" y="4897"/>
                    <a:pt x="15461" y="5955"/>
                    <a:pt x="11823" y="6749"/>
                  </a:cubicBezTo>
                  <a:cubicBezTo>
                    <a:pt x="8185" y="7542"/>
                    <a:pt x="4093" y="8071"/>
                    <a:pt x="0" y="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746749" y="6200860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86"/>
                    <a:pt x="3600" y="1371"/>
                    <a:pt x="7200" y="4971"/>
                  </a:cubicBezTo>
                  <a:cubicBezTo>
                    <a:pt x="10800" y="8571"/>
                    <a:pt x="16200" y="15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759449" y="6188160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626"/>
                    <a:pt x="15429" y="3252"/>
                    <a:pt x="11829" y="5806"/>
                  </a:cubicBezTo>
                  <a:cubicBezTo>
                    <a:pt x="8229" y="8361"/>
                    <a:pt x="4114" y="11845"/>
                    <a:pt x="2057" y="14632"/>
                  </a:cubicBezTo>
                  <a:cubicBezTo>
                    <a:pt x="0" y="17419"/>
                    <a:pt x="0" y="195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907886" y="6054319"/>
              <a:ext cx="150015" cy="25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63" fill="norm" stroke="1" extrusionOk="0">
                  <a:moveTo>
                    <a:pt x="21262" y="1648"/>
                  </a:moveTo>
                  <a:cubicBezTo>
                    <a:pt x="20362" y="934"/>
                    <a:pt x="19462" y="220"/>
                    <a:pt x="18112" y="42"/>
                  </a:cubicBezTo>
                  <a:cubicBezTo>
                    <a:pt x="16762" y="-137"/>
                    <a:pt x="14962" y="220"/>
                    <a:pt x="12112" y="1916"/>
                  </a:cubicBezTo>
                  <a:cubicBezTo>
                    <a:pt x="9262" y="3612"/>
                    <a:pt x="5362" y="6646"/>
                    <a:pt x="2962" y="9324"/>
                  </a:cubicBezTo>
                  <a:cubicBezTo>
                    <a:pt x="562" y="12002"/>
                    <a:pt x="-338" y="14323"/>
                    <a:pt x="112" y="16286"/>
                  </a:cubicBezTo>
                  <a:cubicBezTo>
                    <a:pt x="562" y="18250"/>
                    <a:pt x="2362" y="19856"/>
                    <a:pt x="4312" y="20660"/>
                  </a:cubicBezTo>
                  <a:cubicBezTo>
                    <a:pt x="6262" y="21463"/>
                    <a:pt x="8362" y="21463"/>
                    <a:pt x="10462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058429" y="6092910"/>
              <a:ext cx="18362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6324" y="0"/>
                  </a:moveTo>
                  <a:cubicBezTo>
                    <a:pt x="14586" y="4364"/>
                    <a:pt x="12848" y="8727"/>
                    <a:pt x="10986" y="11891"/>
                  </a:cubicBezTo>
                  <a:cubicBezTo>
                    <a:pt x="9124" y="15055"/>
                    <a:pt x="7138" y="17018"/>
                    <a:pt x="5524" y="18109"/>
                  </a:cubicBezTo>
                  <a:cubicBezTo>
                    <a:pt x="3910" y="19200"/>
                    <a:pt x="2669" y="19418"/>
                    <a:pt x="1800" y="18982"/>
                  </a:cubicBezTo>
                  <a:cubicBezTo>
                    <a:pt x="931" y="18545"/>
                    <a:pt x="435" y="17455"/>
                    <a:pt x="186" y="16364"/>
                  </a:cubicBezTo>
                  <a:cubicBezTo>
                    <a:pt x="-62" y="15273"/>
                    <a:pt x="-62" y="14182"/>
                    <a:pt x="186" y="13091"/>
                  </a:cubicBezTo>
                  <a:cubicBezTo>
                    <a:pt x="435" y="12000"/>
                    <a:pt x="931" y="10909"/>
                    <a:pt x="3290" y="11236"/>
                  </a:cubicBezTo>
                  <a:cubicBezTo>
                    <a:pt x="5648" y="11564"/>
                    <a:pt x="9869" y="13309"/>
                    <a:pt x="13221" y="15273"/>
                  </a:cubicBezTo>
                  <a:cubicBezTo>
                    <a:pt x="16572" y="17236"/>
                    <a:pt x="19055" y="19418"/>
                    <a:pt x="215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184899" y="6004010"/>
              <a:ext cx="21276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7323" y="0"/>
                  </a:moveTo>
                  <a:cubicBezTo>
                    <a:pt x="19461" y="2790"/>
                    <a:pt x="21600" y="5580"/>
                    <a:pt x="21493" y="8190"/>
                  </a:cubicBezTo>
                  <a:cubicBezTo>
                    <a:pt x="21386" y="10800"/>
                    <a:pt x="19034" y="13230"/>
                    <a:pt x="15077" y="15435"/>
                  </a:cubicBezTo>
                  <a:cubicBezTo>
                    <a:pt x="11121" y="17640"/>
                    <a:pt x="5560" y="196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29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2069537" y="6423110"/>
              <a:ext cx="4860901" cy="565151"/>
            </a:xfrm>
            <a:prstGeom prst="rect">
              <a:avLst/>
            </a:prstGeom>
            <a:effectLst/>
          </p:spPr>
        </p:pic>
        <p:pic>
          <p:nvPicPr>
            <p:cNvPr id="631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1962150" y="6835860"/>
              <a:ext cx="190501" cy="158751"/>
            </a:xfrm>
            <a:prstGeom prst="rect">
              <a:avLst/>
            </a:prstGeom>
            <a:effectLst/>
          </p:spPr>
        </p:pic>
        <p:pic>
          <p:nvPicPr>
            <p:cNvPr id="633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2063750" y="6942314"/>
              <a:ext cx="165101" cy="115797"/>
            </a:xfrm>
            <a:prstGeom prst="rect">
              <a:avLst/>
            </a:prstGeom>
            <a:effectLst/>
          </p:spPr>
        </p:pic>
        <p:pic>
          <p:nvPicPr>
            <p:cNvPr id="635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-12700" y="6988000"/>
              <a:ext cx="311150" cy="420492"/>
            </a:xfrm>
            <a:prstGeom prst="rect">
              <a:avLst/>
            </a:prstGeom>
            <a:effectLst/>
          </p:spPr>
        </p:pic>
        <p:pic>
          <p:nvPicPr>
            <p:cNvPr id="637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286184" y="7147023"/>
              <a:ext cx="171017" cy="238202"/>
            </a:xfrm>
            <a:prstGeom prst="rect">
              <a:avLst/>
            </a:prstGeom>
            <a:effectLst/>
          </p:spPr>
        </p:pic>
        <p:pic>
          <p:nvPicPr>
            <p:cNvPr id="639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431749" y="7096210"/>
              <a:ext cx="266751" cy="274749"/>
            </a:xfrm>
            <a:prstGeom prst="rect">
              <a:avLst/>
            </a:prstGeom>
            <a:effectLst/>
          </p:spPr>
        </p:pic>
        <p:pic>
          <p:nvPicPr>
            <p:cNvPr id="641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800703" y="6951914"/>
              <a:ext cx="167954" cy="469953"/>
            </a:xfrm>
            <a:prstGeom prst="rect">
              <a:avLst/>
            </a:prstGeom>
            <a:effectLst/>
          </p:spPr>
        </p:pic>
        <p:pic>
          <p:nvPicPr>
            <p:cNvPr id="643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098550" y="7077160"/>
              <a:ext cx="44025" cy="342901"/>
            </a:xfrm>
            <a:prstGeom prst="rect">
              <a:avLst/>
            </a:prstGeom>
            <a:effectLst/>
          </p:spPr>
        </p:pic>
        <p:pic>
          <p:nvPicPr>
            <p:cNvPr id="645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990600" y="7129243"/>
              <a:ext cx="336550" cy="62218"/>
            </a:xfrm>
            <a:prstGeom prst="rect">
              <a:avLst/>
            </a:prstGeom>
            <a:effectLst/>
          </p:spPr>
        </p:pic>
        <p:pic>
          <p:nvPicPr>
            <p:cNvPr id="647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996950" y="7401010"/>
              <a:ext cx="260350" cy="76201"/>
            </a:xfrm>
            <a:prstGeom prst="rect">
              <a:avLst/>
            </a:prstGeom>
            <a:effectLst/>
          </p:spPr>
        </p:pic>
        <p:pic>
          <p:nvPicPr>
            <p:cNvPr id="649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392365" y="7056604"/>
              <a:ext cx="157035" cy="344408"/>
            </a:xfrm>
            <a:prstGeom prst="rect">
              <a:avLst/>
            </a:prstGeom>
            <a:effectLst/>
          </p:spPr>
        </p:pic>
        <p:pic>
          <p:nvPicPr>
            <p:cNvPr id="651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504950" y="7159710"/>
              <a:ext cx="203201" cy="215901"/>
            </a:xfrm>
            <a:prstGeom prst="rect">
              <a:avLst/>
            </a:prstGeom>
            <a:effectLst/>
          </p:spPr>
        </p:pic>
        <p:pic>
          <p:nvPicPr>
            <p:cNvPr id="653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1562100" y="7146448"/>
              <a:ext cx="184151" cy="248214"/>
            </a:xfrm>
            <a:prstGeom prst="rect">
              <a:avLst/>
            </a:prstGeom>
            <a:effectLst/>
          </p:spPr>
        </p:pic>
        <p:pic>
          <p:nvPicPr>
            <p:cNvPr id="655" name="Line Line" descr="Line Lin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1746250" y="7274010"/>
              <a:ext cx="44451" cy="190501"/>
            </a:xfrm>
            <a:prstGeom prst="rect">
              <a:avLst/>
            </a:prstGeom>
            <a:effectLst/>
          </p:spPr>
        </p:pic>
        <p:pic>
          <p:nvPicPr>
            <p:cNvPr id="657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809750" y="7253609"/>
              <a:ext cx="203201" cy="77552"/>
            </a:xfrm>
            <a:prstGeom prst="rect">
              <a:avLst/>
            </a:prstGeom>
            <a:effectLst/>
          </p:spPr>
        </p:pic>
        <p:pic>
          <p:nvPicPr>
            <p:cNvPr id="659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1859418" y="7350210"/>
              <a:ext cx="223382" cy="66932"/>
            </a:xfrm>
            <a:prstGeom prst="rect">
              <a:avLst/>
            </a:prstGeom>
            <a:effectLst/>
          </p:spPr>
        </p:pic>
        <p:pic>
          <p:nvPicPr>
            <p:cNvPr id="661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2077564" y="7235910"/>
              <a:ext cx="221136" cy="177801"/>
            </a:xfrm>
            <a:prstGeom prst="rect">
              <a:avLst/>
            </a:prstGeom>
            <a:effectLst/>
          </p:spPr>
        </p:pic>
        <p:pic>
          <p:nvPicPr>
            <p:cNvPr id="663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2336800" y="7129549"/>
              <a:ext cx="145058" cy="330212"/>
            </a:xfrm>
            <a:prstGeom prst="rect">
              <a:avLst/>
            </a:prstGeom>
            <a:effectLst/>
          </p:spPr>
        </p:pic>
        <p:pic>
          <p:nvPicPr>
            <p:cNvPr id="665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2508250" y="7017523"/>
              <a:ext cx="145686" cy="478738"/>
            </a:xfrm>
            <a:prstGeom prst="rect">
              <a:avLst/>
            </a:prstGeom>
            <a:effectLst/>
          </p:spPr>
        </p:pic>
        <p:pic>
          <p:nvPicPr>
            <p:cNvPr id="667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50800" y="7541136"/>
              <a:ext cx="2336801" cy="120226"/>
            </a:xfrm>
            <a:prstGeom prst="rect">
              <a:avLst/>
            </a:prstGeom>
            <a:effectLst/>
          </p:spPr>
        </p:pic>
        <p:pic>
          <p:nvPicPr>
            <p:cNvPr id="669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1111250" y="7765695"/>
              <a:ext cx="381001" cy="257617"/>
            </a:xfrm>
            <a:prstGeom prst="rect">
              <a:avLst/>
            </a:prstGeom>
            <a:effectLst/>
          </p:spPr>
        </p:pic>
        <p:pic>
          <p:nvPicPr>
            <p:cNvPr id="671" name="Line Line" descr="Line Lin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2768600" y="7458160"/>
              <a:ext cx="177801" cy="31751"/>
            </a:xfrm>
            <a:prstGeom prst="rect">
              <a:avLst/>
            </a:prstGeom>
            <a:effectLst/>
          </p:spPr>
        </p:pic>
        <p:pic>
          <p:nvPicPr>
            <p:cNvPr id="673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2743200" y="7610560"/>
              <a:ext cx="190501" cy="44451"/>
            </a:xfrm>
            <a:prstGeom prst="rect">
              <a:avLst/>
            </a:prstGeom>
            <a:effectLst/>
          </p:spPr>
        </p:pic>
        <p:pic>
          <p:nvPicPr>
            <p:cNvPr id="675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3144044" y="7118180"/>
              <a:ext cx="176581" cy="489701"/>
            </a:xfrm>
            <a:prstGeom prst="rect">
              <a:avLst/>
            </a:prstGeom>
            <a:effectLst/>
          </p:spPr>
        </p:pic>
        <p:pic>
          <p:nvPicPr>
            <p:cNvPr id="677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3295650" y="7381960"/>
              <a:ext cx="95251" cy="127001"/>
            </a:xfrm>
            <a:prstGeom prst="rect">
              <a:avLst/>
            </a:prstGeom>
            <a:effectLst/>
          </p:spPr>
        </p:pic>
        <p:pic>
          <p:nvPicPr>
            <p:cNvPr id="679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3282950" y="7388310"/>
              <a:ext cx="139701" cy="127001"/>
            </a:xfrm>
            <a:prstGeom prst="rect">
              <a:avLst/>
            </a:prstGeom>
            <a:effectLst/>
          </p:spPr>
        </p:pic>
        <p:pic>
          <p:nvPicPr>
            <p:cNvPr id="681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3439583" y="7185110"/>
              <a:ext cx="116417" cy="246407"/>
            </a:xfrm>
            <a:prstGeom prst="rect">
              <a:avLst/>
            </a:prstGeom>
            <a:effectLst/>
          </p:spPr>
        </p:pic>
        <p:pic>
          <p:nvPicPr>
            <p:cNvPr id="683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3503982" y="7197810"/>
              <a:ext cx="172668" cy="208493"/>
            </a:xfrm>
            <a:prstGeom prst="rect">
              <a:avLst/>
            </a:prstGeom>
            <a:effectLst/>
          </p:spPr>
        </p:pic>
        <p:pic>
          <p:nvPicPr>
            <p:cNvPr id="685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3657599" y="7195548"/>
              <a:ext cx="105614" cy="268964"/>
            </a:xfrm>
            <a:prstGeom prst="rect">
              <a:avLst/>
            </a:prstGeom>
            <a:effectLst/>
          </p:spPr>
        </p:pic>
        <p:pic>
          <p:nvPicPr>
            <p:cNvPr id="687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3840534" y="7199055"/>
              <a:ext cx="128217" cy="244076"/>
            </a:xfrm>
            <a:prstGeom prst="rect">
              <a:avLst/>
            </a:prstGeom>
            <a:effectLst/>
          </p:spPr>
        </p:pic>
        <p:pic>
          <p:nvPicPr>
            <p:cNvPr id="689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3949699" y="7235910"/>
              <a:ext cx="50801" cy="177801"/>
            </a:xfrm>
            <a:prstGeom prst="rect">
              <a:avLst/>
            </a:prstGeom>
            <a:effectLst/>
          </p:spPr>
        </p:pic>
        <p:pic>
          <p:nvPicPr>
            <p:cNvPr id="691" name="Line Line" descr="Line Lin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4000499" y="7318460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693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4137177" y="7177614"/>
              <a:ext cx="125369" cy="331619"/>
            </a:xfrm>
            <a:prstGeom prst="rect">
              <a:avLst/>
            </a:prstGeom>
            <a:effectLst/>
          </p:spPr>
        </p:pic>
        <p:pic>
          <p:nvPicPr>
            <p:cNvPr id="695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4229099" y="7312110"/>
              <a:ext cx="120651" cy="114301"/>
            </a:xfrm>
            <a:prstGeom prst="rect">
              <a:avLst/>
            </a:prstGeom>
            <a:effectLst/>
          </p:spPr>
        </p:pic>
        <p:pic>
          <p:nvPicPr>
            <p:cNvPr id="697" name="Line Line" descr="Line Lin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4273549" y="7331160"/>
              <a:ext cx="76201" cy="120651"/>
            </a:xfrm>
            <a:prstGeom prst="rect">
              <a:avLst/>
            </a:prstGeom>
            <a:effectLst/>
          </p:spPr>
        </p:pic>
        <p:pic>
          <p:nvPicPr>
            <p:cNvPr id="699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4379383" y="7223210"/>
              <a:ext cx="135467" cy="184151"/>
            </a:xfrm>
            <a:prstGeom prst="rect">
              <a:avLst/>
            </a:prstGeom>
            <a:effectLst/>
          </p:spPr>
        </p:pic>
        <p:pic>
          <p:nvPicPr>
            <p:cNvPr id="701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4436932" y="7254960"/>
              <a:ext cx="154118" cy="133351"/>
            </a:xfrm>
            <a:prstGeom prst="rect">
              <a:avLst/>
            </a:prstGeom>
            <a:effectLst/>
          </p:spPr>
        </p:pic>
        <p:pic>
          <p:nvPicPr>
            <p:cNvPr id="703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4610099" y="7216860"/>
              <a:ext cx="68675" cy="222251"/>
            </a:xfrm>
            <a:prstGeom prst="rect">
              <a:avLst/>
            </a:prstGeom>
            <a:effectLst/>
          </p:spPr>
        </p:pic>
        <p:pic>
          <p:nvPicPr>
            <p:cNvPr id="705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4673599" y="7159710"/>
              <a:ext cx="111620" cy="355601"/>
            </a:xfrm>
            <a:prstGeom prst="rect">
              <a:avLst/>
            </a:prstGeom>
            <a:effectLst/>
          </p:spPr>
        </p:pic>
        <p:pic>
          <p:nvPicPr>
            <p:cNvPr id="707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3175000" y="7515310"/>
              <a:ext cx="1320801" cy="110920"/>
            </a:xfrm>
            <a:prstGeom prst="rect">
              <a:avLst/>
            </a:prstGeom>
            <a:effectLst/>
          </p:spPr>
        </p:pic>
        <p:pic>
          <p:nvPicPr>
            <p:cNvPr id="709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3867149" y="7656565"/>
              <a:ext cx="224368" cy="246096"/>
            </a:xfrm>
            <a:prstGeom prst="rect">
              <a:avLst/>
            </a:prstGeom>
            <a:effectLst/>
          </p:spPr>
        </p:pic>
        <p:sp>
          <p:nvSpPr>
            <p:cNvPr id="711" name="Line"/>
            <p:cNvSpPr/>
            <p:nvPr/>
          </p:nvSpPr>
          <p:spPr>
            <a:xfrm>
              <a:off x="6521449" y="5799726"/>
              <a:ext cx="127942" cy="33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32" fill="norm" stroke="1" extrusionOk="0">
                  <a:moveTo>
                    <a:pt x="2057" y="8273"/>
                  </a:moveTo>
                  <a:cubicBezTo>
                    <a:pt x="4114" y="11964"/>
                    <a:pt x="6171" y="15655"/>
                    <a:pt x="7714" y="17979"/>
                  </a:cubicBezTo>
                  <a:cubicBezTo>
                    <a:pt x="9257" y="20303"/>
                    <a:pt x="10286" y="21260"/>
                    <a:pt x="10457" y="21329"/>
                  </a:cubicBezTo>
                  <a:cubicBezTo>
                    <a:pt x="10629" y="21397"/>
                    <a:pt x="9943" y="20577"/>
                    <a:pt x="8743" y="18253"/>
                  </a:cubicBezTo>
                  <a:cubicBezTo>
                    <a:pt x="7543" y="15929"/>
                    <a:pt x="5829" y="12101"/>
                    <a:pt x="4457" y="9230"/>
                  </a:cubicBezTo>
                  <a:cubicBezTo>
                    <a:pt x="3086" y="6359"/>
                    <a:pt x="2057" y="4445"/>
                    <a:pt x="2400" y="2941"/>
                  </a:cubicBezTo>
                  <a:cubicBezTo>
                    <a:pt x="2743" y="1438"/>
                    <a:pt x="4457" y="344"/>
                    <a:pt x="7543" y="70"/>
                  </a:cubicBezTo>
                  <a:cubicBezTo>
                    <a:pt x="10629" y="-203"/>
                    <a:pt x="15086" y="344"/>
                    <a:pt x="17829" y="1369"/>
                  </a:cubicBezTo>
                  <a:cubicBezTo>
                    <a:pt x="20571" y="2394"/>
                    <a:pt x="21600" y="3898"/>
                    <a:pt x="19886" y="5197"/>
                  </a:cubicBezTo>
                  <a:cubicBezTo>
                    <a:pt x="18171" y="6496"/>
                    <a:pt x="13714" y="7589"/>
                    <a:pt x="9943" y="8205"/>
                  </a:cubicBezTo>
                  <a:cubicBezTo>
                    <a:pt x="6171" y="8820"/>
                    <a:pt x="3086" y="8956"/>
                    <a:pt x="0" y="9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646333" y="5937833"/>
              <a:ext cx="129117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3541" y="2632"/>
                  </a:moveTo>
                  <a:cubicBezTo>
                    <a:pt x="1770" y="2015"/>
                    <a:pt x="0" y="1397"/>
                    <a:pt x="0" y="780"/>
                  </a:cubicBezTo>
                  <a:cubicBezTo>
                    <a:pt x="0" y="163"/>
                    <a:pt x="1770" y="-454"/>
                    <a:pt x="4426" y="472"/>
                  </a:cubicBezTo>
                  <a:cubicBezTo>
                    <a:pt x="7082" y="1397"/>
                    <a:pt x="10623" y="3866"/>
                    <a:pt x="13633" y="7569"/>
                  </a:cubicBezTo>
                  <a:cubicBezTo>
                    <a:pt x="16643" y="11272"/>
                    <a:pt x="19121" y="16209"/>
                    <a:pt x="21600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699249" y="5902138"/>
              <a:ext cx="63501" cy="14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2817"/>
                  </a:moveTo>
                  <a:cubicBezTo>
                    <a:pt x="19440" y="1274"/>
                    <a:pt x="17280" y="-269"/>
                    <a:pt x="15120" y="40"/>
                  </a:cubicBezTo>
                  <a:cubicBezTo>
                    <a:pt x="12960" y="348"/>
                    <a:pt x="10800" y="2508"/>
                    <a:pt x="8280" y="6365"/>
                  </a:cubicBezTo>
                  <a:cubicBezTo>
                    <a:pt x="5760" y="10222"/>
                    <a:pt x="2880" y="15777"/>
                    <a:pt x="0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791539" y="5788110"/>
              <a:ext cx="7281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600" fill="norm" stroke="1" extrusionOk="0">
                  <a:moveTo>
                    <a:pt x="20639" y="0"/>
                  </a:moveTo>
                  <a:cubicBezTo>
                    <a:pt x="17639" y="0"/>
                    <a:pt x="14639" y="0"/>
                    <a:pt x="10739" y="2110"/>
                  </a:cubicBezTo>
                  <a:cubicBezTo>
                    <a:pt x="6839" y="4221"/>
                    <a:pt x="2039" y="8441"/>
                    <a:pt x="539" y="11793"/>
                  </a:cubicBezTo>
                  <a:cubicBezTo>
                    <a:pt x="-961" y="15145"/>
                    <a:pt x="839" y="17628"/>
                    <a:pt x="3839" y="19117"/>
                  </a:cubicBezTo>
                  <a:cubicBezTo>
                    <a:pt x="6839" y="20607"/>
                    <a:pt x="11039" y="21103"/>
                    <a:pt x="152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875218" y="5773294"/>
              <a:ext cx="147883" cy="15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52" fill="norm" stroke="1" extrusionOk="0">
                  <a:moveTo>
                    <a:pt x="14866" y="3000"/>
                  </a:moveTo>
                  <a:cubicBezTo>
                    <a:pt x="14866" y="1500"/>
                    <a:pt x="14866" y="0"/>
                    <a:pt x="14562" y="0"/>
                  </a:cubicBezTo>
                  <a:cubicBezTo>
                    <a:pt x="14258" y="0"/>
                    <a:pt x="13649" y="1500"/>
                    <a:pt x="12737" y="4800"/>
                  </a:cubicBezTo>
                  <a:cubicBezTo>
                    <a:pt x="11824" y="8100"/>
                    <a:pt x="10607" y="13200"/>
                    <a:pt x="9086" y="16350"/>
                  </a:cubicBezTo>
                  <a:cubicBezTo>
                    <a:pt x="7565" y="19500"/>
                    <a:pt x="5740" y="20700"/>
                    <a:pt x="4066" y="21150"/>
                  </a:cubicBezTo>
                  <a:cubicBezTo>
                    <a:pt x="2393" y="21600"/>
                    <a:pt x="872" y="21300"/>
                    <a:pt x="263" y="20250"/>
                  </a:cubicBezTo>
                  <a:cubicBezTo>
                    <a:pt x="-345" y="19200"/>
                    <a:pt x="-41" y="17400"/>
                    <a:pt x="2697" y="16950"/>
                  </a:cubicBezTo>
                  <a:cubicBezTo>
                    <a:pt x="5435" y="16500"/>
                    <a:pt x="10607" y="17400"/>
                    <a:pt x="14106" y="18000"/>
                  </a:cubicBezTo>
                  <a:cubicBezTo>
                    <a:pt x="17604" y="18600"/>
                    <a:pt x="19430" y="18900"/>
                    <a:pt x="21255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035799" y="5723403"/>
              <a:ext cx="80668" cy="21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10" fill="norm" stroke="1" extrusionOk="0">
                  <a:moveTo>
                    <a:pt x="0" y="1378"/>
                  </a:moveTo>
                  <a:cubicBezTo>
                    <a:pt x="2215" y="749"/>
                    <a:pt x="4431" y="120"/>
                    <a:pt x="6923" y="15"/>
                  </a:cubicBezTo>
                  <a:cubicBezTo>
                    <a:pt x="9415" y="-90"/>
                    <a:pt x="12185" y="329"/>
                    <a:pt x="15231" y="2322"/>
                  </a:cubicBezTo>
                  <a:cubicBezTo>
                    <a:pt x="18277" y="4314"/>
                    <a:pt x="21600" y="7879"/>
                    <a:pt x="21046" y="11339"/>
                  </a:cubicBezTo>
                  <a:cubicBezTo>
                    <a:pt x="20492" y="14799"/>
                    <a:pt x="16062" y="18155"/>
                    <a:pt x="11631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208986" y="5694462"/>
              <a:ext cx="87164" cy="1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82" fill="norm" stroke="1" extrusionOk="0">
                  <a:moveTo>
                    <a:pt x="21178" y="2374"/>
                  </a:moveTo>
                  <a:cubicBezTo>
                    <a:pt x="19121" y="1510"/>
                    <a:pt x="17064" y="646"/>
                    <a:pt x="14749" y="214"/>
                  </a:cubicBezTo>
                  <a:cubicBezTo>
                    <a:pt x="12435" y="-218"/>
                    <a:pt x="9864" y="-218"/>
                    <a:pt x="7292" y="2374"/>
                  </a:cubicBezTo>
                  <a:cubicBezTo>
                    <a:pt x="4721" y="4966"/>
                    <a:pt x="2149" y="10150"/>
                    <a:pt x="864" y="13462"/>
                  </a:cubicBezTo>
                  <a:cubicBezTo>
                    <a:pt x="-422" y="16774"/>
                    <a:pt x="-422" y="18214"/>
                    <a:pt x="1892" y="19222"/>
                  </a:cubicBezTo>
                  <a:cubicBezTo>
                    <a:pt x="4207" y="20230"/>
                    <a:pt x="8835" y="20806"/>
                    <a:pt x="13464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7340599" y="5686510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1"/>
                    <a:pt x="0" y="8743"/>
                    <a:pt x="3600" y="12343"/>
                  </a:cubicBezTo>
                  <a:cubicBezTo>
                    <a:pt x="7200" y="15943"/>
                    <a:pt x="14400" y="18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397749" y="574366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429"/>
                    <a:pt x="11127" y="9257"/>
                    <a:pt x="14727" y="5657"/>
                  </a:cubicBezTo>
                  <a:cubicBezTo>
                    <a:pt x="18327" y="2057"/>
                    <a:pt x="1996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588249" y="5610310"/>
              <a:ext cx="87255" cy="3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529" fill="norm" stroke="1" extrusionOk="0">
                  <a:moveTo>
                    <a:pt x="0" y="6750"/>
                  </a:moveTo>
                  <a:cubicBezTo>
                    <a:pt x="1507" y="10950"/>
                    <a:pt x="3014" y="15150"/>
                    <a:pt x="4019" y="17775"/>
                  </a:cubicBezTo>
                  <a:cubicBezTo>
                    <a:pt x="5023" y="20400"/>
                    <a:pt x="5526" y="21450"/>
                    <a:pt x="5274" y="21525"/>
                  </a:cubicBezTo>
                  <a:cubicBezTo>
                    <a:pt x="5023" y="21600"/>
                    <a:pt x="4019" y="20700"/>
                    <a:pt x="3516" y="17475"/>
                  </a:cubicBezTo>
                  <a:cubicBezTo>
                    <a:pt x="3014" y="14250"/>
                    <a:pt x="3014" y="8700"/>
                    <a:pt x="3014" y="5550"/>
                  </a:cubicBezTo>
                  <a:cubicBezTo>
                    <a:pt x="3014" y="2400"/>
                    <a:pt x="3014" y="1650"/>
                    <a:pt x="4019" y="1050"/>
                  </a:cubicBezTo>
                  <a:cubicBezTo>
                    <a:pt x="5023" y="450"/>
                    <a:pt x="7033" y="0"/>
                    <a:pt x="10298" y="0"/>
                  </a:cubicBezTo>
                  <a:cubicBezTo>
                    <a:pt x="13563" y="0"/>
                    <a:pt x="18084" y="450"/>
                    <a:pt x="19842" y="1500"/>
                  </a:cubicBezTo>
                  <a:cubicBezTo>
                    <a:pt x="21600" y="2550"/>
                    <a:pt x="20595" y="4200"/>
                    <a:pt x="17581" y="5625"/>
                  </a:cubicBezTo>
                  <a:cubicBezTo>
                    <a:pt x="14567" y="7050"/>
                    <a:pt x="9544" y="8250"/>
                    <a:pt x="4521" y="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702549" y="5724610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727949" y="5705560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0"/>
                    <a:pt x="13745" y="0"/>
                    <a:pt x="10145" y="2084"/>
                  </a:cubicBezTo>
                  <a:cubicBezTo>
                    <a:pt x="6545" y="4168"/>
                    <a:pt x="3273" y="8337"/>
                    <a:pt x="1636" y="11937"/>
                  </a:cubicBezTo>
                  <a:cubicBezTo>
                    <a:pt x="0" y="15537"/>
                    <a:pt x="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800730" y="5599072"/>
              <a:ext cx="92320" cy="15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20" fill="norm" stroke="1" extrusionOk="0">
                  <a:moveTo>
                    <a:pt x="21411" y="657"/>
                  </a:moveTo>
                  <a:cubicBezTo>
                    <a:pt x="18466" y="88"/>
                    <a:pt x="15520" y="-480"/>
                    <a:pt x="12329" y="657"/>
                  </a:cubicBezTo>
                  <a:cubicBezTo>
                    <a:pt x="9138" y="1794"/>
                    <a:pt x="5702" y="4636"/>
                    <a:pt x="3493" y="7620"/>
                  </a:cubicBezTo>
                  <a:cubicBezTo>
                    <a:pt x="1284" y="10604"/>
                    <a:pt x="302" y="13731"/>
                    <a:pt x="56" y="16004"/>
                  </a:cubicBezTo>
                  <a:cubicBezTo>
                    <a:pt x="-189" y="18278"/>
                    <a:pt x="302" y="19699"/>
                    <a:pt x="2756" y="20409"/>
                  </a:cubicBezTo>
                  <a:cubicBezTo>
                    <a:pt x="5211" y="21120"/>
                    <a:pt x="9629" y="21120"/>
                    <a:pt x="14047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887205" y="5610310"/>
              <a:ext cx="1137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46" fill="norm" stroke="1" extrusionOk="0">
                  <a:moveTo>
                    <a:pt x="19105" y="0"/>
                  </a:moveTo>
                  <a:cubicBezTo>
                    <a:pt x="15105" y="6728"/>
                    <a:pt x="11105" y="13456"/>
                    <a:pt x="8105" y="17174"/>
                  </a:cubicBezTo>
                  <a:cubicBezTo>
                    <a:pt x="5105" y="20892"/>
                    <a:pt x="3105" y="21600"/>
                    <a:pt x="1905" y="20892"/>
                  </a:cubicBezTo>
                  <a:cubicBezTo>
                    <a:pt x="705" y="20184"/>
                    <a:pt x="305" y="18059"/>
                    <a:pt x="105" y="16111"/>
                  </a:cubicBezTo>
                  <a:cubicBezTo>
                    <a:pt x="-95" y="14164"/>
                    <a:pt x="-95" y="12393"/>
                    <a:pt x="905" y="11508"/>
                  </a:cubicBezTo>
                  <a:cubicBezTo>
                    <a:pt x="1905" y="10623"/>
                    <a:pt x="3905" y="10623"/>
                    <a:pt x="7505" y="12393"/>
                  </a:cubicBezTo>
                  <a:cubicBezTo>
                    <a:pt x="11105" y="14164"/>
                    <a:pt x="16305" y="17705"/>
                    <a:pt x="21505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026399" y="5565860"/>
              <a:ext cx="6490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0" y="0"/>
                  </a:moveTo>
                  <a:cubicBezTo>
                    <a:pt x="6750" y="2025"/>
                    <a:pt x="13500" y="4050"/>
                    <a:pt x="17212" y="6863"/>
                  </a:cubicBezTo>
                  <a:cubicBezTo>
                    <a:pt x="20925" y="9675"/>
                    <a:pt x="21600" y="13275"/>
                    <a:pt x="19575" y="15862"/>
                  </a:cubicBezTo>
                  <a:cubicBezTo>
                    <a:pt x="17550" y="18450"/>
                    <a:pt x="12825" y="20025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070849" y="5534110"/>
              <a:ext cx="10796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3708" y="0"/>
                  </a:moveTo>
                  <a:cubicBezTo>
                    <a:pt x="15785" y="0"/>
                    <a:pt x="17862" y="0"/>
                    <a:pt x="19315" y="460"/>
                  </a:cubicBezTo>
                  <a:cubicBezTo>
                    <a:pt x="20769" y="919"/>
                    <a:pt x="21600" y="1838"/>
                    <a:pt x="20977" y="4213"/>
                  </a:cubicBezTo>
                  <a:cubicBezTo>
                    <a:pt x="20354" y="6587"/>
                    <a:pt x="18277" y="10417"/>
                    <a:pt x="14538" y="13557"/>
                  </a:cubicBezTo>
                  <a:cubicBezTo>
                    <a:pt x="10800" y="16698"/>
                    <a:pt x="5400" y="19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629399" y="5877010"/>
              <a:ext cx="1200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6" y="19840"/>
                    <a:pt x="2971" y="18080"/>
                    <a:pt x="4457" y="16640"/>
                  </a:cubicBezTo>
                  <a:cubicBezTo>
                    <a:pt x="5943" y="15200"/>
                    <a:pt x="7429" y="14080"/>
                    <a:pt x="8895" y="12960"/>
                  </a:cubicBezTo>
                  <a:cubicBezTo>
                    <a:pt x="10362" y="11840"/>
                    <a:pt x="11810" y="10720"/>
                    <a:pt x="13219" y="9520"/>
                  </a:cubicBezTo>
                  <a:cubicBezTo>
                    <a:pt x="14629" y="8320"/>
                    <a:pt x="16000" y="7040"/>
                    <a:pt x="17390" y="5440"/>
                  </a:cubicBezTo>
                  <a:cubicBezTo>
                    <a:pt x="18781" y="3840"/>
                    <a:pt x="20190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092949" y="6116144"/>
              <a:ext cx="209551" cy="11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1" fill="norm" stroke="1" extrusionOk="0">
                  <a:moveTo>
                    <a:pt x="0" y="2758"/>
                  </a:moveTo>
                  <a:cubicBezTo>
                    <a:pt x="1091" y="3936"/>
                    <a:pt x="2182" y="5115"/>
                    <a:pt x="2945" y="6686"/>
                  </a:cubicBezTo>
                  <a:cubicBezTo>
                    <a:pt x="3709" y="8256"/>
                    <a:pt x="4145" y="10220"/>
                    <a:pt x="4364" y="12773"/>
                  </a:cubicBezTo>
                  <a:cubicBezTo>
                    <a:pt x="4582" y="15326"/>
                    <a:pt x="4582" y="18467"/>
                    <a:pt x="4691" y="18664"/>
                  </a:cubicBezTo>
                  <a:cubicBezTo>
                    <a:pt x="4800" y="18860"/>
                    <a:pt x="5018" y="16111"/>
                    <a:pt x="5673" y="12969"/>
                  </a:cubicBezTo>
                  <a:cubicBezTo>
                    <a:pt x="6327" y="9827"/>
                    <a:pt x="7418" y="6293"/>
                    <a:pt x="8509" y="3544"/>
                  </a:cubicBezTo>
                  <a:cubicBezTo>
                    <a:pt x="9600" y="795"/>
                    <a:pt x="10691" y="-1169"/>
                    <a:pt x="12873" y="795"/>
                  </a:cubicBezTo>
                  <a:cubicBezTo>
                    <a:pt x="15055" y="2758"/>
                    <a:pt x="18327" y="8649"/>
                    <a:pt x="19964" y="12576"/>
                  </a:cubicBezTo>
                  <a:cubicBezTo>
                    <a:pt x="21600" y="16504"/>
                    <a:pt x="21600" y="18467"/>
                    <a:pt x="21600" y="20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8" name="Drawing"/>
          <p:cNvGrpSpPr/>
          <p:nvPr/>
        </p:nvGrpSpPr>
        <p:grpSpPr>
          <a:xfrm>
            <a:off x="1134485" y="1348316"/>
            <a:ext cx="11438516" cy="6678084"/>
            <a:chOff x="0" y="0"/>
            <a:chExt cx="11438514" cy="6678083"/>
          </a:xfrm>
        </p:grpSpPr>
        <p:sp>
          <p:nvSpPr>
            <p:cNvPr id="731" name="Line"/>
            <p:cNvSpPr/>
            <p:nvPr/>
          </p:nvSpPr>
          <p:spPr>
            <a:xfrm>
              <a:off x="651419" y="312629"/>
              <a:ext cx="246097" cy="92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7" fill="norm" stroke="1" extrusionOk="0">
                  <a:moveTo>
                    <a:pt x="2590" y="5648"/>
                  </a:moveTo>
                  <a:cubicBezTo>
                    <a:pt x="1682" y="5648"/>
                    <a:pt x="775" y="5648"/>
                    <a:pt x="321" y="5819"/>
                  </a:cubicBezTo>
                  <a:cubicBezTo>
                    <a:pt x="-133" y="5990"/>
                    <a:pt x="-133" y="6333"/>
                    <a:pt x="502" y="7411"/>
                  </a:cubicBezTo>
                  <a:cubicBezTo>
                    <a:pt x="1138" y="8488"/>
                    <a:pt x="2408" y="10301"/>
                    <a:pt x="3406" y="12064"/>
                  </a:cubicBezTo>
                  <a:cubicBezTo>
                    <a:pt x="4405" y="13827"/>
                    <a:pt x="5131" y="15541"/>
                    <a:pt x="5585" y="17011"/>
                  </a:cubicBezTo>
                  <a:cubicBezTo>
                    <a:pt x="6038" y="18480"/>
                    <a:pt x="6220" y="19705"/>
                    <a:pt x="6311" y="20464"/>
                  </a:cubicBezTo>
                  <a:cubicBezTo>
                    <a:pt x="6401" y="21223"/>
                    <a:pt x="6401" y="21517"/>
                    <a:pt x="6311" y="21517"/>
                  </a:cubicBezTo>
                  <a:cubicBezTo>
                    <a:pt x="6220" y="21517"/>
                    <a:pt x="6038" y="21223"/>
                    <a:pt x="5494" y="20146"/>
                  </a:cubicBezTo>
                  <a:cubicBezTo>
                    <a:pt x="4949" y="19068"/>
                    <a:pt x="4042" y="17207"/>
                    <a:pt x="3497" y="15297"/>
                  </a:cubicBezTo>
                  <a:cubicBezTo>
                    <a:pt x="2953" y="13386"/>
                    <a:pt x="2771" y="11427"/>
                    <a:pt x="2680" y="9493"/>
                  </a:cubicBezTo>
                  <a:cubicBezTo>
                    <a:pt x="2590" y="7558"/>
                    <a:pt x="2590" y="5648"/>
                    <a:pt x="3043" y="4105"/>
                  </a:cubicBezTo>
                  <a:cubicBezTo>
                    <a:pt x="3497" y="2562"/>
                    <a:pt x="4405" y="1386"/>
                    <a:pt x="5312" y="725"/>
                  </a:cubicBezTo>
                  <a:cubicBezTo>
                    <a:pt x="6220" y="64"/>
                    <a:pt x="7128" y="-83"/>
                    <a:pt x="8943" y="39"/>
                  </a:cubicBezTo>
                  <a:cubicBezTo>
                    <a:pt x="10758" y="162"/>
                    <a:pt x="13480" y="554"/>
                    <a:pt x="15931" y="1435"/>
                  </a:cubicBezTo>
                  <a:cubicBezTo>
                    <a:pt x="18381" y="2317"/>
                    <a:pt x="20559" y="3688"/>
                    <a:pt x="21013" y="5060"/>
                  </a:cubicBezTo>
                  <a:cubicBezTo>
                    <a:pt x="21467" y="6431"/>
                    <a:pt x="20196" y="7803"/>
                    <a:pt x="17746" y="8758"/>
                  </a:cubicBezTo>
                  <a:cubicBezTo>
                    <a:pt x="15296" y="9713"/>
                    <a:pt x="11665" y="10252"/>
                    <a:pt x="9396" y="10521"/>
                  </a:cubicBezTo>
                  <a:cubicBezTo>
                    <a:pt x="7128" y="10790"/>
                    <a:pt x="6220" y="10790"/>
                    <a:pt x="5675" y="10521"/>
                  </a:cubicBezTo>
                  <a:cubicBezTo>
                    <a:pt x="5131" y="10252"/>
                    <a:pt x="4949" y="9713"/>
                    <a:pt x="5222" y="9297"/>
                  </a:cubicBezTo>
                  <a:cubicBezTo>
                    <a:pt x="5494" y="8880"/>
                    <a:pt x="6220" y="8586"/>
                    <a:pt x="6946" y="8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56594" y="0"/>
              <a:ext cx="204421" cy="19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86" fill="norm" stroke="1" extrusionOk="0">
                  <a:moveTo>
                    <a:pt x="8813" y="10004"/>
                  </a:moveTo>
                  <a:cubicBezTo>
                    <a:pt x="7032" y="13415"/>
                    <a:pt x="5250" y="16825"/>
                    <a:pt x="3914" y="18872"/>
                  </a:cubicBezTo>
                  <a:cubicBezTo>
                    <a:pt x="2578" y="20918"/>
                    <a:pt x="1687" y="21600"/>
                    <a:pt x="1019" y="20691"/>
                  </a:cubicBezTo>
                  <a:cubicBezTo>
                    <a:pt x="351" y="19781"/>
                    <a:pt x="-94" y="17280"/>
                    <a:pt x="17" y="14097"/>
                  </a:cubicBezTo>
                  <a:cubicBezTo>
                    <a:pt x="129" y="10914"/>
                    <a:pt x="797" y="7048"/>
                    <a:pt x="1576" y="4320"/>
                  </a:cubicBezTo>
                  <a:cubicBezTo>
                    <a:pt x="2355" y="1592"/>
                    <a:pt x="3246" y="0"/>
                    <a:pt x="4916" y="0"/>
                  </a:cubicBezTo>
                  <a:cubicBezTo>
                    <a:pt x="6586" y="0"/>
                    <a:pt x="9036" y="1592"/>
                    <a:pt x="11485" y="4547"/>
                  </a:cubicBezTo>
                  <a:cubicBezTo>
                    <a:pt x="13935" y="7503"/>
                    <a:pt x="16384" y="11823"/>
                    <a:pt x="18054" y="14324"/>
                  </a:cubicBezTo>
                  <a:cubicBezTo>
                    <a:pt x="19725" y="16825"/>
                    <a:pt x="20615" y="17507"/>
                    <a:pt x="21506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99114" y="677333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6525"/>
                    <a:pt x="11631" y="13050"/>
                    <a:pt x="15231" y="16650"/>
                  </a:cubicBezTo>
                  <a:cubicBezTo>
                    <a:pt x="18831" y="20250"/>
                    <a:pt x="20215" y="209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064076" y="658283"/>
              <a:ext cx="12553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21001" y="0"/>
                  </a:moveTo>
                  <a:cubicBezTo>
                    <a:pt x="17106" y="1137"/>
                    <a:pt x="13211" y="2274"/>
                    <a:pt x="9493" y="4926"/>
                  </a:cubicBezTo>
                  <a:cubicBezTo>
                    <a:pt x="5775" y="7579"/>
                    <a:pt x="2234" y="11747"/>
                    <a:pt x="817" y="14779"/>
                  </a:cubicBezTo>
                  <a:cubicBezTo>
                    <a:pt x="-599" y="17811"/>
                    <a:pt x="109" y="19705"/>
                    <a:pt x="8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322469" y="376112"/>
              <a:ext cx="146546" cy="37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8" fill="norm" stroke="1" extrusionOk="0">
                  <a:moveTo>
                    <a:pt x="21364" y="887"/>
                  </a:moveTo>
                  <a:cubicBezTo>
                    <a:pt x="19821" y="523"/>
                    <a:pt x="18278" y="159"/>
                    <a:pt x="16735" y="37"/>
                  </a:cubicBezTo>
                  <a:cubicBezTo>
                    <a:pt x="15193" y="-84"/>
                    <a:pt x="13650" y="37"/>
                    <a:pt x="11335" y="1190"/>
                  </a:cubicBezTo>
                  <a:cubicBezTo>
                    <a:pt x="9021" y="2343"/>
                    <a:pt x="5935" y="4527"/>
                    <a:pt x="3775" y="7318"/>
                  </a:cubicBezTo>
                  <a:cubicBezTo>
                    <a:pt x="1615" y="10109"/>
                    <a:pt x="381" y="13507"/>
                    <a:pt x="73" y="15934"/>
                  </a:cubicBezTo>
                  <a:cubicBezTo>
                    <a:pt x="-236" y="18361"/>
                    <a:pt x="381" y="19817"/>
                    <a:pt x="3158" y="20606"/>
                  </a:cubicBezTo>
                  <a:cubicBezTo>
                    <a:pt x="5935" y="21395"/>
                    <a:pt x="10873" y="21516"/>
                    <a:pt x="14267" y="21334"/>
                  </a:cubicBezTo>
                  <a:cubicBezTo>
                    <a:pt x="17661" y="21152"/>
                    <a:pt x="19513" y="20667"/>
                    <a:pt x="21364" y="20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543057" y="436033"/>
              <a:ext cx="23075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6105" y="0"/>
                  </a:moveTo>
                  <a:cubicBezTo>
                    <a:pt x="15712" y="3443"/>
                    <a:pt x="15320" y="6887"/>
                    <a:pt x="14240" y="10017"/>
                  </a:cubicBezTo>
                  <a:cubicBezTo>
                    <a:pt x="13160" y="13148"/>
                    <a:pt x="11392" y="15965"/>
                    <a:pt x="9920" y="17843"/>
                  </a:cubicBezTo>
                  <a:cubicBezTo>
                    <a:pt x="8447" y="19722"/>
                    <a:pt x="7269" y="20661"/>
                    <a:pt x="6091" y="21130"/>
                  </a:cubicBezTo>
                  <a:cubicBezTo>
                    <a:pt x="4912" y="21600"/>
                    <a:pt x="3734" y="21600"/>
                    <a:pt x="2654" y="20583"/>
                  </a:cubicBezTo>
                  <a:cubicBezTo>
                    <a:pt x="1574" y="19565"/>
                    <a:pt x="592" y="17530"/>
                    <a:pt x="200" y="16122"/>
                  </a:cubicBezTo>
                  <a:cubicBezTo>
                    <a:pt x="-193" y="14713"/>
                    <a:pt x="3" y="13930"/>
                    <a:pt x="691" y="13461"/>
                  </a:cubicBezTo>
                  <a:cubicBezTo>
                    <a:pt x="1378" y="12991"/>
                    <a:pt x="2556" y="12835"/>
                    <a:pt x="5109" y="13696"/>
                  </a:cubicBezTo>
                  <a:cubicBezTo>
                    <a:pt x="7662" y="14557"/>
                    <a:pt x="11589" y="16435"/>
                    <a:pt x="14534" y="17922"/>
                  </a:cubicBezTo>
                  <a:cubicBezTo>
                    <a:pt x="17480" y="19409"/>
                    <a:pt x="19443" y="20504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888114" y="309033"/>
              <a:ext cx="10801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2445" y="1324"/>
                    <a:pt x="4891" y="2648"/>
                    <a:pt x="8355" y="4469"/>
                  </a:cubicBezTo>
                  <a:cubicBezTo>
                    <a:pt x="11819" y="6290"/>
                    <a:pt x="16302" y="8607"/>
                    <a:pt x="18747" y="10966"/>
                  </a:cubicBezTo>
                  <a:cubicBezTo>
                    <a:pt x="21192" y="13324"/>
                    <a:pt x="21600" y="15724"/>
                    <a:pt x="19155" y="17503"/>
                  </a:cubicBezTo>
                  <a:cubicBezTo>
                    <a:pt x="16709" y="19283"/>
                    <a:pt x="11411" y="20441"/>
                    <a:pt x="61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454206" y="596391"/>
              <a:ext cx="227659" cy="11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09" fill="norm" stroke="1" extrusionOk="0">
                  <a:moveTo>
                    <a:pt x="1111" y="20909"/>
                  </a:moveTo>
                  <a:cubicBezTo>
                    <a:pt x="511" y="15804"/>
                    <a:pt x="-89" y="10698"/>
                    <a:pt x="11" y="7360"/>
                  </a:cubicBezTo>
                  <a:cubicBezTo>
                    <a:pt x="111" y="4022"/>
                    <a:pt x="911" y="2451"/>
                    <a:pt x="2311" y="1273"/>
                  </a:cubicBezTo>
                  <a:cubicBezTo>
                    <a:pt x="3711" y="94"/>
                    <a:pt x="5711" y="-691"/>
                    <a:pt x="7411" y="880"/>
                  </a:cubicBezTo>
                  <a:cubicBezTo>
                    <a:pt x="9111" y="2451"/>
                    <a:pt x="10511" y="6378"/>
                    <a:pt x="11511" y="9127"/>
                  </a:cubicBezTo>
                  <a:cubicBezTo>
                    <a:pt x="12511" y="11876"/>
                    <a:pt x="13111" y="13447"/>
                    <a:pt x="13911" y="14036"/>
                  </a:cubicBezTo>
                  <a:cubicBezTo>
                    <a:pt x="14711" y="14625"/>
                    <a:pt x="15711" y="14233"/>
                    <a:pt x="17011" y="11876"/>
                  </a:cubicBezTo>
                  <a:cubicBezTo>
                    <a:pt x="18311" y="9520"/>
                    <a:pt x="19911" y="5200"/>
                    <a:pt x="21511" y="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513300" y="753533"/>
              <a:ext cx="24476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3071" y="21600"/>
                  </a:moveTo>
                  <a:cubicBezTo>
                    <a:pt x="1779" y="18000"/>
                    <a:pt x="486" y="14400"/>
                    <a:pt x="117" y="12046"/>
                  </a:cubicBezTo>
                  <a:cubicBezTo>
                    <a:pt x="-252" y="9692"/>
                    <a:pt x="302" y="8585"/>
                    <a:pt x="1040" y="8031"/>
                  </a:cubicBezTo>
                  <a:cubicBezTo>
                    <a:pt x="1779" y="7477"/>
                    <a:pt x="2702" y="7477"/>
                    <a:pt x="4271" y="8031"/>
                  </a:cubicBezTo>
                  <a:cubicBezTo>
                    <a:pt x="5840" y="8585"/>
                    <a:pt x="8056" y="9692"/>
                    <a:pt x="9440" y="10800"/>
                  </a:cubicBezTo>
                  <a:cubicBezTo>
                    <a:pt x="10825" y="11908"/>
                    <a:pt x="11379" y="13015"/>
                    <a:pt x="12117" y="14400"/>
                  </a:cubicBezTo>
                  <a:cubicBezTo>
                    <a:pt x="12856" y="15785"/>
                    <a:pt x="13779" y="17446"/>
                    <a:pt x="14517" y="17723"/>
                  </a:cubicBezTo>
                  <a:cubicBezTo>
                    <a:pt x="15256" y="18000"/>
                    <a:pt x="15810" y="16892"/>
                    <a:pt x="16917" y="13708"/>
                  </a:cubicBezTo>
                  <a:cubicBezTo>
                    <a:pt x="18025" y="10523"/>
                    <a:pt x="19686" y="5262"/>
                    <a:pt x="213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196856" y="381591"/>
              <a:ext cx="304159" cy="52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49" fill="norm" stroke="1" extrusionOk="0">
                  <a:moveTo>
                    <a:pt x="2205" y="8183"/>
                  </a:moveTo>
                  <a:cubicBezTo>
                    <a:pt x="2355" y="11207"/>
                    <a:pt x="2505" y="14231"/>
                    <a:pt x="2655" y="16262"/>
                  </a:cubicBezTo>
                  <a:cubicBezTo>
                    <a:pt x="2805" y="18292"/>
                    <a:pt x="2955" y="19329"/>
                    <a:pt x="3030" y="20107"/>
                  </a:cubicBezTo>
                  <a:cubicBezTo>
                    <a:pt x="3105" y="20884"/>
                    <a:pt x="3105" y="21403"/>
                    <a:pt x="2955" y="21446"/>
                  </a:cubicBezTo>
                  <a:cubicBezTo>
                    <a:pt x="2805" y="21489"/>
                    <a:pt x="2505" y="21057"/>
                    <a:pt x="2130" y="19156"/>
                  </a:cubicBezTo>
                  <a:cubicBezTo>
                    <a:pt x="1755" y="17255"/>
                    <a:pt x="1305" y="13886"/>
                    <a:pt x="930" y="10905"/>
                  </a:cubicBezTo>
                  <a:cubicBezTo>
                    <a:pt x="555" y="7924"/>
                    <a:pt x="255" y="5332"/>
                    <a:pt x="105" y="3777"/>
                  </a:cubicBezTo>
                  <a:cubicBezTo>
                    <a:pt x="-45" y="2222"/>
                    <a:pt x="-45" y="1703"/>
                    <a:pt x="180" y="1617"/>
                  </a:cubicBezTo>
                  <a:cubicBezTo>
                    <a:pt x="405" y="1531"/>
                    <a:pt x="855" y="1876"/>
                    <a:pt x="2055" y="3561"/>
                  </a:cubicBezTo>
                  <a:cubicBezTo>
                    <a:pt x="3255" y="5246"/>
                    <a:pt x="5205" y="8270"/>
                    <a:pt x="7080" y="10948"/>
                  </a:cubicBezTo>
                  <a:cubicBezTo>
                    <a:pt x="8955" y="13627"/>
                    <a:pt x="10755" y="15959"/>
                    <a:pt x="12030" y="17428"/>
                  </a:cubicBezTo>
                  <a:cubicBezTo>
                    <a:pt x="13305" y="18897"/>
                    <a:pt x="14055" y="19502"/>
                    <a:pt x="14805" y="19847"/>
                  </a:cubicBezTo>
                  <a:cubicBezTo>
                    <a:pt x="15555" y="20193"/>
                    <a:pt x="16305" y="20279"/>
                    <a:pt x="16905" y="19977"/>
                  </a:cubicBezTo>
                  <a:cubicBezTo>
                    <a:pt x="17505" y="19675"/>
                    <a:pt x="17955" y="18983"/>
                    <a:pt x="18555" y="17039"/>
                  </a:cubicBezTo>
                  <a:cubicBezTo>
                    <a:pt x="19155" y="15095"/>
                    <a:pt x="19905" y="11899"/>
                    <a:pt x="20280" y="9004"/>
                  </a:cubicBezTo>
                  <a:cubicBezTo>
                    <a:pt x="20655" y="6110"/>
                    <a:pt x="20655" y="3518"/>
                    <a:pt x="20580" y="1963"/>
                  </a:cubicBezTo>
                  <a:cubicBezTo>
                    <a:pt x="20505" y="407"/>
                    <a:pt x="20355" y="-111"/>
                    <a:pt x="20280" y="19"/>
                  </a:cubicBezTo>
                  <a:cubicBezTo>
                    <a:pt x="20205" y="148"/>
                    <a:pt x="20205" y="926"/>
                    <a:pt x="20430" y="1574"/>
                  </a:cubicBezTo>
                  <a:cubicBezTo>
                    <a:pt x="20655" y="2222"/>
                    <a:pt x="21105" y="2740"/>
                    <a:pt x="21555" y="3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528796" y="656976"/>
              <a:ext cx="105841" cy="17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771" fill="norm" stroke="1" extrusionOk="0">
                  <a:moveTo>
                    <a:pt x="14487" y="2361"/>
                  </a:moveTo>
                  <a:cubicBezTo>
                    <a:pt x="12410" y="1870"/>
                    <a:pt x="10333" y="1379"/>
                    <a:pt x="7841" y="1993"/>
                  </a:cubicBezTo>
                  <a:cubicBezTo>
                    <a:pt x="5348" y="2606"/>
                    <a:pt x="2441" y="4325"/>
                    <a:pt x="987" y="7147"/>
                  </a:cubicBezTo>
                  <a:cubicBezTo>
                    <a:pt x="-467" y="9970"/>
                    <a:pt x="-467" y="13897"/>
                    <a:pt x="2025" y="16720"/>
                  </a:cubicBezTo>
                  <a:cubicBezTo>
                    <a:pt x="4518" y="19543"/>
                    <a:pt x="9502" y="21261"/>
                    <a:pt x="13448" y="20647"/>
                  </a:cubicBezTo>
                  <a:cubicBezTo>
                    <a:pt x="17395" y="20034"/>
                    <a:pt x="20302" y="17088"/>
                    <a:pt x="20718" y="13161"/>
                  </a:cubicBezTo>
                  <a:cubicBezTo>
                    <a:pt x="21133" y="9234"/>
                    <a:pt x="19056" y="4325"/>
                    <a:pt x="16771" y="1993"/>
                  </a:cubicBezTo>
                  <a:cubicBezTo>
                    <a:pt x="14487" y="-339"/>
                    <a:pt x="11995" y="-94"/>
                    <a:pt x="9502" y="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653414" y="582083"/>
              <a:ext cx="222251" cy="27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4521"/>
                  </a:moveTo>
                  <a:cubicBezTo>
                    <a:pt x="1029" y="4353"/>
                    <a:pt x="2057" y="4186"/>
                    <a:pt x="3394" y="4856"/>
                  </a:cubicBezTo>
                  <a:cubicBezTo>
                    <a:pt x="4731" y="5526"/>
                    <a:pt x="6377" y="7033"/>
                    <a:pt x="7817" y="9628"/>
                  </a:cubicBezTo>
                  <a:cubicBezTo>
                    <a:pt x="9257" y="12223"/>
                    <a:pt x="10491" y="15907"/>
                    <a:pt x="11006" y="18167"/>
                  </a:cubicBezTo>
                  <a:cubicBezTo>
                    <a:pt x="11520" y="20428"/>
                    <a:pt x="11314" y="21265"/>
                    <a:pt x="10800" y="21433"/>
                  </a:cubicBezTo>
                  <a:cubicBezTo>
                    <a:pt x="10286" y="21600"/>
                    <a:pt x="9463" y="21098"/>
                    <a:pt x="9051" y="18670"/>
                  </a:cubicBezTo>
                  <a:cubicBezTo>
                    <a:pt x="8640" y="16242"/>
                    <a:pt x="8640" y="11888"/>
                    <a:pt x="9977" y="8623"/>
                  </a:cubicBezTo>
                  <a:cubicBezTo>
                    <a:pt x="11314" y="5358"/>
                    <a:pt x="13989" y="3181"/>
                    <a:pt x="16149" y="1926"/>
                  </a:cubicBezTo>
                  <a:cubicBezTo>
                    <a:pt x="18309" y="670"/>
                    <a:pt x="19954" y="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148453" y="329751"/>
              <a:ext cx="165362" cy="54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1" fill="norm" stroke="1" extrusionOk="0">
                  <a:moveTo>
                    <a:pt x="19719" y="1686"/>
                  </a:moveTo>
                  <a:cubicBezTo>
                    <a:pt x="19446" y="1019"/>
                    <a:pt x="19173" y="351"/>
                    <a:pt x="18352" y="101"/>
                  </a:cubicBezTo>
                  <a:cubicBezTo>
                    <a:pt x="17532" y="-149"/>
                    <a:pt x="16165" y="18"/>
                    <a:pt x="13704" y="1144"/>
                  </a:cubicBezTo>
                  <a:cubicBezTo>
                    <a:pt x="11244" y="2270"/>
                    <a:pt x="7689" y="4354"/>
                    <a:pt x="4955" y="6773"/>
                  </a:cubicBezTo>
                  <a:cubicBezTo>
                    <a:pt x="2221" y="9192"/>
                    <a:pt x="307" y="11944"/>
                    <a:pt x="33" y="14362"/>
                  </a:cubicBezTo>
                  <a:cubicBezTo>
                    <a:pt x="-240" y="16781"/>
                    <a:pt x="1127" y="18866"/>
                    <a:pt x="4955" y="19992"/>
                  </a:cubicBezTo>
                  <a:cubicBezTo>
                    <a:pt x="8783" y="21117"/>
                    <a:pt x="15071" y="21284"/>
                    <a:pt x="2136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543356" y="422058"/>
              <a:ext cx="189098" cy="80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52" fill="norm" stroke="1" extrusionOk="0">
                  <a:moveTo>
                    <a:pt x="4122" y="3875"/>
                  </a:moveTo>
                  <a:cubicBezTo>
                    <a:pt x="3418" y="4821"/>
                    <a:pt x="2713" y="5767"/>
                    <a:pt x="2713" y="7159"/>
                  </a:cubicBezTo>
                  <a:cubicBezTo>
                    <a:pt x="2713" y="8551"/>
                    <a:pt x="3418" y="10388"/>
                    <a:pt x="4122" y="12197"/>
                  </a:cubicBezTo>
                  <a:cubicBezTo>
                    <a:pt x="4826" y="14007"/>
                    <a:pt x="5531" y="15788"/>
                    <a:pt x="6000" y="17208"/>
                  </a:cubicBezTo>
                  <a:cubicBezTo>
                    <a:pt x="6470" y="18627"/>
                    <a:pt x="6705" y="19685"/>
                    <a:pt x="6939" y="20409"/>
                  </a:cubicBezTo>
                  <a:cubicBezTo>
                    <a:pt x="7174" y="21132"/>
                    <a:pt x="7409" y="21522"/>
                    <a:pt x="7057" y="20659"/>
                  </a:cubicBezTo>
                  <a:cubicBezTo>
                    <a:pt x="6705" y="19796"/>
                    <a:pt x="5766" y="17681"/>
                    <a:pt x="4944" y="15621"/>
                  </a:cubicBezTo>
                  <a:cubicBezTo>
                    <a:pt x="4122" y="13561"/>
                    <a:pt x="3418" y="11557"/>
                    <a:pt x="3066" y="9609"/>
                  </a:cubicBezTo>
                  <a:cubicBezTo>
                    <a:pt x="2713" y="7660"/>
                    <a:pt x="2713" y="5767"/>
                    <a:pt x="3066" y="4320"/>
                  </a:cubicBezTo>
                  <a:cubicBezTo>
                    <a:pt x="3418" y="2873"/>
                    <a:pt x="4122" y="1870"/>
                    <a:pt x="5061" y="1202"/>
                  </a:cubicBezTo>
                  <a:cubicBezTo>
                    <a:pt x="6000" y="534"/>
                    <a:pt x="7174" y="200"/>
                    <a:pt x="8466" y="61"/>
                  </a:cubicBezTo>
                  <a:cubicBezTo>
                    <a:pt x="9757" y="-78"/>
                    <a:pt x="11166" y="-22"/>
                    <a:pt x="13396" y="674"/>
                  </a:cubicBezTo>
                  <a:cubicBezTo>
                    <a:pt x="15626" y="1369"/>
                    <a:pt x="18679" y="2706"/>
                    <a:pt x="20087" y="4097"/>
                  </a:cubicBezTo>
                  <a:cubicBezTo>
                    <a:pt x="21496" y="5489"/>
                    <a:pt x="21261" y="6936"/>
                    <a:pt x="19148" y="7911"/>
                  </a:cubicBezTo>
                  <a:cubicBezTo>
                    <a:pt x="17035" y="8885"/>
                    <a:pt x="13044" y="9386"/>
                    <a:pt x="9874" y="9525"/>
                  </a:cubicBezTo>
                  <a:cubicBezTo>
                    <a:pt x="6705" y="9664"/>
                    <a:pt x="4357" y="9442"/>
                    <a:pt x="2713" y="9219"/>
                  </a:cubicBezTo>
                  <a:cubicBezTo>
                    <a:pt x="1070" y="8996"/>
                    <a:pt x="131" y="8774"/>
                    <a:pt x="13" y="8523"/>
                  </a:cubicBezTo>
                  <a:cubicBezTo>
                    <a:pt x="-104" y="8273"/>
                    <a:pt x="600" y="7994"/>
                    <a:pt x="1305" y="7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751964" y="702733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3476"/>
                    <a:pt x="6092" y="6952"/>
                    <a:pt x="9692" y="10552"/>
                  </a:cubicBezTo>
                  <a:cubicBezTo>
                    <a:pt x="13292" y="14152"/>
                    <a:pt x="17446" y="17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802764" y="715433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800"/>
                    <a:pt x="8640" y="9600"/>
                    <a:pt x="5040" y="13200"/>
                  </a:cubicBezTo>
                  <a:cubicBezTo>
                    <a:pt x="1440" y="16800"/>
                    <a:pt x="72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993777" y="457061"/>
              <a:ext cx="132838" cy="32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081" fill="norm" stroke="1" extrusionOk="0">
                  <a:moveTo>
                    <a:pt x="21181" y="283"/>
                  </a:moveTo>
                  <a:cubicBezTo>
                    <a:pt x="17468" y="9"/>
                    <a:pt x="13756" y="-264"/>
                    <a:pt x="10381" y="488"/>
                  </a:cubicBezTo>
                  <a:cubicBezTo>
                    <a:pt x="7006" y="1240"/>
                    <a:pt x="3968" y="3017"/>
                    <a:pt x="2112" y="5888"/>
                  </a:cubicBezTo>
                  <a:cubicBezTo>
                    <a:pt x="256" y="8759"/>
                    <a:pt x="-419" y="12723"/>
                    <a:pt x="256" y="15526"/>
                  </a:cubicBezTo>
                  <a:cubicBezTo>
                    <a:pt x="931" y="18328"/>
                    <a:pt x="2956" y="19969"/>
                    <a:pt x="6331" y="20652"/>
                  </a:cubicBezTo>
                  <a:cubicBezTo>
                    <a:pt x="9706" y="21336"/>
                    <a:pt x="14431" y="21063"/>
                    <a:pt x="19156" y="20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184235" y="461433"/>
              <a:ext cx="209080" cy="30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20" fill="norm" stroke="1" extrusionOk="0">
                  <a:moveTo>
                    <a:pt x="18279" y="0"/>
                  </a:moveTo>
                  <a:cubicBezTo>
                    <a:pt x="16970" y="2719"/>
                    <a:pt x="15661" y="5438"/>
                    <a:pt x="14025" y="8610"/>
                  </a:cubicBezTo>
                  <a:cubicBezTo>
                    <a:pt x="12388" y="11782"/>
                    <a:pt x="10425" y="15407"/>
                    <a:pt x="9007" y="17597"/>
                  </a:cubicBezTo>
                  <a:cubicBezTo>
                    <a:pt x="7588" y="19787"/>
                    <a:pt x="6716" y="20543"/>
                    <a:pt x="5734" y="20996"/>
                  </a:cubicBezTo>
                  <a:cubicBezTo>
                    <a:pt x="4752" y="21449"/>
                    <a:pt x="3661" y="21600"/>
                    <a:pt x="2679" y="21147"/>
                  </a:cubicBezTo>
                  <a:cubicBezTo>
                    <a:pt x="1697" y="20694"/>
                    <a:pt x="825" y="19636"/>
                    <a:pt x="388" y="18277"/>
                  </a:cubicBezTo>
                  <a:cubicBezTo>
                    <a:pt x="-48" y="16917"/>
                    <a:pt x="-48" y="15256"/>
                    <a:pt x="61" y="14048"/>
                  </a:cubicBezTo>
                  <a:cubicBezTo>
                    <a:pt x="170" y="12839"/>
                    <a:pt x="388" y="12084"/>
                    <a:pt x="1152" y="11555"/>
                  </a:cubicBezTo>
                  <a:cubicBezTo>
                    <a:pt x="1916" y="11027"/>
                    <a:pt x="3225" y="10724"/>
                    <a:pt x="6061" y="11631"/>
                  </a:cubicBezTo>
                  <a:cubicBezTo>
                    <a:pt x="8897" y="12537"/>
                    <a:pt x="13261" y="14652"/>
                    <a:pt x="16097" y="16011"/>
                  </a:cubicBezTo>
                  <a:cubicBezTo>
                    <a:pt x="18934" y="17371"/>
                    <a:pt x="20243" y="17975"/>
                    <a:pt x="21552" y="18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469514" y="366183"/>
              <a:ext cx="9795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5400" y="0"/>
                  </a:moveTo>
                  <a:cubicBezTo>
                    <a:pt x="10800" y="2688"/>
                    <a:pt x="16200" y="5376"/>
                    <a:pt x="18900" y="8112"/>
                  </a:cubicBezTo>
                  <a:cubicBezTo>
                    <a:pt x="21600" y="10848"/>
                    <a:pt x="21600" y="13632"/>
                    <a:pt x="18000" y="15888"/>
                  </a:cubicBezTo>
                  <a:cubicBezTo>
                    <a:pt x="14400" y="18144"/>
                    <a:pt x="7200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653664" y="823383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314064" y="174465"/>
              <a:ext cx="127031" cy="52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50" fill="norm" stroke="1" extrusionOk="0">
                  <a:moveTo>
                    <a:pt x="0" y="7336"/>
                  </a:moveTo>
                  <a:cubicBezTo>
                    <a:pt x="1394" y="9679"/>
                    <a:pt x="2787" y="12021"/>
                    <a:pt x="4006" y="14190"/>
                  </a:cubicBezTo>
                  <a:cubicBezTo>
                    <a:pt x="5226" y="16358"/>
                    <a:pt x="6271" y="18353"/>
                    <a:pt x="6794" y="19655"/>
                  </a:cubicBezTo>
                  <a:cubicBezTo>
                    <a:pt x="7316" y="20956"/>
                    <a:pt x="7316" y="21563"/>
                    <a:pt x="6968" y="21433"/>
                  </a:cubicBezTo>
                  <a:cubicBezTo>
                    <a:pt x="6619" y="21303"/>
                    <a:pt x="5923" y="20435"/>
                    <a:pt x="4877" y="18570"/>
                  </a:cubicBezTo>
                  <a:cubicBezTo>
                    <a:pt x="3832" y="16705"/>
                    <a:pt x="2439" y="13843"/>
                    <a:pt x="1742" y="10893"/>
                  </a:cubicBezTo>
                  <a:cubicBezTo>
                    <a:pt x="1045" y="7944"/>
                    <a:pt x="1045" y="4908"/>
                    <a:pt x="1568" y="3129"/>
                  </a:cubicBezTo>
                  <a:cubicBezTo>
                    <a:pt x="2090" y="1351"/>
                    <a:pt x="3135" y="830"/>
                    <a:pt x="4529" y="483"/>
                  </a:cubicBezTo>
                  <a:cubicBezTo>
                    <a:pt x="5923" y="136"/>
                    <a:pt x="7665" y="-37"/>
                    <a:pt x="10103" y="6"/>
                  </a:cubicBezTo>
                  <a:cubicBezTo>
                    <a:pt x="12542" y="50"/>
                    <a:pt x="15677" y="310"/>
                    <a:pt x="17942" y="1438"/>
                  </a:cubicBezTo>
                  <a:cubicBezTo>
                    <a:pt x="20206" y="2565"/>
                    <a:pt x="21600" y="4561"/>
                    <a:pt x="20555" y="6252"/>
                  </a:cubicBezTo>
                  <a:cubicBezTo>
                    <a:pt x="19510" y="7944"/>
                    <a:pt x="16026" y="9332"/>
                    <a:pt x="13587" y="10156"/>
                  </a:cubicBezTo>
                  <a:cubicBezTo>
                    <a:pt x="11148" y="10980"/>
                    <a:pt x="9755" y="11240"/>
                    <a:pt x="8187" y="11414"/>
                  </a:cubicBezTo>
                  <a:cubicBezTo>
                    <a:pt x="6619" y="11587"/>
                    <a:pt x="4877" y="11674"/>
                    <a:pt x="4006" y="11327"/>
                  </a:cubicBezTo>
                  <a:cubicBezTo>
                    <a:pt x="3135" y="10980"/>
                    <a:pt x="3135" y="10199"/>
                    <a:pt x="3135" y="9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453764" y="359833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476"/>
                    <a:pt x="6887" y="6952"/>
                    <a:pt x="10174" y="10428"/>
                  </a:cubicBezTo>
                  <a:cubicBezTo>
                    <a:pt x="13461" y="13903"/>
                    <a:pt x="16591" y="17379"/>
                    <a:pt x="18470" y="19241"/>
                  </a:cubicBezTo>
                  <a:cubicBezTo>
                    <a:pt x="20348" y="21103"/>
                    <a:pt x="20974" y="213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529964" y="372533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400"/>
                    <a:pt x="11700" y="4800"/>
                    <a:pt x="8100" y="8400"/>
                  </a:cubicBezTo>
                  <a:cubicBezTo>
                    <a:pt x="4500" y="12000"/>
                    <a:pt x="225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659650" y="175683"/>
              <a:ext cx="11161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1093" y="0"/>
                  </a:moveTo>
                  <a:cubicBezTo>
                    <a:pt x="16693" y="613"/>
                    <a:pt x="12293" y="1226"/>
                    <a:pt x="8293" y="3217"/>
                  </a:cubicBezTo>
                  <a:cubicBezTo>
                    <a:pt x="4293" y="5209"/>
                    <a:pt x="693" y="8579"/>
                    <a:pt x="93" y="11643"/>
                  </a:cubicBezTo>
                  <a:cubicBezTo>
                    <a:pt x="-507" y="14706"/>
                    <a:pt x="1893" y="17464"/>
                    <a:pt x="4893" y="19072"/>
                  </a:cubicBezTo>
                  <a:cubicBezTo>
                    <a:pt x="7893" y="20681"/>
                    <a:pt x="11493" y="21140"/>
                    <a:pt x="150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804174" y="194733"/>
              <a:ext cx="15124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16936" y="0"/>
                  </a:moveTo>
                  <a:cubicBezTo>
                    <a:pt x="16336" y="4320"/>
                    <a:pt x="15736" y="8640"/>
                    <a:pt x="14686" y="11880"/>
                  </a:cubicBezTo>
                  <a:cubicBezTo>
                    <a:pt x="13636" y="15120"/>
                    <a:pt x="12136" y="17280"/>
                    <a:pt x="10636" y="18540"/>
                  </a:cubicBezTo>
                  <a:cubicBezTo>
                    <a:pt x="9136" y="19800"/>
                    <a:pt x="7636" y="20160"/>
                    <a:pt x="6286" y="20070"/>
                  </a:cubicBezTo>
                  <a:cubicBezTo>
                    <a:pt x="4936" y="19980"/>
                    <a:pt x="3736" y="19440"/>
                    <a:pt x="2686" y="18630"/>
                  </a:cubicBezTo>
                  <a:cubicBezTo>
                    <a:pt x="1636" y="17820"/>
                    <a:pt x="736" y="16740"/>
                    <a:pt x="286" y="15660"/>
                  </a:cubicBezTo>
                  <a:cubicBezTo>
                    <a:pt x="-164" y="14580"/>
                    <a:pt x="-164" y="13500"/>
                    <a:pt x="886" y="13140"/>
                  </a:cubicBezTo>
                  <a:cubicBezTo>
                    <a:pt x="1936" y="12780"/>
                    <a:pt x="4036" y="13140"/>
                    <a:pt x="7636" y="14670"/>
                  </a:cubicBezTo>
                  <a:cubicBezTo>
                    <a:pt x="11236" y="16200"/>
                    <a:pt x="16336" y="18900"/>
                    <a:pt x="21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037964" y="143933"/>
              <a:ext cx="8353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600" fill="norm" stroke="1" extrusionOk="0">
                  <a:moveTo>
                    <a:pt x="3086" y="0"/>
                  </a:moveTo>
                  <a:cubicBezTo>
                    <a:pt x="9771" y="3659"/>
                    <a:pt x="16457" y="7318"/>
                    <a:pt x="19029" y="10505"/>
                  </a:cubicBezTo>
                  <a:cubicBezTo>
                    <a:pt x="21600" y="13692"/>
                    <a:pt x="20057" y="16407"/>
                    <a:pt x="16200" y="18177"/>
                  </a:cubicBezTo>
                  <a:cubicBezTo>
                    <a:pt x="12343" y="19948"/>
                    <a:pt x="6171" y="207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344466" y="113459"/>
              <a:ext cx="118949" cy="39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0" fill="norm" stroke="1" extrusionOk="0">
                  <a:moveTo>
                    <a:pt x="21295" y="2717"/>
                  </a:moveTo>
                  <a:cubicBezTo>
                    <a:pt x="20916" y="2136"/>
                    <a:pt x="20537" y="1556"/>
                    <a:pt x="19590" y="1091"/>
                  </a:cubicBezTo>
                  <a:cubicBezTo>
                    <a:pt x="18642" y="627"/>
                    <a:pt x="17127" y="278"/>
                    <a:pt x="15421" y="104"/>
                  </a:cubicBezTo>
                  <a:cubicBezTo>
                    <a:pt x="13716" y="-70"/>
                    <a:pt x="11821" y="-70"/>
                    <a:pt x="9927" y="453"/>
                  </a:cubicBezTo>
                  <a:cubicBezTo>
                    <a:pt x="8032" y="975"/>
                    <a:pt x="6137" y="2020"/>
                    <a:pt x="4432" y="4691"/>
                  </a:cubicBezTo>
                  <a:cubicBezTo>
                    <a:pt x="2727" y="7362"/>
                    <a:pt x="1211" y="11659"/>
                    <a:pt x="453" y="14504"/>
                  </a:cubicBezTo>
                  <a:cubicBezTo>
                    <a:pt x="-305" y="17349"/>
                    <a:pt x="-305" y="18743"/>
                    <a:pt x="1969" y="19672"/>
                  </a:cubicBezTo>
                  <a:cubicBezTo>
                    <a:pt x="4242" y="20601"/>
                    <a:pt x="8790" y="21065"/>
                    <a:pt x="13337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559607" y="245533"/>
              <a:ext cx="56209" cy="20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3" fill="norm" stroke="1" extrusionOk="0">
                  <a:moveTo>
                    <a:pt x="4444" y="0"/>
                  </a:moveTo>
                  <a:cubicBezTo>
                    <a:pt x="2044" y="5002"/>
                    <a:pt x="-356" y="10004"/>
                    <a:pt x="44" y="13528"/>
                  </a:cubicBezTo>
                  <a:cubicBezTo>
                    <a:pt x="444" y="17053"/>
                    <a:pt x="3644" y="19099"/>
                    <a:pt x="7244" y="20236"/>
                  </a:cubicBezTo>
                  <a:cubicBezTo>
                    <a:pt x="10844" y="21373"/>
                    <a:pt x="14844" y="21600"/>
                    <a:pt x="17244" y="21486"/>
                  </a:cubicBezTo>
                  <a:cubicBezTo>
                    <a:pt x="19644" y="21373"/>
                    <a:pt x="20444" y="20918"/>
                    <a:pt x="21244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628514" y="328083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7018"/>
                    <a:pt x="3476" y="12436"/>
                    <a:pt x="7076" y="8836"/>
                  </a:cubicBezTo>
                  <a:cubicBezTo>
                    <a:pt x="10676" y="5236"/>
                    <a:pt x="16138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914264" y="161151"/>
              <a:ext cx="147945" cy="38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768" fill="norm" stroke="1" extrusionOk="0">
                  <a:moveTo>
                    <a:pt x="6300" y="7562"/>
                  </a:moveTo>
                  <a:cubicBezTo>
                    <a:pt x="4800" y="7901"/>
                    <a:pt x="3300" y="8241"/>
                    <a:pt x="2250" y="9541"/>
                  </a:cubicBezTo>
                  <a:cubicBezTo>
                    <a:pt x="1200" y="10842"/>
                    <a:pt x="600" y="13103"/>
                    <a:pt x="750" y="15761"/>
                  </a:cubicBezTo>
                  <a:cubicBezTo>
                    <a:pt x="900" y="18419"/>
                    <a:pt x="1800" y="21472"/>
                    <a:pt x="2400" y="20624"/>
                  </a:cubicBezTo>
                  <a:cubicBezTo>
                    <a:pt x="3000" y="19776"/>
                    <a:pt x="3300" y="15026"/>
                    <a:pt x="4050" y="11181"/>
                  </a:cubicBezTo>
                  <a:cubicBezTo>
                    <a:pt x="4800" y="7336"/>
                    <a:pt x="6000" y="4396"/>
                    <a:pt x="6900" y="2643"/>
                  </a:cubicBezTo>
                  <a:cubicBezTo>
                    <a:pt x="7800" y="890"/>
                    <a:pt x="8400" y="324"/>
                    <a:pt x="9450" y="98"/>
                  </a:cubicBezTo>
                  <a:cubicBezTo>
                    <a:pt x="10500" y="-128"/>
                    <a:pt x="12000" y="-15"/>
                    <a:pt x="14250" y="1003"/>
                  </a:cubicBezTo>
                  <a:cubicBezTo>
                    <a:pt x="16500" y="2021"/>
                    <a:pt x="19500" y="3943"/>
                    <a:pt x="20550" y="5640"/>
                  </a:cubicBezTo>
                  <a:cubicBezTo>
                    <a:pt x="21600" y="7336"/>
                    <a:pt x="20700" y="8806"/>
                    <a:pt x="17550" y="9824"/>
                  </a:cubicBezTo>
                  <a:cubicBezTo>
                    <a:pt x="14400" y="10842"/>
                    <a:pt x="9000" y="11407"/>
                    <a:pt x="5700" y="11520"/>
                  </a:cubicBezTo>
                  <a:cubicBezTo>
                    <a:pt x="2400" y="11633"/>
                    <a:pt x="1200" y="11294"/>
                    <a:pt x="0" y="1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136514" y="385233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142864" y="407102"/>
              <a:ext cx="114301" cy="12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21600" y="590"/>
                  </a:moveTo>
                  <a:cubicBezTo>
                    <a:pt x="19600" y="-118"/>
                    <a:pt x="17600" y="-826"/>
                    <a:pt x="14000" y="2538"/>
                  </a:cubicBezTo>
                  <a:cubicBezTo>
                    <a:pt x="10400" y="5902"/>
                    <a:pt x="5200" y="13338"/>
                    <a:pt x="0" y="20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280059" y="159657"/>
              <a:ext cx="154906" cy="30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86" fill="norm" stroke="1" extrusionOk="0">
                  <a:moveTo>
                    <a:pt x="20800" y="3836"/>
                  </a:moveTo>
                  <a:cubicBezTo>
                    <a:pt x="19379" y="2486"/>
                    <a:pt x="17958" y="1136"/>
                    <a:pt x="16537" y="461"/>
                  </a:cubicBezTo>
                  <a:cubicBezTo>
                    <a:pt x="15116" y="-214"/>
                    <a:pt x="13695" y="-214"/>
                    <a:pt x="10995" y="911"/>
                  </a:cubicBezTo>
                  <a:cubicBezTo>
                    <a:pt x="8295" y="2036"/>
                    <a:pt x="4316" y="4286"/>
                    <a:pt x="2042" y="7136"/>
                  </a:cubicBezTo>
                  <a:cubicBezTo>
                    <a:pt x="-232" y="9986"/>
                    <a:pt x="-800" y="13436"/>
                    <a:pt x="1332" y="15911"/>
                  </a:cubicBezTo>
                  <a:cubicBezTo>
                    <a:pt x="3463" y="18386"/>
                    <a:pt x="8295" y="19886"/>
                    <a:pt x="13126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463280" y="232833"/>
              <a:ext cx="17488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9160" y="5040"/>
                    <a:pt x="16818" y="10080"/>
                    <a:pt x="14736" y="13440"/>
                  </a:cubicBezTo>
                  <a:cubicBezTo>
                    <a:pt x="12654" y="16800"/>
                    <a:pt x="10832" y="18480"/>
                    <a:pt x="9141" y="19680"/>
                  </a:cubicBezTo>
                  <a:cubicBezTo>
                    <a:pt x="7449" y="20880"/>
                    <a:pt x="5888" y="21600"/>
                    <a:pt x="4456" y="21600"/>
                  </a:cubicBezTo>
                  <a:cubicBezTo>
                    <a:pt x="3025" y="21600"/>
                    <a:pt x="1724" y="20880"/>
                    <a:pt x="943" y="19920"/>
                  </a:cubicBezTo>
                  <a:cubicBezTo>
                    <a:pt x="162" y="18960"/>
                    <a:pt x="-98" y="17760"/>
                    <a:pt x="32" y="16560"/>
                  </a:cubicBezTo>
                  <a:cubicBezTo>
                    <a:pt x="162" y="15360"/>
                    <a:pt x="683" y="14160"/>
                    <a:pt x="3675" y="14400"/>
                  </a:cubicBezTo>
                  <a:cubicBezTo>
                    <a:pt x="6668" y="14640"/>
                    <a:pt x="12133" y="16320"/>
                    <a:pt x="15516" y="17400"/>
                  </a:cubicBezTo>
                  <a:cubicBezTo>
                    <a:pt x="18900" y="18480"/>
                    <a:pt x="20201" y="18960"/>
                    <a:pt x="21502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758814" y="201083"/>
              <a:ext cx="423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3684"/>
                    <a:pt x="12960" y="7367"/>
                    <a:pt x="16740" y="10298"/>
                  </a:cubicBezTo>
                  <a:cubicBezTo>
                    <a:pt x="20520" y="13228"/>
                    <a:pt x="21600" y="15405"/>
                    <a:pt x="21600" y="17079"/>
                  </a:cubicBezTo>
                  <a:cubicBezTo>
                    <a:pt x="21600" y="18753"/>
                    <a:pt x="20520" y="19926"/>
                    <a:pt x="17820" y="20595"/>
                  </a:cubicBezTo>
                  <a:cubicBezTo>
                    <a:pt x="15120" y="21265"/>
                    <a:pt x="10800" y="21433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860414" y="162983"/>
              <a:ext cx="8352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9483" y="0"/>
                  </a:moveTo>
                  <a:cubicBezTo>
                    <a:pt x="13698" y="2629"/>
                    <a:pt x="17912" y="5257"/>
                    <a:pt x="19756" y="8114"/>
                  </a:cubicBezTo>
                  <a:cubicBezTo>
                    <a:pt x="21600" y="10971"/>
                    <a:pt x="21073" y="14057"/>
                    <a:pt x="17385" y="16343"/>
                  </a:cubicBezTo>
                  <a:cubicBezTo>
                    <a:pt x="13698" y="18629"/>
                    <a:pt x="6849" y="20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422014" y="741559"/>
              <a:ext cx="1968501" cy="13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790" y="20796"/>
                    <a:pt x="1579" y="20111"/>
                    <a:pt x="2427" y="19253"/>
                  </a:cubicBezTo>
                  <a:cubicBezTo>
                    <a:pt x="3275" y="18396"/>
                    <a:pt x="4181" y="17368"/>
                    <a:pt x="5145" y="15996"/>
                  </a:cubicBezTo>
                  <a:cubicBezTo>
                    <a:pt x="6108" y="14625"/>
                    <a:pt x="7130" y="12911"/>
                    <a:pt x="8001" y="11539"/>
                  </a:cubicBezTo>
                  <a:cubicBezTo>
                    <a:pt x="8872" y="10168"/>
                    <a:pt x="9592" y="9139"/>
                    <a:pt x="10359" y="7939"/>
                  </a:cubicBezTo>
                  <a:cubicBezTo>
                    <a:pt x="11125" y="6739"/>
                    <a:pt x="11938" y="5368"/>
                    <a:pt x="12763" y="4339"/>
                  </a:cubicBezTo>
                  <a:cubicBezTo>
                    <a:pt x="13587" y="3311"/>
                    <a:pt x="14423" y="2625"/>
                    <a:pt x="15329" y="1939"/>
                  </a:cubicBezTo>
                  <a:cubicBezTo>
                    <a:pt x="16235" y="1253"/>
                    <a:pt x="17210" y="568"/>
                    <a:pt x="18139" y="225"/>
                  </a:cubicBezTo>
                  <a:cubicBezTo>
                    <a:pt x="19068" y="-118"/>
                    <a:pt x="19951" y="-118"/>
                    <a:pt x="20520" y="568"/>
                  </a:cubicBezTo>
                  <a:cubicBezTo>
                    <a:pt x="21089" y="1253"/>
                    <a:pt x="21345" y="2625"/>
                    <a:pt x="21600" y="3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736464" y="1027212"/>
              <a:ext cx="304801" cy="19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900" y="2661"/>
                  </a:moveTo>
                  <a:cubicBezTo>
                    <a:pt x="450" y="3570"/>
                    <a:pt x="0" y="4480"/>
                    <a:pt x="0" y="6640"/>
                  </a:cubicBezTo>
                  <a:cubicBezTo>
                    <a:pt x="0" y="8800"/>
                    <a:pt x="450" y="12210"/>
                    <a:pt x="675" y="14484"/>
                  </a:cubicBezTo>
                  <a:cubicBezTo>
                    <a:pt x="900" y="16758"/>
                    <a:pt x="900" y="17894"/>
                    <a:pt x="900" y="19031"/>
                  </a:cubicBezTo>
                  <a:cubicBezTo>
                    <a:pt x="900" y="20168"/>
                    <a:pt x="900" y="21305"/>
                    <a:pt x="825" y="21078"/>
                  </a:cubicBezTo>
                  <a:cubicBezTo>
                    <a:pt x="750" y="20850"/>
                    <a:pt x="600" y="19259"/>
                    <a:pt x="1425" y="16076"/>
                  </a:cubicBezTo>
                  <a:cubicBezTo>
                    <a:pt x="2250" y="12892"/>
                    <a:pt x="4050" y="8118"/>
                    <a:pt x="6000" y="5048"/>
                  </a:cubicBezTo>
                  <a:cubicBezTo>
                    <a:pt x="7950" y="1979"/>
                    <a:pt x="10050" y="614"/>
                    <a:pt x="12000" y="160"/>
                  </a:cubicBezTo>
                  <a:cubicBezTo>
                    <a:pt x="13950" y="-295"/>
                    <a:pt x="15750" y="160"/>
                    <a:pt x="16950" y="2320"/>
                  </a:cubicBezTo>
                  <a:cubicBezTo>
                    <a:pt x="18150" y="4480"/>
                    <a:pt x="18750" y="8345"/>
                    <a:pt x="19425" y="11642"/>
                  </a:cubicBezTo>
                  <a:cubicBezTo>
                    <a:pt x="20100" y="14939"/>
                    <a:pt x="20850" y="17667"/>
                    <a:pt x="21600" y="20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911214" y="207433"/>
              <a:ext cx="279401" cy="97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55" y="0"/>
                  </a:moveTo>
                  <a:cubicBezTo>
                    <a:pt x="19309" y="1694"/>
                    <a:pt x="19964" y="3388"/>
                    <a:pt x="20536" y="5106"/>
                  </a:cubicBezTo>
                  <a:cubicBezTo>
                    <a:pt x="21109" y="6824"/>
                    <a:pt x="21600" y="8565"/>
                    <a:pt x="21600" y="10353"/>
                  </a:cubicBezTo>
                  <a:cubicBezTo>
                    <a:pt x="21600" y="12141"/>
                    <a:pt x="21109" y="13976"/>
                    <a:pt x="19882" y="15482"/>
                  </a:cubicBezTo>
                  <a:cubicBezTo>
                    <a:pt x="18655" y="16988"/>
                    <a:pt x="16691" y="18165"/>
                    <a:pt x="13255" y="19129"/>
                  </a:cubicBezTo>
                  <a:cubicBezTo>
                    <a:pt x="9818" y="20094"/>
                    <a:pt x="4909" y="20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68864" y="2424112"/>
              <a:ext cx="675545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3" fill="norm" stroke="1" extrusionOk="0">
                  <a:moveTo>
                    <a:pt x="0" y="18257"/>
                  </a:moveTo>
                  <a:cubicBezTo>
                    <a:pt x="2565" y="14143"/>
                    <a:pt x="5130" y="10029"/>
                    <a:pt x="7729" y="6943"/>
                  </a:cubicBezTo>
                  <a:cubicBezTo>
                    <a:pt x="10328" y="3857"/>
                    <a:pt x="12960" y="1800"/>
                    <a:pt x="15120" y="772"/>
                  </a:cubicBezTo>
                  <a:cubicBezTo>
                    <a:pt x="17280" y="-257"/>
                    <a:pt x="18967" y="-257"/>
                    <a:pt x="19980" y="772"/>
                  </a:cubicBezTo>
                  <a:cubicBezTo>
                    <a:pt x="20992" y="1800"/>
                    <a:pt x="21330" y="3857"/>
                    <a:pt x="21465" y="7457"/>
                  </a:cubicBezTo>
                  <a:cubicBezTo>
                    <a:pt x="21600" y="11057"/>
                    <a:pt x="21533" y="16200"/>
                    <a:pt x="21465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78833" y="2588683"/>
              <a:ext cx="877432" cy="7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100" fill="norm" stroke="1" extrusionOk="0">
                  <a:moveTo>
                    <a:pt x="1589" y="15347"/>
                  </a:moveTo>
                  <a:cubicBezTo>
                    <a:pt x="1225" y="15916"/>
                    <a:pt x="861" y="16484"/>
                    <a:pt x="549" y="17337"/>
                  </a:cubicBezTo>
                  <a:cubicBezTo>
                    <a:pt x="236" y="18189"/>
                    <a:pt x="-24" y="19326"/>
                    <a:pt x="2" y="20179"/>
                  </a:cubicBezTo>
                  <a:cubicBezTo>
                    <a:pt x="28" y="21032"/>
                    <a:pt x="340" y="21600"/>
                    <a:pt x="1537" y="20463"/>
                  </a:cubicBezTo>
                  <a:cubicBezTo>
                    <a:pt x="2735" y="19326"/>
                    <a:pt x="4816" y="16484"/>
                    <a:pt x="6846" y="13642"/>
                  </a:cubicBezTo>
                  <a:cubicBezTo>
                    <a:pt x="8876" y="10800"/>
                    <a:pt x="10854" y="7958"/>
                    <a:pt x="12884" y="6253"/>
                  </a:cubicBezTo>
                  <a:cubicBezTo>
                    <a:pt x="14914" y="4547"/>
                    <a:pt x="16996" y="3979"/>
                    <a:pt x="18453" y="3126"/>
                  </a:cubicBezTo>
                  <a:cubicBezTo>
                    <a:pt x="19910" y="2274"/>
                    <a:pt x="20743" y="1137"/>
                    <a:pt x="215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65492" y="2260600"/>
              <a:ext cx="225227" cy="61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4781" y="1043"/>
                  </a:moveTo>
                  <a:cubicBezTo>
                    <a:pt x="3790" y="894"/>
                    <a:pt x="2799" y="745"/>
                    <a:pt x="1809" y="521"/>
                  </a:cubicBezTo>
                  <a:cubicBezTo>
                    <a:pt x="818" y="298"/>
                    <a:pt x="-173" y="0"/>
                    <a:pt x="25" y="0"/>
                  </a:cubicBezTo>
                  <a:cubicBezTo>
                    <a:pt x="223" y="0"/>
                    <a:pt x="1610" y="298"/>
                    <a:pt x="4385" y="1192"/>
                  </a:cubicBezTo>
                  <a:cubicBezTo>
                    <a:pt x="7159" y="2086"/>
                    <a:pt x="11321" y="3575"/>
                    <a:pt x="14689" y="5139"/>
                  </a:cubicBezTo>
                  <a:cubicBezTo>
                    <a:pt x="18058" y="6703"/>
                    <a:pt x="20634" y="8342"/>
                    <a:pt x="21031" y="9943"/>
                  </a:cubicBezTo>
                  <a:cubicBezTo>
                    <a:pt x="21427" y="11545"/>
                    <a:pt x="19644" y="13109"/>
                    <a:pt x="16869" y="14673"/>
                  </a:cubicBezTo>
                  <a:cubicBezTo>
                    <a:pt x="14095" y="16237"/>
                    <a:pt x="10330" y="17801"/>
                    <a:pt x="8150" y="18956"/>
                  </a:cubicBezTo>
                  <a:cubicBezTo>
                    <a:pt x="5970" y="20110"/>
                    <a:pt x="5376" y="20855"/>
                    <a:pt x="47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414795" y="2391876"/>
              <a:ext cx="257420" cy="41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78" fill="norm" stroke="1" extrusionOk="0">
                  <a:moveTo>
                    <a:pt x="17283" y="2629"/>
                  </a:moveTo>
                  <a:cubicBezTo>
                    <a:pt x="14981" y="1532"/>
                    <a:pt x="12680" y="436"/>
                    <a:pt x="10643" y="107"/>
                  </a:cubicBezTo>
                  <a:cubicBezTo>
                    <a:pt x="8607" y="-222"/>
                    <a:pt x="6837" y="217"/>
                    <a:pt x="5155" y="1258"/>
                  </a:cubicBezTo>
                  <a:cubicBezTo>
                    <a:pt x="3473" y="2300"/>
                    <a:pt x="1880" y="3944"/>
                    <a:pt x="994" y="5260"/>
                  </a:cubicBezTo>
                  <a:cubicBezTo>
                    <a:pt x="109" y="6576"/>
                    <a:pt x="-68" y="7563"/>
                    <a:pt x="21" y="8330"/>
                  </a:cubicBezTo>
                  <a:cubicBezTo>
                    <a:pt x="109" y="9098"/>
                    <a:pt x="463" y="9646"/>
                    <a:pt x="1260" y="9975"/>
                  </a:cubicBezTo>
                  <a:cubicBezTo>
                    <a:pt x="2057" y="10304"/>
                    <a:pt x="3296" y="10414"/>
                    <a:pt x="5332" y="9591"/>
                  </a:cubicBezTo>
                  <a:cubicBezTo>
                    <a:pt x="7368" y="8769"/>
                    <a:pt x="10201" y="7015"/>
                    <a:pt x="12148" y="5699"/>
                  </a:cubicBezTo>
                  <a:cubicBezTo>
                    <a:pt x="14096" y="4383"/>
                    <a:pt x="15158" y="3506"/>
                    <a:pt x="15689" y="3451"/>
                  </a:cubicBezTo>
                  <a:cubicBezTo>
                    <a:pt x="16221" y="3396"/>
                    <a:pt x="16221" y="4164"/>
                    <a:pt x="16309" y="6302"/>
                  </a:cubicBezTo>
                  <a:cubicBezTo>
                    <a:pt x="16398" y="8440"/>
                    <a:pt x="16575" y="11949"/>
                    <a:pt x="17017" y="14635"/>
                  </a:cubicBezTo>
                  <a:cubicBezTo>
                    <a:pt x="17460" y="17321"/>
                    <a:pt x="18168" y="19185"/>
                    <a:pt x="18965" y="20172"/>
                  </a:cubicBezTo>
                  <a:cubicBezTo>
                    <a:pt x="19762" y="21159"/>
                    <a:pt x="20647" y="21268"/>
                    <a:pt x="21532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784883" y="2383404"/>
              <a:ext cx="77106" cy="39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278" fill="norm" stroke="1" extrusionOk="0">
                  <a:moveTo>
                    <a:pt x="17042" y="2870"/>
                  </a:moveTo>
                  <a:cubicBezTo>
                    <a:pt x="17042" y="1951"/>
                    <a:pt x="17042" y="1032"/>
                    <a:pt x="15657" y="515"/>
                  </a:cubicBezTo>
                  <a:cubicBezTo>
                    <a:pt x="14273" y="-2"/>
                    <a:pt x="11503" y="-117"/>
                    <a:pt x="9011" y="113"/>
                  </a:cubicBezTo>
                  <a:cubicBezTo>
                    <a:pt x="6519" y="343"/>
                    <a:pt x="4303" y="917"/>
                    <a:pt x="2365" y="2353"/>
                  </a:cubicBezTo>
                  <a:cubicBezTo>
                    <a:pt x="427" y="3789"/>
                    <a:pt x="-1235" y="6087"/>
                    <a:pt x="1257" y="8672"/>
                  </a:cubicBezTo>
                  <a:cubicBezTo>
                    <a:pt x="3750" y="11257"/>
                    <a:pt x="10396" y="14130"/>
                    <a:pt x="14273" y="15911"/>
                  </a:cubicBezTo>
                  <a:cubicBezTo>
                    <a:pt x="18150" y="17692"/>
                    <a:pt x="19257" y="18381"/>
                    <a:pt x="19811" y="19013"/>
                  </a:cubicBezTo>
                  <a:cubicBezTo>
                    <a:pt x="20365" y="19645"/>
                    <a:pt x="20365" y="20219"/>
                    <a:pt x="19257" y="20679"/>
                  </a:cubicBezTo>
                  <a:cubicBezTo>
                    <a:pt x="18150" y="21138"/>
                    <a:pt x="15934" y="21483"/>
                    <a:pt x="13165" y="21138"/>
                  </a:cubicBezTo>
                  <a:cubicBezTo>
                    <a:pt x="10396" y="20794"/>
                    <a:pt x="7073" y="19760"/>
                    <a:pt x="3750" y="18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786514" y="2394760"/>
              <a:ext cx="215901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1271" y="14636"/>
                    <a:pt x="2541" y="7990"/>
                    <a:pt x="5824" y="4251"/>
                  </a:cubicBezTo>
                  <a:cubicBezTo>
                    <a:pt x="9106" y="513"/>
                    <a:pt x="14400" y="-318"/>
                    <a:pt x="17365" y="97"/>
                  </a:cubicBezTo>
                  <a:cubicBezTo>
                    <a:pt x="20329" y="513"/>
                    <a:pt x="20965" y="2174"/>
                    <a:pt x="21600" y="3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104014" y="2379133"/>
              <a:ext cx="63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368"/>
                    <a:pt x="15840" y="6735"/>
                    <a:pt x="12240" y="10335"/>
                  </a:cubicBezTo>
                  <a:cubicBezTo>
                    <a:pt x="8640" y="13935"/>
                    <a:pt x="4320" y="177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054192" y="2525183"/>
              <a:ext cx="5617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4430" y="21600"/>
                  </a:moveTo>
                  <a:cubicBezTo>
                    <a:pt x="2830" y="18327"/>
                    <a:pt x="1230" y="15055"/>
                    <a:pt x="430" y="11782"/>
                  </a:cubicBezTo>
                  <a:cubicBezTo>
                    <a:pt x="-370" y="8509"/>
                    <a:pt x="-370" y="5236"/>
                    <a:pt x="3230" y="3273"/>
                  </a:cubicBezTo>
                  <a:cubicBezTo>
                    <a:pt x="6830" y="1309"/>
                    <a:pt x="14030" y="655"/>
                    <a:pt x="212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218314" y="25759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377064" y="2531533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401901" y="2385483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5840"/>
                    <a:pt x="-1585" y="10080"/>
                    <a:pt x="575" y="6480"/>
                  </a:cubicBezTo>
                  <a:cubicBezTo>
                    <a:pt x="2735" y="2880"/>
                    <a:pt x="11375" y="144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529464" y="2315633"/>
              <a:ext cx="298451" cy="41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757" y="0"/>
                  </a:moveTo>
                  <a:cubicBezTo>
                    <a:pt x="1991" y="1737"/>
                    <a:pt x="1226" y="3473"/>
                    <a:pt x="766" y="6350"/>
                  </a:cubicBezTo>
                  <a:cubicBezTo>
                    <a:pt x="306" y="9226"/>
                    <a:pt x="153" y="13242"/>
                    <a:pt x="77" y="15576"/>
                  </a:cubicBezTo>
                  <a:cubicBezTo>
                    <a:pt x="0" y="17910"/>
                    <a:pt x="0" y="18561"/>
                    <a:pt x="0" y="19158"/>
                  </a:cubicBezTo>
                  <a:cubicBezTo>
                    <a:pt x="0" y="19755"/>
                    <a:pt x="0" y="20297"/>
                    <a:pt x="383" y="20623"/>
                  </a:cubicBezTo>
                  <a:cubicBezTo>
                    <a:pt x="766" y="20949"/>
                    <a:pt x="1532" y="21057"/>
                    <a:pt x="2757" y="20515"/>
                  </a:cubicBezTo>
                  <a:cubicBezTo>
                    <a:pt x="3983" y="19972"/>
                    <a:pt x="5668" y="18778"/>
                    <a:pt x="7047" y="17530"/>
                  </a:cubicBezTo>
                  <a:cubicBezTo>
                    <a:pt x="8426" y="16281"/>
                    <a:pt x="9498" y="14979"/>
                    <a:pt x="10111" y="13893"/>
                  </a:cubicBezTo>
                  <a:cubicBezTo>
                    <a:pt x="10723" y="12808"/>
                    <a:pt x="10877" y="11940"/>
                    <a:pt x="10494" y="11506"/>
                  </a:cubicBezTo>
                  <a:cubicBezTo>
                    <a:pt x="10111" y="11071"/>
                    <a:pt x="9191" y="11071"/>
                    <a:pt x="8043" y="11668"/>
                  </a:cubicBezTo>
                  <a:cubicBezTo>
                    <a:pt x="6894" y="12265"/>
                    <a:pt x="5515" y="13459"/>
                    <a:pt x="5209" y="15033"/>
                  </a:cubicBezTo>
                  <a:cubicBezTo>
                    <a:pt x="4902" y="16607"/>
                    <a:pt x="5668" y="18561"/>
                    <a:pt x="7583" y="19755"/>
                  </a:cubicBezTo>
                  <a:cubicBezTo>
                    <a:pt x="9498" y="20949"/>
                    <a:pt x="12562" y="21383"/>
                    <a:pt x="15089" y="21491"/>
                  </a:cubicBezTo>
                  <a:cubicBezTo>
                    <a:pt x="17617" y="21600"/>
                    <a:pt x="19609" y="21383"/>
                    <a:pt x="21600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230652" y="2422874"/>
              <a:ext cx="134094" cy="35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32" fill="norm" stroke="1" extrusionOk="0">
                  <a:moveTo>
                    <a:pt x="19516" y="5794"/>
                  </a:moveTo>
                  <a:cubicBezTo>
                    <a:pt x="20181" y="4516"/>
                    <a:pt x="20846" y="3238"/>
                    <a:pt x="21012" y="2279"/>
                  </a:cubicBezTo>
                  <a:cubicBezTo>
                    <a:pt x="21178" y="1321"/>
                    <a:pt x="20846" y="682"/>
                    <a:pt x="19683" y="298"/>
                  </a:cubicBezTo>
                  <a:cubicBezTo>
                    <a:pt x="18520" y="-85"/>
                    <a:pt x="16526" y="-213"/>
                    <a:pt x="13701" y="618"/>
                  </a:cubicBezTo>
                  <a:cubicBezTo>
                    <a:pt x="10876" y="1449"/>
                    <a:pt x="7221" y="3238"/>
                    <a:pt x="4396" y="6114"/>
                  </a:cubicBezTo>
                  <a:cubicBezTo>
                    <a:pt x="1572" y="8989"/>
                    <a:pt x="-422" y="12951"/>
                    <a:pt x="76" y="15699"/>
                  </a:cubicBezTo>
                  <a:cubicBezTo>
                    <a:pt x="575" y="18447"/>
                    <a:pt x="3566" y="19981"/>
                    <a:pt x="6556" y="20684"/>
                  </a:cubicBezTo>
                  <a:cubicBezTo>
                    <a:pt x="9547" y="21387"/>
                    <a:pt x="12538" y="21259"/>
                    <a:pt x="15529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516638" y="2442633"/>
              <a:ext cx="4787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0"/>
                  </a:moveTo>
                  <a:cubicBezTo>
                    <a:pt x="14668" y="2829"/>
                    <a:pt x="8094" y="5657"/>
                    <a:pt x="4338" y="8871"/>
                  </a:cubicBezTo>
                  <a:cubicBezTo>
                    <a:pt x="581" y="12086"/>
                    <a:pt x="-358" y="15686"/>
                    <a:pt x="112" y="17871"/>
                  </a:cubicBezTo>
                  <a:cubicBezTo>
                    <a:pt x="581" y="20057"/>
                    <a:pt x="2459" y="20829"/>
                    <a:pt x="43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475342" y="2468827"/>
              <a:ext cx="216173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700" fill="norm" stroke="1" extrusionOk="0">
                  <a:moveTo>
                    <a:pt x="1914" y="20700"/>
                  </a:moveTo>
                  <a:cubicBezTo>
                    <a:pt x="866" y="13500"/>
                    <a:pt x="-183" y="6300"/>
                    <a:pt x="27" y="2700"/>
                  </a:cubicBezTo>
                  <a:cubicBezTo>
                    <a:pt x="236" y="-900"/>
                    <a:pt x="1704" y="-900"/>
                    <a:pt x="5479" y="2700"/>
                  </a:cubicBezTo>
                  <a:cubicBezTo>
                    <a:pt x="9254" y="6300"/>
                    <a:pt x="15335" y="13500"/>
                    <a:pt x="21417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481964" y="2760133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700" y="14400"/>
                    <a:pt x="5400" y="21600"/>
                    <a:pt x="9000" y="20400"/>
                  </a:cubicBezTo>
                  <a:cubicBezTo>
                    <a:pt x="12600" y="19200"/>
                    <a:pt x="17100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140257" y="2330225"/>
              <a:ext cx="217877" cy="84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27" fill="norm" stroke="1" extrusionOk="0">
                  <a:moveTo>
                    <a:pt x="5462" y="6722"/>
                  </a:moveTo>
                  <a:cubicBezTo>
                    <a:pt x="5051" y="7313"/>
                    <a:pt x="4639" y="7904"/>
                    <a:pt x="5051" y="9221"/>
                  </a:cubicBezTo>
                  <a:cubicBezTo>
                    <a:pt x="5462" y="10537"/>
                    <a:pt x="6697" y="12579"/>
                    <a:pt x="7314" y="14621"/>
                  </a:cubicBezTo>
                  <a:cubicBezTo>
                    <a:pt x="7931" y="16662"/>
                    <a:pt x="7931" y="18704"/>
                    <a:pt x="7931" y="19913"/>
                  </a:cubicBezTo>
                  <a:cubicBezTo>
                    <a:pt x="7931" y="21122"/>
                    <a:pt x="7931" y="21498"/>
                    <a:pt x="7519" y="21525"/>
                  </a:cubicBezTo>
                  <a:cubicBezTo>
                    <a:pt x="7108" y="21552"/>
                    <a:pt x="6285" y="21230"/>
                    <a:pt x="5565" y="20209"/>
                  </a:cubicBezTo>
                  <a:cubicBezTo>
                    <a:pt x="4845" y="19188"/>
                    <a:pt x="4228" y="17468"/>
                    <a:pt x="3508" y="15588"/>
                  </a:cubicBezTo>
                  <a:cubicBezTo>
                    <a:pt x="2788" y="13707"/>
                    <a:pt x="1965" y="11665"/>
                    <a:pt x="1245" y="9731"/>
                  </a:cubicBezTo>
                  <a:cubicBezTo>
                    <a:pt x="525" y="7797"/>
                    <a:pt x="-92" y="5970"/>
                    <a:pt x="11" y="4519"/>
                  </a:cubicBezTo>
                  <a:cubicBezTo>
                    <a:pt x="114" y="3068"/>
                    <a:pt x="937" y="1994"/>
                    <a:pt x="2377" y="1242"/>
                  </a:cubicBezTo>
                  <a:cubicBezTo>
                    <a:pt x="3817" y="489"/>
                    <a:pt x="5874" y="59"/>
                    <a:pt x="8754" y="6"/>
                  </a:cubicBezTo>
                  <a:cubicBezTo>
                    <a:pt x="11634" y="-48"/>
                    <a:pt x="15337" y="274"/>
                    <a:pt x="17805" y="1134"/>
                  </a:cubicBezTo>
                  <a:cubicBezTo>
                    <a:pt x="20274" y="1994"/>
                    <a:pt x="21508" y="3391"/>
                    <a:pt x="21097" y="4653"/>
                  </a:cubicBezTo>
                  <a:cubicBezTo>
                    <a:pt x="20685" y="5916"/>
                    <a:pt x="18628" y="7045"/>
                    <a:pt x="15645" y="7851"/>
                  </a:cubicBezTo>
                  <a:cubicBezTo>
                    <a:pt x="12662" y="8656"/>
                    <a:pt x="8754" y="9140"/>
                    <a:pt x="6285" y="9355"/>
                  </a:cubicBezTo>
                  <a:cubicBezTo>
                    <a:pt x="3817" y="9570"/>
                    <a:pt x="2788" y="9516"/>
                    <a:pt x="2788" y="9436"/>
                  </a:cubicBezTo>
                  <a:cubicBezTo>
                    <a:pt x="2788" y="9355"/>
                    <a:pt x="3817" y="9248"/>
                    <a:pt x="5051" y="9194"/>
                  </a:cubicBezTo>
                  <a:cubicBezTo>
                    <a:pt x="6285" y="9140"/>
                    <a:pt x="7725" y="9140"/>
                    <a:pt x="9165" y="9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361564" y="2658533"/>
              <a:ext cx="152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355214" y="2652183"/>
              <a:ext cx="196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0"/>
                    <a:pt x="18813" y="0"/>
                    <a:pt x="16839" y="1440"/>
                  </a:cubicBezTo>
                  <a:cubicBezTo>
                    <a:pt x="14865" y="2880"/>
                    <a:pt x="12310" y="5760"/>
                    <a:pt x="9406" y="9360"/>
                  </a:cubicBezTo>
                  <a:cubicBezTo>
                    <a:pt x="6503" y="12960"/>
                    <a:pt x="3252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203320" y="2082411"/>
              <a:ext cx="209045" cy="19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11" fill="norm" stroke="1" extrusionOk="0">
                  <a:moveTo>
                    <a:pt x="4530" y="11531"/>
                  </a:moveTo>
                  <a:cubicBezTo>
                    <a:pt x="4312" y="9463"/>
                    <a:pt x="4093" y="7395"/>
                    <a:pt x="3766" y="7050"/>
                  </a:cubicBezTo>
                  <a:cubicBezTo>
                    <a:pt x="3439" y="6706"/>
                    <a:pt x="3003" y="8084"/>
                    <a:pt x="2457" y="10152"/>
                  </a:cubicBezTo>
                  <a:cubicBezTo>
                    <a:pt x="1912" y="12221"/>
                    <a:pt x="1257" y="14978"/>
                    <a:pt x="821" y="17161"/>
                  </a:cubicBezTo>
                  <a:cubicBezTo>
                    <a:pt x="384" y="19344"/>
                    <a:pt x="166" y="20952"/>
                    <a:pt x="57" y="21182"/>
                  </a:cubicBezTo>
                  <a:cubicBezTo>
                    <a:pt x="-52" y="21412"/>
                    <a:pt x="-52" y="20263"/>
                    <a:pt x="493" y="16931"/>
                  </a:cubicBezTo>
                  <a:cubicBezTo>
                    <a:pt x="1039" y="13599"/>
                    <a:pt x="2130" y="8084"/>
                    <a:pt x="3003" y="4752"/>
                  </a:cubicBezTo>
                  <a:cubicBezTo>
                    <a:pt x="3875" y="1421"/>
                    <a:pt x="4530" y="272"/>
                    <a:pt x="5948" y="42"/>
                  </a:cubicBezTo>
                  <a:cubicBezTo>
                    <a:pt x="7366" y="-188"/>
                    <a:pt x="9548" y="501"/>
                    <a:pt x="12275" y="2569"/>
                  </a:cubicBezTo>
                  <a:cubicBezTo>
                    <a:pt x="15003" y="4638"/>
                    <a:pt x="18275" y="8084"/>
                    <a:pt x="21548" y="1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600320" y="2423583"/>
              <a:ext cx="13589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982"/>
                  </a:moveTo>
                  <a:cubicBezTo>
                    <a:pt x="19703" y="491"/>
                    <a:pt x="18394" y="0"/>
                    <a:pt x="16921" y="0"/>
                  </a:cubicBezTo>
                  <a:cubicBezTo>
                    <a:pt x="15448" y="0"/>
                    <a:pt x="13812" y="491"/>
                    <a:pt x="10867" y="2618"/>
                  </a:cubicBezTo>
                  <a:cubicBezTo>
                    <a:pt x="7921" y="4745"/>
                    <a:pt x="3667" y="8509"/>
                    <a:pt x="1539" y="11782"/>
                  </a:cubicBezTo>
                  <a:cubicBezTo>
                    <a:pt x="-588" y="15055"/>
                    <a:pt x="-588" y="17836"/>
                    <a:pt x="2030" y="19391"/>
                  </a:cubicBezTo>
                  <a:cubicBezTo>
                    <a:pt x="4648" y="20945"/>
                    <a:pt x="9885" y="21273"/>
                    <a:pt x="15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828517" y="2398183"/>
              <a:ext cx="187099" cy="31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26" fill="norm" stroke="1" extrusionOk="0">
                  <a:moveTo>
                    <a:pt x="21453" y="0"/>
                  </a:moveTo>
                  <a:cubicBezTo>
                    <a:pt x="20240" y="286"/>
                    <a:pt x="19026" y="572"/>
                    <a:pt x="17934" y="1860"/>
                  </a:cubicBezTo>
                  <a:cubicBezTo>
                    <a:pt x="16842" y="3147"/>
                    <a:pt x="15871" y="5436"/>
                    <a:pt x="14536" y="8368"/>
                  </a:cubicBezTo>
                  <a:cubicBezTo>
                    <a:pt x="13201" y="11301"/>
                    <a:pt x="11502" y="14877"/>
                    <a:pt x="10046" y="17094"/>
                  </a:cubicBezTo>
                  <a:cubicBezTo>
                    <a:pt x="8590" y="19311"/>
                    <a:pt x="7377" y="20170"/>
                    <a:pt x="6163" y="20742"/>
                  </a:cubicBezTo>
                  <a:cubicBezTo>
                    <a:pt x="4950" y="21314"/>
                    <a:pt x="3736" y="21600"/>
                    <a:pt x="2765" y="21314"/>
                  </a:cubicBezTo>
                  <a:cubicBezTo>
                    <a:pt x="1795" y="21028"/>
                    <a:pt x="1066" y="20170"/>
                    <a:pt x="581" y="18596"/>
                  </a:cubicBezTo>
                  <a:cubicBezTo>
                    <a:pt x="96" y="17023"/>
                    <a:pt x="-147" y="14734"/>
                    <a:pt x="96" y="13303"/>
                  </a:cubicBezTo>
                  <a:cubicBezTo>
                    <a:pt x="338" y="11873"/>
                    <a:pt x="1066" y="11301"/>
                    <a:pt x="2159" y="11015"/>
                  </a:cubicBezTo>
                  <a:cubicBezTo>
                    <a:pt x="3251" y="10728"/>
                    <a:pt x="4707" y="10728"/>
                    <a:pt x="7619" y="12374"/>
                  </a:cubicBezTo>
                  <a:cubicBezTo>
                    <a:pt x="10532" y="14019"/>
                    <a:pt x="14900" y="17309"/>
                    <a:pt x="19269" y="20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104514" y="2410883"/>
              <a:ext cx="8234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0" y="0"/>
                  </a:moveTo>
                  <a:cubicBezTo>
                    <a:pt x="7376" y="2727"/>
                    <a:pt x="14751" y="5455"/>
                    <a:pt x="18176" y="8564"/>
                  </a:cubicBezTo>
                  <a:cubicBezTo>
                    <a:pt x="21600" y="11673"/>
                    <a:pt x="21073" y="15164"/>
                    <a:pt x="17649" y="17400"/>
                  </a:cubicBezTo>
                  <a:cubicBezTo>
                    <a:pt x="14224" y="19636"/>
                    <a:pt x="7902" y="20618"/>
                    <a:pt x="15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510914" y="2563588"/>
              <a:ext cx="342901" cy="3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0" y="20055"/>
                  </a:moveTo>
                  <a:cubicBezTo>
                    <a:pt x="1867" y="11955"/>
                    <a:pt x="3733" y="3855"/>
                    <a:pt x="6933" y="1155"/>
                  </a:cubicBezTo>
                  <a:cubicBezTo>
                    <a:pt x="10133" y="-1545"/>
                    <a:pt x="14667" y="1155"/>
                    <a:pt x="17333" y="2505"/>
                  </a:cubicBezTo>
                  <a:cubicBezTo>
                    <a:pt x="20000" y="3855"/>
                    <a:pt x="20800" y="3855"/>
                    <a:pt x="21600" y="3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739514" y="2398183"/>
              <a:ext cx="50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29"/>
                    <a:pt x="0" y="5657"/>
                    <a:pt x="3600" y="9257"/>
                  </a:cubicBezTo>
                  <a:cubicBezTo>
                    <a:pt x="7200" y="12857"/>
                    <a:pt x="14400" y="17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529964" y="2772833"/>
              <a:ext cx="457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8720"/>
                    <a:pt x="6600" y="15840"/>
                    <a:pt x="10200" y="12240"/>
                  </a:cubicBezTo>
                  <a:cubicBezTo>
                    <a:pt x="13800" y="8640"/>
                    <a:pt x="177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215764" y="2394918"/>
              <a:ext cx="82551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678"/>
                  </a:moveTo>
                  <a:cubicBezTo>
                    <a:pt x="0" y="2049"/>
                    <a:pt x="0" y="1420"/>
                    <a:pt x="1108" y="896"/>
                  </a:cubicBezTo>
                  <a:cubicBezTo>
                    <a:pt x="2215" y="371"/>
                    <a:pt x="4431" y="-48"/>
                    <a:pt x="6369" y="4"/>
                  </a:cubicBezTo>
                  <a:cubicBezTo>
                    <a:pt x="8308" y="57"/>
                    <a:pt x="9969" y="581"/>
                    <a:pt x="11908" y="2416"/>
                  </a:cubicBezTo>
                  <a:cubicBezTo>
                    <a:pt x="13846" y="4251"/>
                    <a:pt x="16062" y="7397"/>
                    <a:pt x="17723" y="10804"/>
                  </a:cubicBezTo>
                  <a:cubicBezTo>
                    <a:pt x="19385" y="14212"/>
                    <a:pt x="20492" y="17882"/>
                    <a:pt x="216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418964" y="263948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806314" y="2444587"/>
              <a:ext cx="165101" cy="43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1469"/>
                  </a:moveTo>
                  <a:cubicBezTo>
                    <a:pt x="20769" y="947"/>
                    <a:pt x="19938" y="426"/>
                    <a:pt x="18831" y="165"/>
                  </a:cubicBezTo>
                  <a:cubicBezTo>
                    <a:pt x="17723" y="-96"/>
                    <a:pt x="16338" y="-96"/>
                    <a:pt x="14538" y="530"/>
                  </a:cubicBezTo>
                  <a:cubicBezTo>
                    <a:pt x="12738" y="1156"/>
                    <a:pt x="10523" y="2408"/>
                    <a:pt x="9000" y="4861"/>
                  </a:cubicBezTo>
                  <a:cubicBezTo>
                    <a:pt x="7477" y="7313"/>
                    <a:pt x="6646" y="10965"/>
                    <a:pt x="6369" y="13574"/>
                  </a:cubicBezTo>
                  <a:cubicBezTo>
                    <a:pt x="6092" y="16182"/>
                    <a:pt x="6369" y="17747"/>
                    <a:pt x="6923" y="18895"/>
                  </a:cubicBezTo>
                  <a:cubicBezTo>
                    <a:pt x="7477" y="20043"/>
                    <a:pt x="8308" y="20774"/>
                    <a:pt x="9554" y="21139"/>
                  </a:cubicBezTo>
                  <a:cubicBezTo>
                    <a:pt x="10800" y="21504"/>
                    <a:pt x="12462" y="21504"/>
                    <a:pt x="14400" y="20774"/>
                  </a:cubicBezTo>
                  <a:cubicBezTo>
                    <a:pt x="16338" y="20043"/>
                    <a:pt x="18554" y="18582"/>
                    <a:pt x="19523" y="17174"/>
                  </a:cubicBezTo>
                  <a:cubicBezTo>
                    <a:pt x="20492" y="15765"/>
                    <a:pt x="20215" y="14408"/>
                    <a:pt x="18415" y="13626"/>
                  </a:cubicBezTo>
                  <a:cubicBezTo>
                    <a:pt x="16615" y="12843"/>
                    <a:pt x="13292" y="12634"/>
                    <a:pt x="9969" y="12791"/>
                  </a:cubicBezTo>
                  <a:cubicBezTo>
                    <a:pt x="6646" y="12947"/>
                    <a:pt x="3323" y="13469"/>
                    <a:pt x="0" y="13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517750" y="1382546"/>
              <a:ext cx="2342938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35" fill="norm" stroke="1" extrusionOk="0">
                  <a:moveTo>
                    <a:pt x="463" y="21535"/>
                  </a:moveTo>
                  <a:cubicBezTo>
                    <a:pt x="366" y="21535"/>
                    <a:pt x="268" y="21535"/>
                    <a:pt x="171" y="21346"/>
                  </a:cubicBezTo>
                  <a:cubicBezTo>
                    <a:pt x="73" y="21156"/>
                    <a:pt x="-24" y="20777"/>
                    <a:pt x="5" y="20019"/>
                  </a:cubicBezTo>
                  <a:cubicBezTo>
                    <a:pt x="34" y="19261"/>
                    <a:pt x="190" y="18124"/>
                    <a:pt x="628" y="16798"/>
                  </a:cubicBezTo>
                  <a:cubicBezTo>
                    <a:pt x="1067" y="15472"/>
                    <a:pt x="1787" y="13956"/>
                    <a:pt x="2459" y="12819"/>
                  </a:cubicBezTo>
                  <a:cubicBezTo>
                    <a:pt x="3131" y="11682"/>
                    <a:pt x="3755" y="10924"/>
                    <a:pt x="4504" y="10167"/>
                  </a:cubicBezTo>
                  <a:cubicBezTo>
                    <a:pt x="5254" y="9409"/>
                    <a:pt x="6131" y="8651"/>
                    <a:pt x="6881" y="7893"/>
                  </a:cubicBezTo>
                  <a:cubicBezTo>
                    <a:pt x="7630" y="7135"/>
                    <a:pt x="8254" y="6377"/>
                    <a:pt x="8935" y="5619"/>
                  </a:cubicBezTo>
                  <a:cubicBezTo>
                    <a:pt x="9617" y="4861"/>
                    <a:pt x="10357" y="4103"/>
                    <a:pt x="11097" y="3346"/>
                  </a:cubicBezTo>
                  <a:cubicBezTo>
                    <a:pt x="11837" y="2588"/>
                    <a:pt x="12578" y="1830"/>
                    <a:pt x="13279" y="1261"/>
                  </a:cubicBezTo>
                  <a:cubicBezTo>
                    <a:pt x="13980" y="693"/>
                    <a:pt x="14642" y="314"/>
                    <a:pt x="15295" y="124"/>
                  </a:cubicBezTo>
                  <a:cubicBezTo>
                    <a:pt x="15947" y="-65"/>
                    <a:pt x="16590" y="-65"/>
                    <a:pt x="17252" y="314"/>
                  </a:cubicBezTo>
                  <a:cubicBezTo>
                    <a:pt x="17914" y="693"/>
                    <a:pt x="18596" y="1451"/>
                    <a:pt x="19268" y="2967"/>
                  </a:cubicBezTo>
                  <a:cubicBezTo>
                    <a:pt x="19940" y="4482"/>
                    <a:pt x="20602" y="6756"/>
                    <a:pt x="21001" y="7893"/>
                  </a:cubicBezTo>
                  <a:cubicBezTo>
                    <a:pt x="21401" y="9030"/>
                    <a:pt x="21537" y="9030"/>
                    <a:pt x="21557" y="8651"/>
                  </a:cubicBezTo>
                  <a:cubicBezTo>
                    <a:pt x="21576" y="8272"/>
                    <a:pt x="21479" y="7514"/>
                    <a:pt x="21381" y="6946"/>
                  </a:cubicBezTo>
                  <a:cubicBezTo>
                    <a:pt x="21284" y="6377"/>
                    <a:pt x="21186" y="5998"/>
                    <a:pt x="21089" y="5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593464" y="1473976"/>
              <a:ext cx="2351618" cy="18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564" y="19812"/>
                    <a:pt x="1128" y="18113"/>
                    <a:pt x="1798" y="16536"/>
                  </a:cubicBezTo>
                  <a:cubicBezTo>
                    <a:pt x="2469" y="14958"/>
                    <a:pt x="3247" y="13502"/>
                    <a:pt x="3995" y="12410"/>
                  </a:cubicBezTo>
                  <a:cubicBezTo>
                    <a:pt x="4744" y="11318"/>
                    <a:pt x="5463" y="10590"/>
                    <a:pt x="6105" y="10104"/>
                  </a:cubicBezTo>
                  <a:cubicBezTo>
                    <a:pt x="6746" y="9619"/>
                    <a:pt x="7310" y="9376"/>
                    <a:pt x="7884" y="9133"/>
                  </a:cubicBezTo>
                  <a:cubicBezTo>
                    <a:pt x="8457" y="8891"/>
                    <a:pt x="9041" y="8648"/>
                    <a:pt x="9682" y="8284"/>
                  </a:cubicBezTo>
                  <a:cubicBezTo>
                    <a:pt x="10324" y="7920"/>
                    <a:pt x="11024" y="7435"/>
                    <a:pt x="11685" y="6949"/>
                  </a:cubicBezTo>
                  <a:cubicBezTo>
                    <a:pt x="12346" y="6464"/>
                    <a:pt x="12968" y="5978"/>
                    <a:pt x="13609" y="5493"/>
                  </a:cubicBezTo>
                  <a:cubicBezTo>
                    <a:pt x="14251" y="5008"/>
                    <a:pt x="14912" y="4522"/>
                    <a:pt x="15670" y="4037"/>
                  </a:cubicBezTo>
                  <a:cubicBezTo>
                    <a:pt x="16428" y="3551"/>
                    <a:pt x="17284" y="3066"/>
                    <a:pt x="18091" y="2702"/>
                  </a:cubicBezTo>
                  <a:cubicBezTo>
                    <a:pt x="18898" y="2338"/>
                    <a:pt x="19656" y="2095"/>
                    <a:pt x="20200" y="1853"/>
                  </a:cubicBezTo>
                  <a:cubicBezTo>
                    <a:pt x="20745" y="1610"/>
                    <a:pt x="21075" y="1367"/>
                    <a:pt x="21289" y="1003"/>
                  </a:cubicBezTo>
                  <a:cubicBezTo>
                    <a:pt x="21503" y="639"/>
                    <a:pt x="21600" y="154"/>
                    <a:pt x="21600" y="32"/>
                  </a:cubicBezTo>
                  <a:cubicBezTo>
                    <a:pt x="21600" y="-89"/>
                    <a:pt x="21503" y="154"/>
                    <a:pt x="21406" y="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257164" y="2785533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385626" y="2021416"/>
              <a:ext cx="2148104" cy="118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2" fill="norm" stroke="1" extrusionOk="0">
                  <a:moveTo>
                    <a:pt x="49" y="16152"/>
                  </a:moveTo>
                  <a:cubicBezTo>
                    <a:pt x="6" y="16344"/>
                    <a:pt x="-36" y="16536"/>
                    <a:pt x="49" y="17015"/>
                  </a:cubicBezTo>
                  <a:cubicBezTo>
                    <a:pt x="134" y="17495"/>
                    <a:pt x="346" y="18262"/>
                    <a:pt x="527" y="18953"/>
                  </a:cubicBezTo>
                  <a:cubicBezTo>
                    <a:pt x="707" y="19643"/>
                    <a:pt x="856" y="20257"/>
                    <a:pt x="973" y="20718"/>
                  </a:cubicBezTo>
                  <a:cubicBezTo>
                    <a:pt x="1090" y="21178"/>
                    <a:pt x="1175" y="21485"/>
                    <a:pt x="1238" y="21542"/>
                  </a:cubicBezTo>
                  <a:cubicBezTo>
                    <a:pt x="1302" y="21600"/>
                    <a:pt x="1345" y="21408"/>
                    <a:pt x="1366" y="20718"/>
                  </a:cubicBezTo>
                  <a:cubicBezTo>
                    <a:pt x="1387" y="20027"/>
                    <a:pt x="1387" y="18838"/>
                    <a:pt x="1355" y="17495"/>
                  </a:cubicBezTo>
                  <a:cubicBezTo>
                    <a:pt x="1323" y="16152"/>
                    <a:pt x="1260" y="14656"/>
                    <a:pt x="1206" y="13121"/>
                  </a:cubicBezTo>
                  <a:cubicBezTo>
                    <a:pt x="1153" y="11587"/>
                    <a:pt x="1111" y="10013"/>
                    <a:pt x="1079" y="8440"/>
                  </a:cubicBezTo>
                  <a:cubicBezTo>
                    <a:pt x="1047" y="6867"/>
                    <a:pt x="1026" y="5294"/>
                    <a:pt x="1015" y="3952"/>
                  </a:cubicBezTo>
                  <a:cubicBezTo>
                    <a:pt x="1005" y="2609"/>
                    <a:pt x="1005" y="1496"/>
                    <a:pt x="994" y="844"/>
                  </a:cubicBezTo>
                  <a:cubicBezTo>
                    <a:pt x="983" y="192"/>
                    <a:pt x="962" y="0"/>
                    <a:pt x="952" y="0"/>
                  </a:cubicBezTo>
                  <a:cubicBezTo>
                    <a:pt x="941" y="0"/>
                    <a:pt x="941" y="192"/>
                    <a:pt x="962" y="384"/>
                  </a:cubicBezTo>
                  <a:cubicBezTo>
                    <a:pt x="983" y="575"/>
                    <a:pt x="1026" y="767"/>
                    <a:pt x="1100" y="902"/>
                  </a:cubicBezTo>
                  <a:cubicBezTo>
                    <a:pt x="1175" y="1036"/>
                    <a:pt x="1281" y="1113"/>
                    <a:pt x="1652" y="1093"/>
                  </a:cubicBezTo>
                  <a:cubicBezTo>
                    <a:pt x="2024" y="1074"/>
                    <a:pt x="2661" y="959"/>
                    <a:pt x="3330" y="863"/>
                  </a:cubicBezTo>
                  <a:cubicBezTo>
                    <a:pt x="3999" y="767"/>
                    <a:pt x="4700" y="691"/>
                    <a:pt x="5401" y="614"/>
                  </a:cubicBezTo>
                  <a:cubicBezTo>
                    <a:pt x="6102" y="537"/>
                    <a:pt x="6803" y="460"/>
                    <a:pt x="7557" y="384"/>
                  </a:cubicBezTo>
                  <a:cubicBezTo>
                    <a:pt x="8311" y="307"/>
                    <a:pt x="9118" y="230"/>
                    <a:pt x="9925" y="173"/>
                  </a:cubicBezTo>
                  <a:cubicBezTo>
                    <a:pt x="10732" y="115"/>
                    <a:pt x="11539" y="77"/>
                    <a:pt x="12325" y="58"/>
                  </a:cubicBezTo>
                  <a:cubicBezTo>
                    <a:pt x="13111" y="38"/>
                    <a:pt x="13876" y="38"/>
                    <a:pt x="14661" y="77"/>
                  </a:cubicBezTo>
                  <a:cubicBezTo>
                    <a:pt x="15447" y="115"/>
                    <a:pt x="16254" y="192"/>
                    <a:pt x="17061" y="249"/>
                  </a:cubicBezTo>
                  <a:cubicBezTo>
                    <a:pt x="17868" y="307"/>
                    <a:pt x="18676" y="345"/>
                    <a:pt x="19387" y="422"/>
                  </a:cubicBezTo>
                  <a:cubicBezTo>
                    <a:pt x="20099" y="499"/>
                    <a:pt x="20714" y="614"/>
                    <a:pt x="21076" y="748"/>
                  </a:cubicBezTo>
                  <a:cubicBezTo>
                    <a:pt x="21437" y="882"/>
                    <a:pt x="21543" y="1036"/>
                    <a:pt x="21553" y="1170"/>
                  </a:cubicBezTo>
                  <a:cubicBezTo>
                    <a:pt x="21564" y="1304"/>
                    <a:pt x="21479" y="1420"/>
                    <a:pt x="21394" y="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8733414" y="2154051"/>
              <a:ext cx="123088" cy="58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2" fill="norm" stroke="1" extrusionOk="0">
                  <a:moveTo>
                    <a:pt x="0" y="8322"/>
                  </a:moveTo>
                  <a:cubicBezTo>
                    <a:pt x="366" y="11374"/>
                    <a:pt x="732" y="14426"/>
                    <a:pt x="915" y="16461"/>
                  </a:cubicBezTo>
                  <a:cubicBezTo>
                    <a:pt x="1098" y="18496"/>
                    <a:pt x="1098" y="19513"/>
                    <a:pt x="1098" y="20257"/>
                  </a:cubicBezTo>
                  <a:cubicBezTo>
                    <a:pt x="1098" y="21000"/>
                    <a:pt x="1098" y="21470"/>
                    <a:pt x="915" y="21509"/>
                  </a:cubicBezTo>
                  <a:cubicBezTo>
                    <a:pt x="732" y="21548"/>
                    <a:pt x="366" y="21157"/>
                    <a:pt x="183" y="19357"/>
                  </a:cubicBezTo>
                  <a:cubicBezTo>
                    <a:pt x="0" y="17557"/>
                    <a:pt x="0" y="14348"/>
                    <a:pt x="183" y="11491"/>
                  </a:cubicBezTo>
                  <a:cubicBezTo>
                    <a:pt x="366" y="8635"/>
                    <a:pt x="732" y="6131"/>
                    <a:pt x="1464" y="4370"/>
                  </a:cubicBezTo>
                  <a:cubicBezTo>
                    <a:pt x="2197" y="2609"/>
                    <a:pt x="3295" y="1591"/>
                    <a:pt x="4942" y="965"/>
                  </a:cubicBezTo>
                  <a:cubicBezTo>
                    <a:pt x="6590" y="339"/>
                    <a:pt x="8786" y="105"/>
                    <a:pt x="10800" y="26"/>
                  </a:cubicBezTo>
                  <a:cubicBezTo>
                    <a:pt x="12814" y="-52"/>
                    <a:pt x="14644" y="26"/>
                    <a:pt x="16658" y="496"/>
                  </a:cubicBezTo>
                  <a:cubicBezTo>
                    <a:pt x="18671" y="965"/>
                    <a:pt x="20868" y="1826"/>
                    <a:pt x="21234" y="3118"/>
                  </a:cubicBezTo>
                  <a:cubicBezTo>
                    <a:pt x="21600" y="4409"/>
                    <a:pt x="20136" y="6131"/>
                    <a:pt x="17207" y="7461"/>
                  </a:cubicBezTo>
                  <a:cubicBezTo>
                    <a:pt x="14278" y="8791"/>
                    <a:pt x="9885" y="9731"/>
                    <a:pt x="7505" y="10200"/>
                  </a:cubicBezTo>
                  <a:cubicBezTo>
                    <a:pt x="5125" y="10670"/>
                    <a:pt x="4759" y="10670"/>
                    <a:pt x="4393" y="1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8832898" y="2461683"/>
              <a:ext cx="1037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32" y="0"/>
                  </a:moveTo>
                  <a:cubicBezTo>
                    <a:pt x="0" y="2250"/>
                    <a:pt x="-432" y="4500"/>
                    <a:pt x="864" y="7425"/>
                  </a:cubicBezTo>
                  <a:cubicBezTo>
                    <a:pt x="2160" y="10350"/>
                    <a:pt x="5184" y="13950"/>
                    <a:pt x="8856" y="16425"/>
                  </a:cubicBezTo>
                  <a:cubicBezTo>
                    <a:pt x="12528" y="18900"/>
                    <a:pt x="16848" y="20250"/>
                    <a:pt x="211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853530" y="2474383"/>
              <a:ext cx="830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8496" y="360"/>
                    <a:pt x="15796" y="720"/>
                    <a:pt x="12556" y="2880"/>
                  </a:cubicBezTo>
                  <a:cubicBezTo>
                    <a:pt x="9316" y="5040"/>
                    <a:pt x="5536" y="9000"/>
                    <a:pt x="3106" y="11880"/>
                  </a:cubicBezTo>
                  <a:cubicBezTo>
                    <a:pt x="676" y="14760"/>
                    <a:pt x="-404" y="16560"/>
                    <a:pt x="136" y="18000"/>
                  </a:cubicBezTo>
                  <a:cubicBezTo>
                    <a:pt x="676" y="19440"/>
                    <a:pt x="2836" y="20520"/>
                    <a:pt x="49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064537" y="2231877"/>
              <a:ext cx="132428" cy="28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32" fill="norm" stroke="1" extrusionOk="0">
                  <a:moveTo>
                    <a:pt x="21115" y="1044"/>
                  </a:moveTo>
                  <a:cubicBezTo>
                    <a:pt x="17740" y="567"/>
                    <a:pt x="14365" y="91"/>
                    <a:pt x="11834" y="11"/>
                  </a:cubicBezTo>
                  <a:cubicBezTo>
                    <a:pt x="9303" y="-68"/>
                    <a:pt x="7615" y="250"/>
                    <a:pt x="5590" y="1997"/>
                  </a:cubicBezTo>
                  <a:cubicBezTo>
                    <a:pt x="3565" y="3744"/>
                    <a:pt x="1202" y="6920"/>
                    <a:pt x="359" y="9938"/>
                  </a:cubicBezTo>
                  <a:cubicBezTo>
                    <a:pt x="-485" y="12956"/>
                    <a:pt x="190" y="15814"/>
                    <a:pt x="2046" y="17720"/>
                  </a:cubicBezTo>
                  <a:cubicBezTo>
                    <a:pt x="3902" y="19626"/>
                    <a:pt x="6940" y="20579"/>
                    <a:pt x="9977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175428" y="2277533"/>
              <a:ext cx="142188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0" fill="norm" stroke="1" extrusionOk="0">
                  <a:moveTo>
                    <a:pt x="21338" y="0"/>
                  </a:moveTo>
                  <a:cubicBezTo>
                    <a:pt x="17844" y="5850"/>
                    <a:pt x="14350" y="11700"/>
                    <a:pt x="11967" y="15075"/>
                  </a:cubicBezTo>
                  <a:cubicBezTo>
                    <a:pt x="9585" y="18450"/>
                    <a:pt x="8314" y="19350"/>
                    <a:pt x="7044" y="20138"/>
                  </a:cubicBezTo>
                  <a:cubicBezTo>
                    <a:pt x="5773" y="20925"/>
                    <a:pt x="4503" y="21600"/>
                    <a:pt x="3232" y="21488"/>
                  </a:cubicBezTo>
                  <a:cubicBezTo>
                    <a:pt x="1962" y="21375"/>
                    <a:pt x="691" y="20475"/>
                    <a:pt x="214" y="19012"/>
                  </a:cubicBezTo>
                  <a:cubicBezTo>
                    <a:pt x="-262" y="17550"/>
                    <a:pt x="56" y="15525"/>
                    <a:pt x="1167" y="14512"/>
                  </a:cubicBezTo>
                  <a:cubicBezTo>
                    <a:pt x="2279" y="13500"/>
                    <a:pt x="4185" y="13500"/>
                    <a:pt x="7520" y="14738"/>
                  </a:cubicBezTo>
                  <a:cubicBezTo>
                    <a:pt x="10856" y="15975"/>
                    <a:pt x="15620" y="18450"/>
                    <a:pt x="20385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374764" y="2207683"/>
              <a:ext cx="5031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5184" y="0"/>
                  </a:moveTo>
                  <a:cubicBezTo>
                    <a:pt x="12096" y="4243"/>
                    <a:pt x="19008" y="8486"/>
                    <a:pt x="20304" y="11893"/>
                  </a:cubicBezTo>
                  <a:cubicBezTo>
                    <a:pt x="21600" y="15300"/>
                    <a:pt x="17280" y="17871"/>
                    <a:pt x="12960" y="19350"/>
                  </a:cubicBezTo>
                  <a:cubicBezTo>
                    <a:pt x="8640" y="20829"/>
                    <a:pt x="4320" y="212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574997" y="2241872"/>
              <a:ext cx="142668" cy="32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37" fill="norm" stroke="1" extrusionOk="0">
                  <a:moveTo>
                    <a:pt x="20798" y="1955"/>
                  </a:moveTo>
                  <a:cubicBezTo>
                    <a:pt x="20489" y="1108"/>
                    <a:pt x="20181" y="261"/>
                    <a:pt x="19409" y="49"/>
                  </a:cubicBezTo>
                  <a:cubicBezTo>
                    <a:pt x="18638" y="-163"/>
                    <a:pt x="17404" y="261"/>
                    <a:pt x="14164" y="2308"/>
                  </a:cubicBezTo>
                  <a:cubicBezTo>
                    <a:pt x="10924" y="4355"/>
                    <a:pt x="5678" y="8025"/>
                    <a:pt x="2747" y="10990"/>
                  </a:cubicBezTo>
                  <a:cubicBezTo>
                    <a:pt x="-185" y="13955"/>
                    <a:pt x="-802" y="16213"/>
                    <a:pt x="1049" y="17837"/>
                  </a:cubicBezTo>
                  <a:cubicBezTo>
                    <a:pt x="2901" y="19461"/>
                    <a:pt x="7221" y="20449"/>
                    <a:pt x="11541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800214" y="2258483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60"/>
                    <a:pt x="7200" y="9920"/>
                    <a:pt x="3600" y="13520"/>
                  </a:cubicBezTo>
                  <a:cubicBezTo>
                    <a:pt x="0" y="17120"/>
                    <a:pt x="0" y="19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851014" y="2417233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060564" y="2273538"/>
              <a:ext cx="136101" cy="45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4" fill="norm" stroke="1" extrusionOk="0">
                  <a:moveTo>
                    <a:pt x="10966" y="6695"/>
                  </a:moveTo>
                  <a:cubicBezTo>
                    <a:pt x="8640" y="8274"/>
                    <a:pt x="6314" y="9852"/>
                    <a:pt x="4818" y="11972"/>
                  </a:cubicBezTo>
                  <a:cubicBezTo>
                    <a:pt x="3323" y="14093"/>
                    <a:pt x="2658" y="16756"/>
                    <a:pt x="1994" y="18531"/>
                  </a:cubicBezTo>
                  <a:cubicBezTo>
                    <a:pt x="1329" y="20306"/>
                    <a:pt x="665" y="21194"/>
                    <a:pt x="332" y="21342"/>
                  </a:cubicBezTo>
                  <a:cubicBezTo>
                    <a:pt x="0" y="21490"/>
                    <a:pt x="0" y="20898"/>
                    <a:pt x="997" y="18778"/>
                  </a:cubicBezTo>
                  <a:cubicBezTo>
                    <a:pt x="1994" y="16657"/>
                    <a:pt x="3988" y="13008"/>
                    <a:pt x="5982" y="10049"/>
                  </a:cubicBezTo>
                  <a:cubicBezTo>
                    <a:pt x="7975" y="7090"/>
                    <a:pt x="9969" y="4822"/>
                    <a:pt x="11465" y="3342"/>
                  </a:cubicBezTo>
                  <a:cubicBezTo>
                    <a:pt x="12960" y="1863"/>
                    <a:pt x="13957" y="1172"/>
                    <a:pt x="15120" y="679"/>
                  </a:cubicBezTo>
                  <a:cubicBezTo>
                    <a:pt x="16283" y="186"/>
                    <a:pt x="17612" y="-110"/>
                    <a:pt x="18775" y="38"/>
                  </a:cubicBezTo>
                  <a:cubicBezTo>
                    <a:pt x="19938" y="186"/>
                    <a:pt x="20935" y="778"/>
                    <a:pt x="21268" y="2158"/>
                  </a:cubicBezTo>
                  <a:cubicBezTo>
                    <a:pt x="21600" y="3539"/>
                    <a:pt x="21268" y="5709"/>
                    <a:pt x="17612" y="7583"/>
                  </a:cubicBezTo>
                  <a:cubicBezTo>
                    <a:pt x="13957" y="9457"/>
                    <a:pt x="6978" y="11035"/>
                    <a:pt x="0" y="12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238364" y="2493433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063"/>
                    <a:pt x="8862" y="12126"/>
                    <a:pt x="12462" y="15726"/>
                  </a:cubicBezTo>
                  <a:cubicBezTo>
                    <a:pt x="16062" y="19326"/>
                    <a:pt x="18831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219314" y="2525183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2016"/>
                    <a:pt x="11782" y="4032"/>
                    <a:pt x="8182" y="7632"/>
                  </a:cubicBezTo>
                  <a:cubicBezTo>
                    <a:pt x="4582" y="11232"/>
                    <a:pt x="2291" y="16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456650" y="2286060"/>
              <a:ext cx="143665" cy="27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48" fill="norm" stroke="1" extrusionOk="0">
                  <a:moveTo>
                    <a:pt x="21247" y="2303"/>
                  </a:moveTo>
                  <a:cubicBezTo>
                    <a:pt x="20621" y="1479"/>
                    <a:pt x="19995" y="654"/>
                    <a:pt x="18743" y="242"/>
                  </a:cubicBezTo>
                  <a:cubicBezTo>
                    <a:pt x="17490" y="-170"/>
                    <a:pt x="15612" y="-170"/>
                    <a:pt x="12638" y="1149"/>
                  </a:cubicBezTo>
                  <a:cubicBezTo>
                    <a:pt x="9664" y="2468"/>
                    <a:pt x="5595" y="5106"/>
                    <a:pt x="3090" y="7992"/>
                  </a:cubicBezTo>
                  <a:cubicBezTo>
                    <a:pt x="586" y="10877"/>
                    <a:pt x="-353" y="14010"/>
                    <a:pt x="117" y="16319"/>
                  </a:cubicBezTo>
                  <a:cubicBezTo>
                    <a:pt x="586" y="18627"/>
                    <a:pt x="2464" y="20111"/>
                    <a:pt x="5282" y="20770"/>
                  </a:cubicBezTo>
                  <a:cubicBezTo>
                    <a:pt x="8099" y="21430"/>
                    <a:pt x="11856" y="21265"/>
                    <a:pt x="15612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569744" y="2321983"/>
              <a:ext cx="18297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20221" y="635"/>
                    <a:pt x="18979" y="1271"/>
                    <a:pt x="17614" y="3494"/>
                  </a:cubicBezTo>
                  <a:cubicBezTo>
                    <a:pt x="16248" y="5718"/>
                    <a:pt x="14759" y="9529"/>
                    <a:pt x="12896" y="12706"/>
                  </a:cubicBezTo>
                  <a:cubicBezTo>
                    <a:pt x="11034" y="15882"/>
                    <a:pt x="8800" y="18424"/>
                    <a:pt x="7062" y="19800"/>
                  </a:cubicBezTo>
                  <a:cubicBezTo>
                    <a:pt x="5324" y="21176"/>
                    <a:pt x="4083" y="21388"/>
                    <a:pt x="2965" y="21071"/>
                  </a:cubicBezTo>
                  <a:cubicBezTo>
                    <a:pt x="1848" y="20753"/>
                    <a:pt x="855" y="19906"/>
                    <a:pt x="359" y="18635"/>
                  </a:cubicBezTo>
                  <a:cubicBezTo>
                    <a:pt x="-138" y="17365"/>
                    <a:pt x="-138" y="15671"/>
                    <a:pt x="483" y="14929"/>
                  </a:cubicBezTo>
                  <a:cubicBezTo>
                    <a:pt x="1103" y="14188"/>
                    <a:pt x="2345" y="14400"/>
                    <a:pt x="4455" y="15565"/>
                  </a:cubicBezTo>
                  <a:cubicBezTo>
                    <a:pt x="6565" y="16729"/>
                    <a:pt x="9545" y="18847"/>
                    <a:pt x="11655" y="20012"/>
                  </a:cubicBezTo>
                  <a:cubicBezTo>
                    <a:pt x="13765" y="21176"/>
                    <a:pt x="15007" y="21388"/>
                    <a:pt x="162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784464" y="2315633"/>
              <a:ext cx="3138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852"/>
                    <a:pt x="21600" y="9704"/>
                    <a:pt x="18900" y="13304"/>
                  </a:cubicBezTo>
                  <a:cubicBezTo>
                    <a:pt x="16200" y="16904"/>
                    <a:pt x="810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771764" y="2321983"/>
              <a:ext cx="15679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6416" y="0"/>
                  </a:moveTo>
                  <a:cubicBezTo>
                    <a:pt x="19008" y="2857"/>
                    <a:pt x="21600" y="5714"/>
                    <a:pt x="21312" y="8571"/>
                  </a:cubicBezTo>
                  <a:cubicBezTo>
                    <a:pt x="21024" y="11429"/>
                    <a:pt x="17856" y="14286"/>
                    <a:pt x="13824" y="16457"/>
                  </a:cubicBezTo>
                  <a:cubicBezTo>
                    <a:pt x="9792" y="18629"/>
                    <a:pt x="4896" y="20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936614" y="2755900"/>
              <a:ext cx="1612901" cy="5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6615"/>
                  </a:moveTo>
                  <a:cubicBezTo>
                    <a:pt x="964" y="19108"/>
                    <a:pt x="1928" y="21600"/>
                    <a:pt x="2976" y="21185"/>
                  </a:cubicBezTo>
                  <a:cubicBezTo>
                    <a:pt x="4025" y="20769"/>
                    <a:pt x="5159" y="17446"/>
                    <a:pt x="6335" y="14538"/>
                  </a:cubicBezTo>
                  <a:cubicBezTo>
                    <a:pt x="7512" y="11631"/>
                    <a:pt x="8731" y="9138"/>
                    <a:pt x="9964" y="7062"/>
                  </a:cubicBezTo>
                  <a:cubicBezTo>
                    <a:pt x="11197" y="4985"/>
                    <a:pt x="12444" y="3323"/>
                    <a:pt x="13635" y="2077"/>
                  </a:cubicBezTo>
                  <a:cubicBezTo>
                    <a:pt x="14825" y="831"/>
                    <a:pt x="15959" y="0"/>
                    <a:pt x="17121" y="0"/>
                  </a:cubicBezTo>
                  <a:cubicBezTo>
                    <a:pt x="18283" y="0"/>
                    <a:pt x="19474" y="831"/>
                    <a:pt x="20225" y="1662"/>
                  </a:cubicBezTo>
                  <a:cubicBezTo>
                    <a:pt x="20976" y="2492"/>
                    <a:pt x="21288" y="3323"/>
                    <a:pt x="21600" y="4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9660514" y="2967884"/>
              <a:ext cx="254001" cy="30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3753"/>
                  </a:moveTo>
                  <a:cubicBezTo>
                    <a:pt x="180" y="7378"/>
                    <a:pt x="360" y="11004"/>
                    <a:pt x="450" y="13194"/>
                  </a:cubicBezTo>
                  <a:cubicBezTo>
                    <a:pt x="540" y="15384"/>
                    <a:pt x="540" y="16139"/>
                    <a:pt x="810" y="15913"/>
                  </a:cubicBezTo>
                  <a:cubicBezTo>
                    <a:pt x="1080" y="15686"/>
                    <a:pt x="1620" y="14478"/>
                    <a:pt x="2520" y="11985"/>
                  </a:cubicBezTo>
                  <a:cubicBezTo>
                    <a:pt x="3420" y="9493"/>
                    <a:pt x="4680" y="5717"/>
                    <a:pt x="5670" y="3527"/>
                  </a:cubicBezTo>
                  <a:cubicBezTo>
                    <a:pt x="6660" y="1336"/>
                    <a:pt x="7380" y="732"/>
                    <a:pt x="8190" y="355"/>
                  </a:cubicBezTo>
                  <a:cubicBezTo>
                    <a:pt x="9000" y="-23"/>
                    <a:pt x="9900" y="-174"/>
                    <a:pt x="10980" y="279"/>
                  </a:cubicBezTo>
                  <a:cubicBezTo>
                    <a:pt x="12060" y="732"/>
                    <a:pt x="13320" y="1790"/>
                    <a:pt x="14670" y="4206"/>
                  </a:cubicBezTo>
                  <a:cubicBezTo>
                    <a:pt x="16020" y="6623"/>
                    <a:pt x="17460" y="10399"/>
                    <a:pt x="18630" y="13496"/>
                  </a:cubicBezTo>
                  <a:cubicBezTo>
                    <a:pt x="19800" y="16592"/>
                    <a:pt x="20700" y="19009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536349" y="2431765"/>
              <a:ext cx="168366" cy="39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88" fill="norm" stroke="1" extrusionOk="0">
                  <a:moveTo>
                    <a:pt x="21476" y="2630"/>
                  </a:moveTo>
                  <a:cubicBezTo>
                    <a:pt x="18506" y="1493"/>
                    <a:pt x="15536" y="356"/>
                    <a:pt x="12431" y="72"/>
                  </a:cubicBezTo>
                  <a:cubicBezTo>
                    <a:pt x="9326" y="-212"/>
                    <a:pt x="6086" y="356"/>
                    <a:pt x="3791" y="1550"/>
                  </a:cubicBezTo>
                  <a:cubicBezTo>
                    <a:pt x="1496" y="2744"/>
                    <a:pt x="146" y="4563"/>
                    <a:pt x="11" y="5756"/>
                  </a:cubicBezTo>
                  <a:cubicBezTo>
                    <a:pt x="-124" y="6950"/>
                    <a:pt x="956" y="7519"/>
                    <a:pt x="2171" y="7803"/>
                  </a:cubicBezTo>
                  <a:cubicBezTo>
                    <a:pt x="3386" y="8087"/>
                    <a:pt x="4736" y="8087"/>
                    <a:pt x="6761" y="7177"/>
                  </a:cubicBezTo>
                  <a:cubicBezTo>
                    <a:pt x="8786" y="6268"/>
                    <a:pt x="11486" y="4449"/>
                    <a:pt x="13106" y="3255"/>
                  </a:cubicBezTo>
                  <a:cubicBezTo>
                    <a:pt x="14726" y="2062"/>
                    <a:pt x="15266" y="1493"/>
                    <a:pt x="15671" y="1891"/>
                  </a:cubicBezTo>
                  <a:cubicBezTo>
                    <a:pt x="16076" y="2289"/>
                    <a:pt x="16346" y="3653"/>
                    <a:pt x="16616" y="6154"/>
                  </a:cubicBezTo>
                  <a:cubicBezTo>
                    <a:pt x="16886" y="8655"/>
                    <a:pt x="17156" y="12293"/>
                    <a:pt x="17426" y="15022"/>
                  </a:cubicBezTo>
                  <a:cubicBezTo>
                    <a:pt x="17696" y="17750"/>
                    <a:pt x="17966" y="19569"/>
                    <a:pt x="18236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05364" y="3572933"/>
              <a:ext cx="11233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385"/>
                  </a:moveTo>
                  <a:cubicBezTo>
                    <a:pt x="106" y="16156"/>
                    <a:pt x="212" y="14927"/>
                    <a:pt x="330" y="14049"/>
                  </a:cubicBezTo>
                  <a:cubicBezTo>
                    <a:pt x="448" y="13171"/>
                    <a:pt x="578" y="12644"/>
                    <a:pt x="706" y="12293"/>
                  </a:cubicBezTo>
                  <a:cubicBezTo>
                    <a:pt x="834" y="11941"/>
                    <a:pt x="961" y="11766"/>
                    <a:pt x="1111" y="11502"/>
                  </a:cubicBezTo>
                  <a:cubicBezTo>
                    <a:pt x="1262" y="11239"/>
                    <a:pt x="1437" y="10888"/>
                    <a:pt x="1600" y="10624"/>
                  </a:cubicBezTo>
                  <a:cubicBezTo>
                    <a:pt x="1762" y="10361"/>
                    <a:pt x="1913" y="10185"/>
                    <a:pt x="2076" y="10098"/>
                  </a:cubicBezTo>
                  <a:cubicBezTo>
                    <a:pt x="2239" y="10010"/>
                    <a:pt x="2414" y="10010"/>
                    <a:pt x="2562" y="9922"/>
                  </a:cubicBezTo>
                  <a:cubicBezTo>
                    <a:pt x="2711" y="9834"/>
                    <a:pt x="2833" y="9659"/>
                    <a:pt x="2961" y="9483"/>
                  </a:cubicBezTo>
                  <a:cubicBezTo>
                    <a:pt x="3089" y="9307"/>
                    <a:pt x="3224" y="9132"/>
                    <a:pt x="3358" y="8956"/>
                  </a:cubicBezTo>
                  <a:cubicBezTo>
                    <a:pt x="3492" y="8780"/>
                    <a:pt x="3626" y="8605"/>
                    <a:pt x="3771" y="8341"/>
                  </a:cubicBezTo>
                  <a:cubicBezTo>
                    <a:pt x="3915" y="8078"/>
                    <a:pt x="4070" y="7727"/>
                    <a:pt x="4225" y="7463"/>
                  </a:cubicBezTo>
                  <a:cubicBezTo>
                    <a:pt x="4379" y="7200"/>
                    <a:pt x="4534" y="7024"/>
                    <a:pt x="4695" y="6673"/>
                  </a:cubicBezTo>
                  <a:cubicBezTo>
                    <a:pt x="4856" y="6322"/>
                    <a:pt x="5022" y="5795"/>
                    <a:pt x="5195" y="5356"/>
                  </a:cubicBezTo>
                  <a:cubicBezTo>
                    <a:pt x="5368" y="4917"/>
                    <a:pt x="5548" y="4566"/>
                    <a:pt x="5686" y="4302"/>
                  </a:cubicBezTo>
                  <a:cubicBezTo>
                    <a:pt x="5824" y="4039"/>
                    <a:pt x="5922" y="3863"/>
                    <a:pt x="6020" y="3688"/>
                  </a:cubicBezTo>
                  <a:cubicBezTo>
                    <a:pt x="6117" y="3512"/>
                    <a:pt x="6215" y="3337"/>
                    <a:pt x="6364" y="3073"/>
                  </a:cubicBezTo>
                  <a:cubicBezTo>
                    <a:pt x="6512" y="2810"/>
                    <a:pt x="6712" y="2459"/>
                    <a:pt x="6872" y="2195"/>
                  </a:cubicBezTo>
                  <a:cubicBezTo>
                    <a:pt x="7033" y="1932"/>
                    <a:pt x="7155" y="1756"/>
                    <a:pt x="7271" y="1668"/>
                  </a:cubicBezTo>
                  <a:cubicBezTo>
                    <a:pt x="7387" y="1580"/>
                    <a:pt x="7497" y="1580"/>
                    <a:pt x="7603" y="1493"/>
                  </a:cubicBezTo>
                  <a:cubicBezTo>
                    <a:pt x="7709" y="1405"/>
                    <a:pt x="7811" y="1229"/>
                    <a:pt x="7918" y="1141"/>
                  </a:cubicBezTo>
                  <a:cubicBezTo>
                    <a:pt x="8026" y="1054"/>
                    <a:pt x="8140" y="1054"/>
                    <a:pt x="8252" y="966"/>
                  </a:cubicBezTo>
                  <a:cubicBezTo>
                    <a:pt x="8364" y="878"/>
                    <a:pt x="8474" y="702"/>
                    <a:pt x="8592" y="615"/>
                  </a:cubicBezTo>
                  <a:cubicBezTo>
                    <a:pt x="8710" y="527"/>
                    <a:pt x="8836" y="527"/>
                    <a:pt x="8958" y="439"/>
                  </a:cubicBezTo>
                  <a:cubicBezTo>
                    <a:pt x="9080" y="351"/>
                    <a:pt x="9198" y="176"/>
                    <a:pt x="9312" y="88"/>
                  </a:cubicBezTo>
                  <a:cubicBezTo>
                    <a:pt x="9426" y="0"/>
                    <a:pt x="9536" y="0"/>
                    <a:pt x="9654" y="0"/>
                  </a:cubicBezTo>
                  <a:cubicBezTo>
                    <a:pt x="9772" y="0"/>
                    <a:pt x="9898" y="0"/>
                    <a:pt x="10023" y="0"/>
                  </a:cubicBezTo>
                  <a:cubicBezTo>
                    <a:pt x="10147" y="0"/>
                    <a:pt x="10269" y="0"/>
                    <a:pt x="10393" y="0"/>
                  </a:cubicBezTo>
                  <a:cubicBezTo>
                    <a:pt x="10517" y="0"/>
                    <a:pt x="10643" y="0"/>
                    <a:pt x="10765" y="0"/>
                  </a:cubicBezTo>
                  <a:cubicBezTo>
                    <a:pt x="10888" y="0"/>
                    <a:pt x="11006" y="0"/>
                    <a:pt x="11132" y="0"/>
                  </a:cubicBezTo>
                  <a:cubicBezTo>
                    <a:pt x="11258" y="0"/>
                    <a:pt x="11392" y="0"/>
                    <a:pt x="11522" y="88"/>
                  </a:cubicBezTo>
                  <a:cubicBezTo>
                    <a:pt x="11653" y="176"/>
                    <a:pt x="11779" y="351"/>
                    <a:pt x="11909" y="439"/>
                  </a:cubicBezTo>
                  <a:cubicBezTo>
                    <a:pt x="12039" y="527"/>
                    <a:pt x="12174" y="527"/>
                    <a:pt x="12300" y="615"/>
                  </a:cubicBezTo>
                  <a:cubicBezTo>
                    <a:pt x="12426" y="702"/>
                    <a:pt x="12544" y="878"/>
                    <a:pt x="12672" y="1054"/>
                  </a:cubicBezTo>
                  <a:cubicBezTo>
                    <a:pt x="12800" y="1229"/>
                    <a:pt x="12939" y="1405"/>
                    <a:pt x="13073" y="1580"/>
                  </a:cubicBezTo>
                  <a:cubicBezTo>
                    <a:pt x="13207" y="1756"/>
                    <a:pt x="13338" y="1932"/>
                    <a:pt x="13468" y="2107"/>
                  </a:cubicBezTo>
                  <a:cubicBezTo>
                    <a:pt x="13598" y="2283"/>
                    <a:pt x="13728" y="2459"/>
                    <a:pt x="13853" y="2634"/>
                  </a:cubicBezTo>
                  <a:cubicBezTo>
                    <a:pt x="13977" y="2810"/>
                    <a:pt x="14095" y="2985"/>
                    <a:pt x="14221" y="3249"/>
                  </a:cubicBezTo>
                  <a:cubicBezTo>
                    <a:pt x="14347" y="3512"/>
                    <a:pt x="14481" y="3863"/>
                    <a:pt x="14610" y="4127"/>
                  </a:cubicBezTo>
                  <a:cubicBezTo>
                    <a:pt x="14738" y="4390"/>
                    <a:pt x="14860" y="4566"/>
                    <a:pt x="14984" y="4829"/>
                  </a:cubicBezTo>
                  <a:cubicBezTo>
                    <a:pt x="15108" y="5093"/>
                    <a:pt x="15234" y="5444"/>
                    <a:pt x="15352" y="5707"/>
                  </a:cubicBezTo>
                  <a:cubicBezTo>
                    <a:pt x="15470" y="5971"/>
                    <a:pt x="15580" y="6146"/>
                    <a:pt x="15696" y="6410"/>
                  </a:cubicBezTo>
                  <a:cubicBezTo>
                    <a:pt x="15812" y="6673"/>
                    <a:pt x="15934" y="7024"/>
                    <a:pt x="16052" y="7376"/>
                  </a:cubicBezTo>
                  <a:cubicBezTo>
                    <a:pt x="16170" y="7727"/>
                    <a:pt x="16284" y="8078"/>
                    <a:pt x="16394" y="8429"/>
                  </a:cubicBezTo>
                  <a:cubicBezTo>
                    <a:pt x="16504" y="8780"/>
                    <a:pt x="16610" y="9132"/>
                    <a:pt x="16718" y="9483"/>
                  </a:cubicBezTo>
                  <a:cubicBezTo>
                    <a:pt x="16826" y="9834"/>
                    <a:pt x="16936" y="10185"/>
                    <a:pt x="17041" y="10537"/>
                  </a:cubicBezTo>
                  <a:cubicBezTo>
                    <a:pt x="17147" y="10888"/>
                    <a:pt x="17249" y="11239"/>
                    <a:pt x="17351" y="11590"/>
                  </a:cubicBezTo>
                  <a:cubicBezTo>
                    <a:pt x="17453" y="11941"/>
                    <a:pt x="17554" y="12293"/>
                    <a:pt x="17660" y="12556"/>
                  </a:cubicBezTo>
                  <a:cubicBezTo>
                    <a:pt x="17766" y="12820"/>
                    <a:pt x="17876" y="12995"/>
                    <a:pt x="17972" y="13259"/>
                  </a:cubicBezTo>
                  <a:cubicBezTo>
                    <a:pt x="18067" y="13522"/>
                    <a:pt x="18149" y="13873"/>
                    <a:pt x="18281" y="14224"/>
                  </a:cubicBezTo>
                  <a:cubicBezTo>
                    <a:pt x="18413" y="14576"/>
                    <a:pt x="18596" y="14927"/>
                    <a:pt x="18773" y="15278"/>
                  </a:cubicBezTo>
                  <a:cubicBezTo>
                    <a:pt x="18950" y="15629"/>
                    <a:pt x="19121" y="15980"/>
                    <a:pt x="19292" y="16156"/>
                  </a:cubicBezTo>
                  <a:cubicBezTo>
                    <a:pt x="19463" y="16332"/>
                    <a:pt x="19634" y="16332"/>
                    <a:pt x="19797" y="16420"/>
                  </a:cubicBezTo>
                  <a:cubicBezTo>
                    <a:pt x="19960" y="16507"/>
                    <a:pt x="20114" y="16683"/>
                    <a:pt x="20302" y="16946"/>
                  </a:cubicBezTo>
                  <a:cubicBezTo>
                    <a:pt x="20489" y="17210"/>
                    <a:pt x="20709" y="17561"/>
                    <a:pt x="20904" y="18088"/>
                  </a:cubicBezTo>
                  <a:cubicBezTo>
                    <a:pt x="21099" y="18615"/>
                    <a:pt x="21270" y="19317"/>
                    <a:pt x="21382" y="19932"/>
                  </a:cubicBezTo>
                  <a:cubicBezTo>
                    <a:pt x="21494" y="20546"/>
                    <a:pt x="21547" y="21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0" y="4171659"/>
              <a:ext cx="211290" cy="60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42" fill="norm" stroke="1" extrusionOk="0">
                  <a:moveTo>
                    <a:pt x="7276" y="8427"/>
                  </a:moveTo>
                  <a:cubicBezTo>
                    <a:pt x="6421" y="9991"/>
                    <a:pt x="5565" y="11555"/>
                    <a:pt x="4603" y="13454"/>
                  </a:cubicBezTo>
                  <a:cubicBezTo>
                    <a:pt x="3641" y="15353"/>
                    <a:pt x="2571" y="17588"/>
                    <a:pt x="1823" y="19040"/>
                  </a:cubicBezTo>
                  <a:cubicBezTo>
                    <a:pt x="1074" y="20493"/>
                    <a:pt x="646" y="21163"/>
                    <a:pt x="326" y="21312"/>
                  </a:cubicBezTo>
                  <a:cubicBezTo>
                    <a:pt x="5" y="21461"/>
                    <a:pt x="-209" y="21089"/>
                    <a:pt x="326" y="19487"/>
                  </a:cubicBezTo>
                  <a:cubicBezTo>
                    <a:pt x="860" y="17886"/>
                    <a:pt x="2143" y="15055"/>
                    <a:pt x="4496" y="12262"/>
                  </a:cubicBezTo>
                  <a:cubicBezTo>
                    <a:pt x="6848" y="9469"/>
                    <a:pt x="10270" y="6713"/>
                    <a:pt x="12730" y="4777"/>
                  </a:cubicBezTo>
                  <a:cubicBezTo>
                    <a:pt x="15189" y="2840"/>
                    <a:pt x="16686" y="1723"/>
                    <a:pt x="17648" y="978"/>
                  </a:cubicBezTo>
                  <a:cubicBezTo>
                    <a:pt x="18611" y="233"/>
                    <a:pt x="19039" y="-139"/>
                    <a:pt x="19573" y="47"/>
                  </a:cubicBezTo>
                  <a:cubicBezTo>
                    <a:pt x="20108" y="233"/>
                    <a:pt x="20749" y="978"/>
                    <a:pt x="21070" y="2766"/>
                  </a:cubicBezTo>
                  <a:cubicBezTo>
                    <a:pt x="21391" y="4553"/>
                    <a:pt x="21391" y="7384"/>
                    <a:pt x="21284" y="10214"/>
                  </a:cubicBezTo>
                  <a:cubicBezTo>
                    <a:pt x="21177" y="13044"/>
                    <a:pt x="20963" y="15875"/>
                    <a:pt x="20749" y="18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5448" y="4487333"/>
              <a:ext cx="31961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30" y="21600"/>
                  </a:moveTo>
                  <a:cubicBezTo>
                    <a:pt x="715" y="20800"/>
                    <a:pt x="0" y="20000"/>
                    <a:pt x="0" y="19000"/>
                  </a:cubicBezTo>
                  <a:cubicBezTo>
                    <a:pt x="0" y="18000"/>
                    <a:pt x="715" y="16800"/>
                    <a:pt x="3505" y="14200"/>
                  </a:cubicBezTo>
                  <a:cubicBezTo>
                    <a:pt x="6294" y="11600"/>
                    <a:pt x="11158" y="7600"/>
                    <a:pt x="14519" y="5000"/>
                  </a:cubicBezTo>
                  <a:cubicBezTo>
                    <a:pt x="17881" y="2400"/>
                    <a:pt x="1974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52356" y="4430701"/>
              <a:ext cx="227659" cy="20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23" fill="norm" stroke="1" extrusionOk="0">
                  <a:moveTo>
                    <a:pt x="1711" y="5958"/>
                  </a:moveTo>
                  <a:cubicBezTo>
                    <a:pt x="911" y="6626"/>
                    <a:pt x="111" y="7294"/>
                    <a:pt x="11" y="9410"/>
                  </a:cubicBezTo>
                  <a:cubicBezTo>
                    <a:pt x="-89" y="11525"/>
                    <a:pt x="511" y="15088"/>
                    <a:pt x="1011" y="17537"/>
                  </a:cubicBezTo>
                  <a:cubicBezTo>
                    <a:pt x="1511" y="19987"/>
                    <a:pt x="1911" y="21323"/>
                    <a:pt x="2111" y="21323"/>
                  </a:cubicBezTo>
                  <a:cubicBezTo>
                    <a:pt x="2311" y="21323"/>
                    <a:pt x="2311" y="19987"/>
                    <a:pt x="2411" y="16869"/>
                  </a:cubicBezTo>
                  <a:cubicBezTo>
                    <a:pt x="2511" y="13752"/>
                    <a:pt x="2711" y="8853"/>
                    <a:pt x="3511" y="5513"/>
                  </a:cubicBezTo>
                  <a:cubicBezTo>
                    <a:pt x="4311" y="2172"/>
                    <a:pt x="5711" y="391"/>
                    <a:pt x="7311" y="57"/>
                  </a:cubicBezTo>
                  <a:cubicBezTo>
                    <a:pt x="8911" y="-277"/>
                    <a:pt x="10711" y="836"/>
                    <a:pt x="12711" y="4065"/>
                  </a:cubicBezTo>
                  <a:cubicBezTo>
                    <a:pt x="14711" y="7294"/>
                    <a:pt x="16911" y="12638"/>
                    <a:pt x="18411" y="15867"/>
                  </a:cubicBezTo>
                  <a:cubicBezTo>
                    <a:pt x="19911" y="19096"/>
                    <a:pt x="20711" y="20210"/>
                    <a:pt x="21511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07511" y="4438349"/>
              <a:ext cx="156704" cy="19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134" fill="norm" stroke="1" extrusionOk="0">
                  <a:moveTo>
                    <a:pt x="6378" y="6697"/>
                  </a:moveTo>
                  <a:cubicBezTo>
                    <a:pt x="4993" y="6697"/>
                    <a:pt x="3609" y="6697"/>
                    <a:pt x="3470" y="7041"/>
                  </a:cubicBezTo>
                  <a:cubicBezTo>
                    <a:pt x="3332" y="7386"/>
                    <a:pt x="4439" y="8075"/>
                    <a:pt x="5686" y="8305"/>
                  </a:cubicBezTo>
                  <a:cubicBezTo>
                    <a:pt x="6932" y="8535"/>
                    <a:pt x="8316" y="8305"/>
                    <a:pt x="10255" y="7386"/>
                  </a:cubicBezTo>
                  <a:cubicBezTo>
                    <a:pt x="12193" y="6467"/>
                    <a:pt x="14686" y="4858"/>
                    <a:pt x="16209" y="3480"/>
                  </a:cubicBezTo>
                  <a:cubicBezTo>
                    <a:pt x="17732" y="2101"/>
                    <a:pt x="18286" y="952"/>
                    <a:pt x="17732" y="377"/>
                  </a:cubicBezTo>
                  <a:cubicBezTo>
                    <a:pt x="17178" y="-197"/>
                    <a:pt x="15516" y="-197"/>
                    <a:pt x="12747" y="952"/>
                  </a:cubicBezTo>
                  <a:cubicBezTo>
                    <a:pt x="9978" y="2101"/>
                    <a:pt x="6101" y="4399"/>
                    <a:pt x="3332" y="7386"/>
                  </a:cubicBezTo>
                  <a:cubicBezTo>
                    <a:pt x="563" y="10373"/>
                    <a:pt x="-1099" y="14050"/>
                    <a:pt x="839" y="16577"/>
                  </a:cubicBezTo>
                  <a:cubicBezTo>
                    <a:pt x="2778" y="19105"/>
                    <a:pt x="8316" y="20484"/>
                    <a:pt x="12193" y="20943"/>
                  </a:cubicBezTo>
                  <a:cubicBezTo>
                    <a:pt x="16070" y="21403"/>
                    <a:pt x="18286" y="20943"/>
                    <a:pt x="20501" y="20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280840" y="4403851"/>
              <a:ext cx="76362" cy="22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294" fill="norm" stroke="1" extrusionOk="0">
                  <a:moveTo>
                    <a:pt x="19330" y="3032"/>
                  </a:moveTo>
                  <a:cubicBezTo>
                    <a:pt x="17669" y="2050"/>
                    <a:pt x="16007" y="1069"/>
                    <a:pt x="13515" y="479"/>
                  </a:cubicBezTo>
                  <a:cubicBezTo>
                    <a:pt x="11023" y="-110"/>
                    <a:pt x="7700" y="-306"/>
                    <a:pt x="4653" y="774"/>
                  </a:cubicBezTo>
                  <a:cubicBezTo>
                    <a:pt x="1607" y="1854"/>
                    <a:pt x="-1162" y="4210"/>
                    <a:pt x="500" y="6567"/>
                  </a:cubicBezTo>
                  <a:cubicBezTo>
                    <a:pt x="2161" y="8923"/>
                    <a:pt x="8253" y="11279"/>
                    <a:pt x="12407" y="13047"/>
                  </a:cubicBezTo>
                  <a:cubicBezTo>
                    <a:pt x="16561" y="14814"/>
                    <a:pt x="18776" y="15992"/>
                    <a:pt x="19607" y="17072"/>
                  </a:cubicBezTo>
                  <a:cubicBezTo>
                    <a:pt x="20438" y="18152"/>
                    <a:pt x="19884" y="19134"/>
                    <a:pt x="17946" y="19919"/>
                  </a:cubicBezTo>
                  <a:cubicBezTo>
                    <a:pt x="16007" y="20705"/>
                    <a:pt x="12684" y="21294"/>
                    <a:pt x="9915" y="21294"/>
                  </a:cubicBezTo>
                  <a:cubicBezTo>
                    <a:pt x="7146" y="21294"/>
                    <a:pt x="4930" y="20705"/>
                    <a:pt x="2715" y="20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495504" y="4195233"/>
              <a:ext cx="81461" cy="42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59" fill="norm" stroke="1" extrusionOk="0">
                  <a:moveTo>
                    <a:pt x="21315" y="0"/>
                  </a:moveTo>
                  <a:cubicBezTo>
                    <a:pt x="15777" y="3937"/>
                    <a:pt x="10238" y="7874"/>
                    <a:pt x="6638" y="11066"/>
                  </a:cubicBezTo>
                  <a:cubicBezTo>
                    <a:pt x="3038" y="14258"/>
                    <a:pt x="1377" y="16705"/>
                    <a:pt x="546" y="18301"/>
                  </a:cubicBezTo>
                  <a:cubicBezTo>
                    <a:pt x="-285" y="19898"/>
                    <a:pt x="-285" y="20642"/>
                    <a:pt x="1377" y="21068"/>
                  </a:cubicBezTo>
                  <a:cubicBezTo>
                    <a:pt x="3038" y="21494"/>
                    <a:pt x="6361" y="21600"/>
                    <a:pt x="9407" y="21547"/>
                  </a:cubicBezTo>
                  <a:cubicBezTo>
                    <a:pt x="12453" y="21494"/>
                    <a:pt x="15223" y="21281"/>
                    <a:pt x="16330" y="20802"/>
                  </a:cubicBezTo>
                  <a:cubicBezTo>
                    <a:pt x="17438" y="20323"/>
                    <a:pt x="16884" y="19578"/>
                    <a:pt x="16330" y="18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414954" y="4442883"/>
              <a:ext cx="25091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5181" y="21600"/>
                  </a:moveTo>
                  <a:cubicBezTo>
                    <a:pt x="4092" y="21086"/>
                    <a:pt x="3003" y="20571"/>
                    <a:pt x="2004" y="19543"/>
                  </a:cubicBezTo>
                  <a:cubicBezTo>
                    <a:pt x="1006" y="18514"/>
                    <a:pt x="99" y="16971"/>
                    <a:pt x="8" y="15429"/>
                  </a:cubicBezTo>
                  <a:cubicBezTo>
                    <a:pt x="-83" y="13886"/>
                    <a:pt x="643" y="12343"/>
                    <a:pt x="3638" y="10543"/>
                  </a:cubicBezTo>
                  <a:cubicBezTo>
                    <a:pt x="6633" y="8743"/>
                    <a:pt x="11897" y="6686"/>
                    <a:pt x="15255" y="4886"/>
                  </a:cubicBezTo>
                  <a:cubicBezTo>
                    <a:pt x="18613" y="3086"/>
                    <a:pt x="20065" y="1543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634114" y="4442883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850"/>
                    <a:pt x="8800" y="11700"/>
                    <a:pt x="5200" y="15300"/>
                  </a:cubicBezTo>
                  <a:cubicBezTo>
                    <a:pt x="1600" y="18900"/>
                    <a:pt x="8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697564" y="4374734"/>
              <a:ext cx="254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153" fill="norm" stroke="1" extrusionOk="0">
                  <a:moveTo>
                    <a:pt x="5024" y="20153"/>
                  </a:moveTo>
                  <a:cubicBezTo>
                    <a:pt x="1701" y="11153"/>
                    <a:pt x="-1622" y="2153"/>
                    <a:pt x="870" y="353"/>
                  </a:cubicBezTo>
                  <a:cubicBezTo>
                    <a:pt x="3363" y="-1447"/>
                    <a:pt x="11670" y="3953"/>
                    <a:pt x="19978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758852" y="4150529"/>
              <a:ext cx="625108" cy="47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3" fill="norm" stroke="1" extrusionOk="0">
                  <a:moveTo>
                    <a:pt x="514" y="14348"/>
                  </a:moveTo>
                  <a:cubicBezTo>
                    <a:pt x="441" y="16068"/>
                    <a:pt x="368" y="17789"/>
                    <a:pt x="296" y="18888"/>
                  </a:cubicBezTo>
                  <a:cubicBezTo>
                    <a:pt x="223" y="19987"/>
                    <a:pt x="150" y="20465"/>
                    <a:pt x="77" y="20417"/>
                  </a:cubicBezTo>
                  <a:cubicBezTo>
                    <a:pt x="5" y="20369"/>
                    <a:pt x="-68" y="19796"/>
                    <a:pt x="114" y="18792"/>
                  </a:cubicBezTo>
                  <a:cubicBezTo>
                    <a:pt x="296" y="17789"/>
                    <a:pt x="732" y="16355"/>
                    <a:pt x="1096" y="15495"/>
                  </a:cubicBezTo>
                  <a:cubicBezTo>
                    <a:pt x="1459" y="14635"/>
                    <a:pt x="1750" y="14348"/>
                    <a:pt x="1968" y="14491"/>
                  </a:cubicBezTo>
                  <a:cubicBezTo>
                    <a:pt x="2187" y="14635"/>
                    <a:pt x="2332" y="15208"/>
                    <a:pt x="2441" y="15781"/>
                  </a:cubicBezTo>
                  <a:cubicBezTo>
                    <a:pt x="2550" y="16355"/>
                    <a:pt x="2623" y="16928"/>
                    <a:pt x="2659" y="17454"/>
                  </a:cubicBezTo>
                  <a:cubicBezTo>
                    <a:pt x="2696" y="17980"/>
                    <a:pt x="2696" y="18458"/>
                    <a:pt x="2732" y="18410"/>
                  </a:cubicBezTo>
                  <a:cubicBezTo>
                    <a:pt x="2768" y="18362"/>
                    <a:pt x="2841" y="17789"/>
                    <a:pt x="3059" y="17072"/>
                  </a:cubicBezTo>
                  <a:cubicBezTo>
                    <a:pt x="3277" y="16355"/>
                    <a:pt x="3641" y="15495"/>
                    <a:pt x="4041" y="15017"/>
                  </a:cubicBezTo>
                  <a:cubicBezTo>
                    <a:pt x="4441" y="14539"/>
                    <a:pt x="4877" y="14443"/>
                    <a:pt x="5168" y="14730"/>
                  </a:cubicBezTo>
                  <a:cubicBezTo>
                    <a:pt x="5459" y="15017"/>
                    <a:pt x="5605" y="15686"/>
                    <a:pt x="5677" y="16737"/>
                  </a:cubicBezTo>
                  <a:cubicBezTo>
                    <a:pt x="5750" y="17789"/>
                    <a:pt x="5750" y="19222"/>
                    <a:pt x="5896" y="20130"/>
                  </a:cubicBezTo>
                  <a:cubicBezTo>
                    <a:pt x="6041" y="21038"/>
                    <a:pt x="6332" y="21420"/>
                    <a:pt x="6623" y="21468"/>
                  </a:cubicBezTo>
                  <a:cubicBezTo>
                    <a:pt x="6914" y="21516"/>
                    <a:pt x="7205" y="21229"/>
                    <a:pt x="7859" y="20226"/>
                  </a:cubicBezTo>
                  <a:cubicBezTo>
                    <a:pt x="8514" y="19222"/>
                    <a:pt x="9532" y="17502"/>
                    <a:pt x="10150" y="16355"/>
                  </a:cubicBezTo>
                  <a:cubicBezTo>
                    <a:pt x="10768" y="15208"/>
                    <a:pt x="10987" y="14635"/>
                    <a:pt x="11132" y="14013"/>
                  </a:cubicBezTo>
                  <a:cubicBezTo>
                    <a:pt x="11277" y="13392"/>
                    <a:pt x="11350" y="12723"/>
                    <a:pt x="11205" y="12484"/>
                  </a:cubicBezTo>
                  <a:cubicBezTo>
                    <a:pt x="11059" y="12245"/>
                    <a:pt x="10696" y="12436"/>
                    <a:pt x="10259" y="13058"/>
                  </a:cubicBezTo>
                  <a:cubicBezTo>
                    <a:pt x="9823" y="13679"/>
                    <a:pt x="9314" y="14730"/>
                    <a:pt x="9023" y="15543"/>
                  </a:cubicBezTo>
                  <a:cubicBezTo>
                    <a:pt x="8732" y="16355"/>
                    <a:pt x="8659" y="16928"/>
                    <a:pt x="8659" y="17454"/>
                  </a:cubicBezTo>
                  <a:cubicBezTo>
                    <a:pt x="8659" y="17980"/>
                    <a:pt x="8732" y="18458"/>
                    <a:pt x="8950" y="18649"/>
                  </a:cubicBezTo>
                  <a:cubicBezTo>
                    <a:pt x="9168" y="18840"/>
                    <a:pt x="9532" y="18744"/>
                    <a:pt x="9968" y="18266"/>
                  </a:cubicBezTo>
                  <a:cubicBezTo>
                    <a:pt x="10405" y="17789"/>
                    <a:pt x="10914" y="16928"/>
                    <a:pt x="11387" y="16307"/>
                  </a:cubicBezTo>
                  <a:cubicBezTo>
                    <a:pt x="11859" y="15686"/>
                    <a:pt x="12296" y="15304"/>
                    <a:pt x="12441" y="15351"/>
                  </a:cubicBezTo>
                  <a:cubicBezTo>
                    <a:pt x="12587" y="15399"/>
                    <a:pt x="12441" y="15877"/>
                    <a:pt x="12332" y="16355"/>
                  </a:cubicBezTo>
                  <a:cubicBezTo>
                    <a:pt x="12223" y="16833"/>
                    <a:pt x="12150" y="17311"/>
                    <a:pt x="12114" y="17836"/>
                  </a:cubicBezTo>
                  <a:cubicBezTo>
                    <a:pt x="12077" y="18362"/>
                    <a:pt x="12077" y="18935"/>
                    <a:pt x="12259" y="19174"/>
                  </a:cubicBezTo>
                  <a:cubicBezTo>
                    <a:pt x="12441" y="19413"/>
                    <a:pt x="12805" y="19318"/>
                    <a:pt x="13568" y="18410"/>
                  </a:cubicBezTo>
                  <a:cubicBezTo>
                    <a:pt x="14332" y="17502"/>
                    <a:pt x="15496" y="15781"/>
                    <a:pt x="16659" y="13488"/>
                  </a:cubicBezTo>
                  <a:cubicBezTo>
                    <a:pt x="17823" y="11194"/>
                    <a:pt x="18987" y="8327"/>
                    <a:pt x="19750" y="6224"/>
                  </a:cubicBezTo>
                  <a:cubicBezTo>
                    <a:pt x="20514" y="4121"/>
                    <a:pt x="20877" y="2783"/>
                    <a:pt x="21132" y="1780"/>
                  </a:cubicBezTo>
                  <a:cubicBezTo>
                    <a:pt x="21387" y="776"/>
                    <a:pt x="21532" y="107"/>
                    <a:pt x="21459" y="12"/>
                  </a:cubicBezTo>
                  <a:cubicBezTo>
                    <a:pt x="21387" y="-84"/>
                    <a:pt x="21096" y="394"/>
                    <a:pt x="20441" y="2401"/>
                  </a:cubicBezTo>
                  <a:cubicBezTo>
                    <a:pt x="19787" y="4408"/>
                    <a:pt x="18768" y="7944"/>
                    <a:pt x="18187" y="10620"/>
                  </a:cubicBezTo>
                  <a:cubicBezTo>
                    <a:pt x="17605" y="13297"/>
                    <a:pt x="17459" y="15112"/>
                    <a:pt x="17568" y="16212"/>
                  </a:cubicBezTo>
                  <a:cubicBezTo>
                    <a:pt x="17677" y="17311"/>
                    <a:pt x="18041" y="17693"/>
                    <a:pt x="18696" y="17597"/>
                  </a:cubicBezTo>
                  <a:cubicBezTo>
                    <a:pt x="19350" y="17502"/>
                    <a:pt x="20296" y="16928"/>
                    <a:pt x="21241" y="16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237364" y="439208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446411" y="4361391"/>
              <a:ext cx="178304" cy="17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471" fill="norm" stroke="1" extrusionOk="0">
                  <a:moveTo>
                    <a:pt x="4426" y="3728"/>
                  </a:moveTo>
                  <a:cubicBezTo>
                    <a:pt x="6853" y="3985"/>
                    <a:pt x="9280" y="4242"/>
                    <a:pt x="11100" y="4114"/>
                  </a:cubicBezTo>
                  <a:cubicBezTo>
                    <a:pt x="12920" y="3985"/>
                    <a:pt x="14134" y="3471"/>
                    <a:pt x="15226" y="2700"/>
                  </a:cubicBezTo>
                  <a:cubicBezTo>
                    <a:pt x="16318" y="1928"/>
                    <a:pt x="17289" y="900"/>
                    <a:pt x="16561" y="385"/>
                  </a:cubicBezTo>
                  <a:cubicBezTo>
                    <a:pt x="15833" y="-129"/>
                    <a:pt x="13406" y="-129"/>
                    <a:pt x="10493" y="385"/>
                  </a:cubicBezTo>
                  <a:cubicBezTo>
                    <a:pt x="7581" y="900"/>
                    <a:pt x="4183" y="1928"/>
                    <a:pt x="1999" y="4242"/>
                  </a:cubicBezTo>
                  <a:cubicBezTo>
                    <a:pt x="-185" y="6557"/>
                    <a:pt x="-1156" y="10157"/>
                    <a:pt x="2120" y="13242"/>
                  </a:cubicBezTo>
                  <a:cubicBezTo>
                    <a:pt x="5397" y="16328"/>
                    <a:pt x="12920" y="18900"/>
                    <a:pt x="20444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266428" y="4077840"/>
              <a:ext cx="153931" cy="51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88" fill="norm" stroke="1" extrusionOk="0">
                  <a:moveTo>
                    <a:pt x="20687" y="3303"/>
                  </a:moveTo>
                  <a:cubicBezTo>
                    <a:pt x="20975" y="2509"/>
                    <a:pt x="21263" y="1716"/>
                    <a:pt x="20111" y="1010"/>
                  </a:cubicBezTo>
                  <a:cubicBezTo>
                    <a:pt x="18959" y="305"/>
                    <a:pt x="16367" y="-312"/>
                    <a:pt x="13487" y="173"/>
                  </a:cubicBezTo>
                  <a:cubicBezTo>
                    <a:pt x="10607" y="658"/>
                    <a:pt x="7439" y="2245"/>
                    <a:pt x="4991" y="4449"/>
                  </a:cubicBezTo>
                  <a:cubicBezTo>
                    <a:pt x="2543" y="6653"/>
                    <a:pt x="815" y="9474"/>
                    <a:pt x="239" y="12163"/>
                  </a:cubicBezTo>
                  <a:cubicBezTo>
                    <a:pt x="-337" y="14852"/>
                    <a:pt x="239" y="17409"/>
                    <a:pt x="815" y="18908"/>
                  </a:cubicBezTo>
                  <a:cubicBezTo>
                    <a:pt x="1391" y="20406"/>
                    <a:pt x="1967" y="20847"/>
                    <a:pt x="2543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208914" y="4392083"/>
              <a:ext cx="482601" cy="20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7776"/>
                  </a:moveTo>
                  <a:cubicBezTo>
                    <a:pt x="758" y="6480"/>
                    <a:pt x="1516" y="5184"/>
                    <a:pt x="3221" y="4320"/>
                  </a:cubicBezTo>
                  <a:cubicBezTo>
                    <a:pt x="4926" y="3456"/>
                    <a:pt x="7579" y="3024"/>
                    <a:pt x="9142" y="2808"/>
                  </a:cubicBezTo>
                  <a:cubicBezTo>
                    <a:pt x="10705" y="2592"/>
                    <a:pt x="11179" y="2592"/>
                    <a:pt x="11132" y="2484"/>
                  </a:cubicBezTo>
                  <a:cubicBezTo>
                    <a:pt x="11084" y="2376"/>
                    <a:pt x="10516" y="2160"/>
                    <a:pt x="9853" y="2484"/>
                  </a:cubicBezTo>
                  <a:cubicBezTo>
                    <a:pt x="9189" y="2808"/>
                    <a:pt x="8432" y="3672"/>
                    <a:pt x="7863" y="4644"/>
                  </a:cubicBezTo>
                  <a:cubicBezTo>
                    <a:pt x="7295" y="5616"/>
                    <a:pt x="6916" y="6696"/>
                    <a:pt x="6726" y="7776"/>
                  </a:cubicBezTo>
                  <a:cubicBezTo>
                    <a:pt x="6537" y="8856"/>
                    <a:pt x="6537" y="9936"/>
                    <a:pt x="6679" y="10908"/>
                  </a:cubicBezTo>
                  <a:cubicBezTo>
                    <a:pt x="6821" y="11880"/>
                    <a:pt x="7105" y="12744"/>
                    <a:pt x="7532" y="13284"/>
                  </a:cubicBezTo>
                  <a:cubicBezTo>
                    <a:pt x="7958" y="13824"/>
                    <a:pt x="8526" y="14040"/>
                    <a:pt x="9189" y="13500"/>
                  </a:cubicBezTo>
                  <a:cubicBezTo>
                    <a:pt x="9853" y="12960"/>
                    <a:pt x="10611" y="11664"/>
                    <a:pt x="11132" y="10152"/>
                  </a:cubicBezTo>
                  <a:cubicBezTo>
                    <a:pt x="11653" y="8640"/>
                    <a:pt x="11937" y="6912"/>
                    <a:pt x="12126" y="6588"/>
                  </a:cubicBezTo>
                  <a:cubicBezTo>
                    <a:pt x="12316" y="6264"/>
                    <a:pt x="12411" y="7344"/>
                    <a:pt x="12884" y="9072"/>
                  </a:cubicBezTo>
                  <a:cubicBezTo>
                    <a:pt x="13358" y="10800"/>
                    <a:pt x="14211" y="13176"/>
                    <a:pt x="14779" y="14904"/>
                  </a:cubicBezTo>
                  <a:cubicBezTo>
                    <a:pt x="15347" y="16632"/>
                    <a:pt x="15632" y="17712"/>
                    <a:pt x="15774" y="18792"/>
                  </a:cubicBezTo>
                  <a:cubicBezTo>
                    <a:pt x="15916" y="19872"/>
                    <a:pt x="15916" y="20952"/>
                    <a:pt x="15679" y="21276"/>
                  </a:cubicBezTo>
                  <a:cubicBezTo>
                    <a:pt x="15442" y="21600"/>
                    <a:pt x="14968" y="21168"/>
                    <a:pt x="14589" y="19440"/>
                  </a:cubicBezTo>
                  <a:cubicBezTo>
                    <a:pt x="14211" y="17712"/>
                    <a:pt x="13926" y="14688"/>
                    <a:pt x="14684" y="11340"/>
                  </a:cubicBezTo>
                  <a:cubicBezTo>
                    <a:pt x="15442" y="7992"/>
                    <a:pt x="17242" y="4320"/>
                    <a:pt x="18568" y="2376"/>
                  </a:cubicBezTo>
                  <a:cubicBezTo>
                    <a:pt x="19895" y="432"/>
                    <a:pt x="20747" y="2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177066" y="4286050"/>
              <a:ext cx="181199" cy="33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10" fill="norm" stroke="1" extrusionOk="0">
                  <a:moveTo>
                    <a:pt x="20748" y="9135"/>
                  </a:moveTo>
                  <a:cubicBezTo>
                    <a:pt x="20748" y="6318"/>
                    <a:pt x="20748" y="3501"/>
                    <a:pt x="19115" y="1824"/>
                  </a:cubicBezTo>
                  <a:cubicBezTo>
                    <a:pt x="17482" y="147"/>
                    <a:pt x="14217" y="-390"/>
                    <a:pt x="10952" y="281"/>
                  </a:cubicBezTo>
                  <a:cubicBezTo>
                    <a:pt x="7687" y="952"/>
                    <a:pt x="4422" y="2830"/>
                    <a:pt x="2538" y="4171"/>
                  </a:cubicBezTo>
                  <a:cubicBezTo>
                    <a:pt x="654" y="5513"/>
                    <a:pt x="152" y="6318"/>
                    <a:pt x="27" y="7056"/>
                  </a:cubicBezTo>
                  <a:cubicBezTo>
                    <a:pt x="-99" y="7794"/>
                    <a:pt x="152" y="8465"/>
                    <a:pt x="2287" y="8599"/>
                  </a:cubicBezTo>
                  <a:cubicBezTo>
                    <a:pt x="4422" y="8733"/>
                    <a:pt x="8441" y="8330"/>
                    <a:pt x="11580" y="7794"/>
                  </a:cubicBezTo>
                  <a:cubicBezTo>
                    <a:pt x="14720" y="7257"/>
                    <a:pt x="16980" y="6586"/>
                    <a:pt x="18110" y="6721"/>
                  </a:cubicBezTo>
                  <a:cubicBezTo>
                    <a:pt x="19241" y="6855"/>
                    <a:pt x="19241" y="7794"/>
                    <a:pt x="18738" y="9806"/>
                  </a:cubicBezTo>
                  <a:cubicBezTo>
                    <a:pt x="18236" y="11819"/>
                    <a:pt x="17231" y="14904"/>
                    <a:pt x="16729" y="16783"/>
                  </a:cubicBezTo>
                  <a:cubicBezTo>
                    <a:pt x="16227" y="18661"/>
                    <a:pt x="16227" y="19332"/>
                    <a:pt x="17106" y="19868"/>
                  </a:cubicBezTo>
                  <a:cubicBezTo>
                    <a:pt x="17985" y="20405"/>
                    <a:pt x="19743" y="20808"/>
                    <a:pt x="21501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434464" y="4314376"/>
              <a:ext cx="193911" cy="27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07" fill="norm" stroke="1" extrusionOk="0">
                  <a:moveTo>
                    <a:pt x="20426" y="5475"/>
                  </a:moveTo>
                  <a:cubicBezTo>
                    <a:pt x="20896" y="4501"/>
                    <a:pt x="21365" y="3526"/>
                    <a:pt x="21483" y="2552"/>
                  </a:cubicBezTo>
                  <a:cubicBezTo>
                    <a:pt x="21600" y="1577"/>
                    <a:pt x="21365" y="603"/>
                    <a:pt x="19839" y="197"/>
                  </a:cubicBezTo>
                  <a:cubicBezTo>
                    <a:pt x="18313" y="-209"/>
                    <a:pt x="15496" y="-47"/>
                    <a:pt x="13500" y="1253"/>
                  </a:cubicBezTo>
                  <a:cubicBezTo>
                    <a:pt x="11504" y="2552"/>
                    <a:pt x="10330" y="4988"/>
                    <a:pt x="10213" y="7586"/>
                  </a:cubicBezTo>
                  <a:cubicBezTo>
                    <a:pt x="10096" y="10185"/>
                    <a:pt x="11035" y="12946"/>
                    <a:pt x="11504" y="15057"/>
                  </a:cubicBezTo>
                  <a:cubicBezTo>
                    <a:pt x="11974" y="17168"/>
                    <a:pt x="11974" y="18630"/>
                    <a:pt x="10800" y="19686"/>
                  </a:cubicBezTo>
                  <a:cubicBezTo>
                    <a:pt x="9626" y="20741"/>
                    <a:pt x="7278" y="21391"/>
                    <a:pt x="5400" y="20985"/>
                  </a:cubicBezTo>
                  <a:cubicBezTo>
                    <a:pt x="3522" y="20579"/>
                    <a:pt x="2113" y="19117"/>
                    <a:pt x="1291" y="17818"/>
                  </a:cubicBezTo>
                  <a:cubicBezTo>
                    <a:pt x="470" y="16519"/>
                    <a:pt x="235" y="15382"/>
                    <a:pt x="0" y="14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472564" y="4347633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16200"/>
                    <a:pt x="3064" y="10800"/>
                    <a:pt x="6664" y="7200"/>
                  </a:cubicBezTo>
                  <a:cubicBezTo>
                    <a:pt x="10264" y="3600"/>
                    <a:pt x="1593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834514" y="4322233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0"/>
                    <a:pt x="18000" y="919"/>
                    <a:pt x="16650" y="2145"/>
                  </a:cubicBezTo>
                  <a:cubicBezTo>
                    <a:pt x="15300" y="3370"/>
                    <a:pt x="14400" y="5362"/>
                    <a:pt x="11700" y="8732"/>
                  </a:cubicBezTo>
                  <a:cubicBezTo>
                    <a:pt x="9000" y="12102"/>
                    <a:pt x="4500" y="168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761635" y="4440802"/>
              <a:ext cx="66530" cy="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308" fill="norm" stroke="1" extrusionOk="0">
                  <a:moveTo>
                    <a:pt x="2900" y="20308"/>
                  </a:moveTo>
                  <a:cubicBezTo>
                    <a:pt x="937" y="12684"/>
                    <a:pt x="-1027" y="5061"/>
                    <a:pt x="609" y="1884"/>
                  </a:cubicBezTo>
                  <a:cubicBezTo>
                    <a:pt x="2246" y="-1292"/>
                    <a:pt x="7482" y="-21"/>
                    <a:pt x="11409" y="2520"/>
                  </a:cubicBezTo>
                  <a:cubicBezTo>
                    <a:pt x="15337" y="5061"/>
                    <a:pt x="17955" y="8873"/>
                    <a:pt x="20573" y="12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955164" y="451908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075814" y="4265083"/>
              <a:ext cx="4644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880"/>
                    <a:pt x="21600" y="5760"/>
                    <a:pt x="18313" y="8917"/>
                  </a:cubicBezTo>
                  <a:cubicBezTo>
                    <a:pt x="15026" y="12074"/>
                    <a:pt x="7513" y="15508"/>
                    <a:pt x="3757" y="17668"/>
                  </a:cubicBezTo>
                  <a:cubicBezTo>
                    <a:pt x="0" y="19828"/>
                    <a:pt x="0" y="20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044064" y="4500033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236"/>
                    <a:pt x="21600" y="10473"/>
                    <a:pt x="20057" y="14073"/>
                  </a:cubicBezTo>
                  <a:cubicBezTo>
                    <a:pt x="18514" y="17673"/>
                    <a:pt x="9257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037714" y="4423833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139972" y="4504736"/>
              <a:ext cx="158093" cy="15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43" fill="norm" stroke="1" extrusionOk="0">
                  <a:moveTo>
                    <a:pt x="755" y="8984"/>
                  </a:moveTo>
                  <a:cubicBezTo>
                    <a:pt x="3840" y="8400"/>
                    <a:pt x="6926" y="7816"/>
                    <a:pt x="9170" y="7086"/>
                  </a:cubicBezTo>
                  <a:cubicBezTo>
                    <a:pt x="11414" y="6357"/>
                    <a:pt x="12817" y="5481"/>
                    <a:pt x="13799" y="4167"/>
                  </a:cubicBezTo>
                  <a:cubicBezTo>
                    <a:pt x="14781" y="2854"/>
                    <a:pt x="15342" y="1102"/>
                    <a:pt x="14640" y="373"/>
                  </a:cubicBezTo>
                  <a:cubicBezTo>
                    <a:pt x="13939" y="-357"/>
                    <a:pt x="11975" y="-65"/>
                    <a:pt x="9310" y="1686"/>
                  </a:cubicBezTo>
                  <a:cubicBezTo>
                    <a:pt x="6646" y="3438"/>
                    <a:pt x="3279" y="6648"/>
                    <a:pt x="1456" y="8984"/>
                  </a:cubicBezTo>
                  <a:cubicBezTo>
                    <a:pt x="-367" y="11319"/>
                    <a:pt x="-648" y="12778"/>
                    <a:pt x="1596" y="14529"/>
                  </a:cubicBezTo>
                  <a:cubicBezTo>
                    <a:pt x="3840" y="16281"/>
                    <a:pt x="8609" y="18324"/>
                    <a:pt x="12256" y="19492"/>
                  </a:cubicBezTo>
                  <a:cubicBezTo>
                    <a:pt x="15903" y="20659"/>
                    <a:pt x="18427" y="20951"/>
                    <a:pt x="20952" y="2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488928" y="4346650"/>
              <a:ext cx="209187" cy="24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861" fill="norm" stroke="1" extrusionOk="0">
                  <a:moveTo>
                    <a:pt x="18570" y="624"/>
                  </a:moveTo>
                  <a:cubicBezTo>
                    <a:pt x="14934" y="84"/>
                    <a:pt x="11298" y="-456"/>
                    <a:pt x="8197" y="624"/>
                  </a:cubicBezTo>
                  <a:cubicBezTo>
                    <a:pt x="5096" y="1704"/>
                    <a:pt x="2530" y="4404"/>
                    <a:pt x="1140" y="7464"/>
                  </a:cubicBezTo>
                  <a:cubicBezTo>
                    <a:pt x="-250" y="10524"/>
                    <a:pt x="-464" y="13944"/>
                    <a:pt x="1033" y="16374"/>
                  </a:cubicBezTo>
                  <a:cubicBezTo>
                    <a:pt x="2530" y="18804"/>
                    <a:pt x="5738" y="20244"/>
                    <a:pt x="9374" y="20694"/>
                  </a:cubicBezTo>
                  <a:cubicBezTo>
                    <a:pt x="13009" y="21144"/>
                    <a:pt x="17073" y="20604"/>
                    <a:pt x="21136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832407" y="4392083"/>
              <a:ext cx="435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5999" y="389"/>
                    <a:pt x="10856" y="778"/>
                    <a:pt x="6742" y="3503"/>
                  </a:cubicBezTo>
                  <a:cubicBezTo>
                    <a:pt x="2628" y="6227"/>
                    <a:pt x="-458" y="11286"/>
                    <a:pt x="56" y="14692"/>
                  </a:cubicBezTo>
                  <a:cubicBezTo>
                    <a:pt x="571" y="18097"/>
                    <a:pt x="4685" y="19849"/>
                    <a:pt x="87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790920" y="4373976"/>
              <a:ext cx="224695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42" fill="norm" stroke="1" extrusionOk="0">
                  <a:moveTo>
                    <a:pt x="233" y="21142"/>
                  </a:moveTo>
                  <a:cubicBezTo>
                    <a:pt x="31" y="15999"/>
                    <a:pt x="-171" y="10856"/>
                    <a:pt x="233" y="6742"/>
                  </a:cubicBezTo>
                  <a:cubicBezTo>
                    <a:pt x="636" y="2628"/>
                    <a:pt x="1646" y="-458"/>
                    <a:pt x="5279" y="56"/>
                  </a:cubicBezTo>
                  <a:cubicBezTo>
                    <a:pt x="8913" y="571"/>
                    <a:pt x="15171" y="4685"/>
                    <a:pt x="21429" y="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780664" y="4601633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551088" y="4436533"/>
              <a:ext cx="226527" cy="20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42" fill="norm" stroke="1" extrusionOk="0">
                  <a:moveTo>
                    <a:pt x="16604" y="8509"/>
                  </a:moveTo>
                  <a:cubicBezTo>
                    <a:pt x="17404" y="7855"/>
                    <a:pt x="18204" y="7200"/>
                    <a:pt x="18404" y="6327"/>
                  </a:cubicBezTo>
                  <a:cubicBezTo>
                    <a:pt x="18604" y="5455"/>
                    <a:pt x="18204" y="4364"/>
                    <a:pt x="16404" y="4145"/>
                  </a:cubicBezTo>
                  <a:cubicBezTo>
                    <a:pt x="14604" y="3927"/>
                    <a:pt x="11404" y="4582"/>
                    <a:pt x="8404" y="6982"/>
                  </a:cubicBezTo>
                  <a:cubicBezTo>
                    <a:pt x="5404" y="9382"/>
                    <a:pt x="2604" y="13527"/>
                    <a:pt x="1204" y="16255"/>
                  </a:cubicBezTo>
                  <a:cubicBezTo>
                    <a:pt x="-196" y="18982"/>
                    <a:pt x="-196" y="20291"/>
                    <a:pt x="304" y="20945"/>
                  </a:cubicBezTo>
                  <a:cubicBezTo>
                    <a:pt x="804" y="21600"/>
                    <a:pt x="1804" y="21600"/>
                    <a:pt x="4504" y="19745"/>
                  </a:cubicBezTo>
                  <a:cubicBezTo>
                    <a:pt x="7204" y="17891"/>
                    <a:pt x="11604" y="14182"/>
                    <a:pt x="14704" y="10582"/>
                  </a:cubicBezTo>
                  <a:cubicBezTo>
                    <a:pt x="17804" y="6982"/>
                    <a:pt x="19604" y="3491"/>
                    <a:pt x="21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592406" y="4191920"/>
              <a:ext cx="464609" cy="75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6" fill="norm" stroke="1" extrusionOk="0">
                  <a:moveTo>
                    <a:pt x="7672" y="2074"/>
                  </a:moveTo>
                  <a:cubicBezTo>
                    <a:pt x="7770" y="1714"/>
                    <a:pt x="7867" y="1354"/>
                    <a:pt x="8649" y="964"/>
                  </a:cubicBezTo>
                  <a:cubicBezTo>
                    <a:pt x="9431" y="574"/>
                    <a:pt x="10897" y="154"/>
                    <a:pt x="12119" y="34"/>
                  </a:cubicBezTo>
                  <a:cubicBezTo>
                    <a:pt x="13341" y="-86"/>
                    <a:pt x="14318" y="94"/>
                    <a:pt x="14611" y="874"/>
                  </a:cubicBezTo>
                  <a:cubicBezTo>
                    <a:pt x="14905" y="1654"/>
                    <a:pt x="14514" y="3034"/>
                    <a:pt x="13390" y="4564"/>
                  </a:cubicBezTo>
                  <a:cubicBezTo>
                    <a:pt x="12266" y="6094"/>
                    <a:pt x="10409" y="7774"/>
                    <a:pt x="8552" y="9514"/>
                  </a:cubicBezTo>
                  <a:cubicBezTo>
                    <a:pt x="6695" y="11254"/>
                    <a:pt x="4838" y="13054"/>
                    <a:pt x="3372" y="14824"/>
                  </a:cubicBezTo>
                  <a:cubicBezTo>
                    <a:pt x="1905" y="16594"/>
                    <a:pt x="830" y="18334"/>
                    <a:pt x="342" y="19384"/>
                  </a:cubicBezTo>
                  <a:cubicBezTo>
                    <a:pt x="-147" y="20434"/>
                    <a:pt x="-49" y="20794"/>
                    <a:pt x="244" y="21064"/>
                  </a:cubicBezTo>
                  <a:cubicBezTo>
                    <a:pt x="537" y="21334"/>
                    <a:pt x="1026" y="21514"/>
                    <a:pt x="2541" y="21274"/>
                  </a:cubicBezTo>
                  <a:cubicBezTo>
                    <a:pt x="4056" y="21034"/>
                    <a:pt x="6597" y="20374"/>
                    <a:pt x="8601" y="19594"/>
                  </a:cubicBezTo>
                  <a:cubicBezTo>
                    <a:pt x="10604" y="18814"/>
                    <a:pt x="12070" y="17914"/>
                    <a:pt x="12803" y="17164"/>
                  </a:cubicBezTo>
                  <a:cubicBezTo>
                    <a:pt x="13536" y="16414"/>
                    <a:pt x="13536" y="15814"/>
                    <a:pt x="13292" y="15394"/>
                  </a:cubicBezTo>
                  <a:cubicBezTo>
                    <a:pt x="13048" y="14974"/>
                    <a:pt x="12559" y="14734"/>
                    <a:pt x="13096" y="14524"/>
                  </a:cubicBezTo>
                  <a:cubicBezTo>
                    <a:pt x="13634" y="14314"/>
                    <a:pt x="15198" y="14134"/>
                    <a:pt x="16762" y="14044"/>
                  </a:cubicBezTo>
                  <a:cubicBezTo>
                    <a:pt x="18325" y="13954"/>
                    <a:pt x="19889" y="13954"/>
                    <a:pt x="21453" y="13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756156" y="4424779"/>
              <a:ext cx="223369" cy="58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95" fill="norm" stroke="1" extrusionOk="0">
                  <a:moveTo>
                    <a:pt x="4653" y="7008"/>
                  </a:moveTo>
                  <a:cubicBezTo>
                    <a:pt x="3671" y="9591"/>
                    <a:pt x="2689" y="12174"/>
                    <a:pt x="1904" y="14365"/>
                  </a:cubicBezTo>
                  <a:cubicBezTo>
                    <a:pt x="1118" y="16556"/>
                    <a:pt x="529" y="18356"/>
                    <a:pt x="235" y="19569"/>
                  </a:cubicBezTo>
                  <a:cubicBezTo>
                    <a:pt x="-60" y="20782"/>
                    <a:pt x="-60" y="21408"/>
                    <a:pt x="136" y="21487"/>
                  </a:cubicBezTo>
                  <a:cubicBezTo>
                    <a:pt x="333" y="21565"/>
                    <a:pt x="725" y="21095"/>
                    <a:pt x="1511" y="19413"/>
                  </a:cubicBezTo>
                  <a:cubicBezTo>
                    <a:pt x="2296" y="17730"/>
                    <a:pt x="3475" y="14835"/>
                    <a:pt x="4751" y="12017"/>
                  </a:cubicBezTo>
                  <a:cubicBezTo>
                    <a:pt x="6027" y="9200"/>
                    <a:pt x="7402" y="6461"/>
                    <a:pt x="8580" y="4543"/>
                  </a:cubicBezTo>
                  <a:cubicBezTo>
                    <a:pt x="9758" y="2626"/>
                    <a:pt x="10740" y="1530"/>
                    <a:pt x="11624" y="865"/>
                  </a:cubicBezTo>
                  <a:cubicBezTo>
                    <a:pt x="12507" y="200"/>
                    <a:pt x="13293" y="-35"/>
                    <a:pt x="14667" y="4"/>
                  </a:cubicBezTo>
                  <a:cubicBezTo>
                    <a:pt x="16042" y="43"/>
                    <a:pt x="18005" y="356"/>
                    <a:pt x="19380" y="1295"/>
                  </a:cubicBezTo>
                  <a:cubicBezTo>
                    <a:pt x="20755" y="2235"/>
                    <a:pt x="21540" y="3800"/>
                    <a:pt x="19380" y="5365"/>
                  </a:cubicBezTo>
                  <a:cubicBezTo>
                    <a:pt x="17220" y="6930"/>
                    <a:pt x="12115" y="8495"/>
                    <a:pt x="8580" y="9474"/>
                  </a:cubicBezTo>
                  <a:cubicBezTo>
                    <a:pt x="5045" y="10452"/>
                    <a:pt x="3082" y="10843"/>
                    <a:pt x="1118" y="1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988020" y="4715933"/>
              <a:ext cx="595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860" y="0"/>
                  </a:moveTo>
                  <a:cubicBezTo>
                    <a:pt x="115" y="4255"/>
                    <a:pt x="-630" y="8509"/>
                    <a:pt x="860" y="12109"/>
                  </a:cubicBezTo>
                  <a:cubicBezTo>
                    <a:pt x="2349" y="15709"/>
                    <a:pt x="6073" y="18655"/>
                    <a:pt x="9798" y="20127"/>
                  </a:cubicBezTo>
                  <a:cubicBezTo>
                    <a:pt x="13522" y="21600"/>
                    <a:pt x="17246" y="21600"/>
                    <a:pt x="209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907351" y="4760383"/>
              <a:ext cx="1847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7493" y="2250"/>
                    <a:pt x="13565" y="4500"/>
                    <a:pt x="10375" y="6975"/>
                  </a:cubicBezTo>
                  <a:cubicBezTo>
                    <a:pt x="7184" y="9450"/>
                    <a:pt x="4729" y="12150"/>
                    <a:pt x="3011" y="14400"/>
                  </a:cubicBezTo>
                  <a:cubicBezTo>
                    <a:pt x="1293" y="16650"/>
                    <a:pt x="311" y="18450"/>
                    <a:pt x="65" y="19575"/>
                  </a:cubicBezTo>
                  <a:cubicBezTo>
                    <a:pt x="-180" y="20700"/>
                    <a:pt x="311" y="21150"/>
                    <a:pt x="8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895272" y="4305299"/>
              <a:ext cx="171394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9475" y="6928"/>
                  </a:moveTo>
                  <a:cubicBezTo>
                    <a:pt x="6578" y="8966"/>
                    <a:pt x="3680" y="11004"/>
                    <a:pt x="1968" y="13042"/>
                  </a:cubicBezTo>
                  <a:cubicBezTo>
                    <a:pt x="256" y="15079"/>
                    <a:pt x="-271" y="17117"/>
                    <a:pt x="124" y="17728"/>
                  </a:cubicBezTo>
                  <a:cubicBezTo>
                    <a:pt x="519" y="18340"/>
                    <a:pt x="1836" y="17525"/>
                    <a:pt x="3549" y="14875"/>
                  </a:cubicBezTo>
                  <a:cubicBezTo>
                    <a:pt x="5261" y="12226"/>
                    <a:pt x="7368" y="7743"/>
                    <a:pt x="9212" y="4687"/>
                  </a:cubicBezTo>
                  <a:cubicBezTo>
                    <a:pt x="11056" y="1630"/>
                    <a:pt x="12636" y="0"/>
                    <a:pt x="13822" y="0"/>
                  </a:cubicBezTo>
                  <a:cubicBezTo>
                    <a:pt x="15007" y="0"/>
                    <a:pt x="15797" y="1630"/>
                    <a:pt x="16983" y="5502"/>
                  </a:cubicBezTo>
                  <a:cubicBezTo>
                    <a:pt x="18168" y="9374"/>
                    <a:pt x="19749" y="15487"/>
                    <a:pt x="21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128210" y="4511038"/>
              <a:ext cx="141656" cy="23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65" fill="norm" stroke="1" extrusionOk="0">
                  <a:moveTo>
                    <a:pt x="20950" y="3103"/>
                  </a:moveTo>
                  <a:cubicBezTo>
                    <a:pt x="19072" y="1729"/>
                    <a:pt x="17193" y="354"/>
                    <a:pt x="15002" y="60"/>
                  </a:cubicBezTo>
                  <a:cubicBezTo>
                    <a:pt x="12811" y="-235"/>
                    <a:pt x="10307" y="550"/>
                    <a:pt x="7489" y="2907"/>
                  </a:cubicBezTo>
                  <a:cubicBezTo>
                    <a:pt x="4672" y="5263"/>
                    <a:pt x="1541" y="9190"/>
                    <a:pt x="446" y="12430"/>
                  </a:cubicBezTo>
                  <a:cubicBezTo>
                    <a:pt x="-650" y="15670"/>
                    <a:pt x="289" y="18223"/>
                    <a:pt x="3107" y="19598"/>
                  </a:cubicBezTo>
                  <a:cubicBezTo>
                    <a:pt x="5924" y="20972"/>
                    <a:pt x="10620" y="21169"/>
                    <a:pt x="15315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219859" y="4550833"/>
              <a:ext cx="240506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20392" y="0"/>
                  </a:moveTo>
                  <a:cubicBezTo>
                    <a:pt x="18118" y="3647"/>
                    <a:pt x="15845" y="7294"/>
                    <a:pt x="13382" y="10800"/>
                  </a:cubicBezTo>
                  <a:cubicBezTo>
                    <a:pt x="10918" y="14306"/>
                    <a:pt x="8266" y="17673"/>
                    <a:pt x="6466" y="19496"/>
                  </a:cubicBezTo>
                  <a:cubicBezTo>
                    <a:pt x="4666" y="21319"/>
                    <a:pt x="3718" y="21600"/>
                    <a:pt x="2771" y="21600"/>
                  </a:cubicBezTo>
                  <a:cubicBezTo>
                    <a:pt x="1824" y="21600"/>
                    <a:pt x="876" y="21319"/>
                    <a:pt x="403" y="20478"/>
                  </a:cubicBezTo>
                  <a:cubicBezTo>
                    <a:pt x="-71" y="19636"/>
                    <a:pt x="-71" y="18234"/>
                    <a:pt x="118" y="16831"/>
                  </a:cubicBezTo>
                  <a:cubicBezTo>
                    <a:pt x="308" y="15429"/>
                    <a:pt x="687" y="14026"/>
                    <a:pt x="2013" y="13044"/>
                  </a:cubicBezTo>
                  <a:cubicBezTo>
                    <a:pt x="3340" y="12062"/>
                    <a:pt x="5613" y="11501"/>
                    <a:pt x="7697" y="11782"/>
                  </a:cubicBezTo>
                  <a:cubicBezTo>
                    <a:pt x="9782" y="12062"/>
                    <a:pt x="11676" y="13184"/>
                    <a:pt x="13950" y="14447"/>
                  </a:cubicBezTo>
                  <a:cubicBezTo>
                    <a:pt x="16224" y="15709"/>
                    <a:pt x="18876" y="17112"/>
                    <a:pt x="21529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473064" y="4563533"/>
              <a:ext cx="10391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2960" y="0"/>
                  </a:moveTo>
                  <a:cubicBezTo>
                    <a:pt x="16848" y="3600"/>
                    <a:pt x="20736" y="7200"/>
                    <a:pt x="21168" y="10114"/>
                  </a:cubicBezTo>
                  <a:cubicBezTo>
                    <a:pt x="21600" y="13029"/>
                    <a:pt x="18576" y="15257"/>
                    <a:pt x="14472" y="17057"/>
                  </a:cubicBezTo>
                  <a:cubicBezTo>
                    <a:pt x="10368" y="18857"/>
                    <a:pt x="5184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317614" y="463338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349364" y="45190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336664" y="4614838"/>
              <a:ext cx="171451" cy="23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2873"/>
                  </a:moveTo>
                  <a:cubicBezTo>
                    <a:pt x="20800" y="1900"/>
                    <a:pt x="20000" y="927"/>
                    <a:pt x="18533" y="440"/>
                  </a:cubicBezTo>
                  <a:cubicBezTo>
                    <a:pt x="17067" y="-46"/>
                    <a:pt x="14933" y="-46"/>
                    <a:pt x="13067" y="51"/>
                  </a:cubicBezTo>
                  <a:cubicBezTo>
                    <a:pt x="11200" y="149"/>
                    <a:pt x="9600" y="343"/>
                    <a:pt x="8800" y="927"/>
                  </a:cubicBezTo>
                  <a:cubicBezTo>
                    <a:pt x="8000" y="1511"/>
                    <a:pt x="8000" y="2484"/>
                    <a:pt x="8667" y="3846"/>
                  </a:cubicBezTo>
                  <a:cubicBezTo>
                    <a:pt x="9333" y="5208"/>
                    <a:pt x="10667" y="6959"/>
                    <a:pt x="12533" y="8905"/>
                  </a:cubicBezTo>
                  <a:cubicBezTo>
                    <a:pt x="14400" y="10851"/>
                    <a:pt x="16800" y="12992"/>
                    <a:pt x="18400" y="14549"/>
                  </a:cubicBezTo>
                  <a:cubicBezTo>
                    <a:pt x="20000" y="16105"/>
                    <a:pt x="20800" y="17078"/>
                    <a:pt x="20800" y="17954"/>
                  </a:cubicBezTo>
                  <a:cubicBezTo>
                    <a:pt x="20800" y="18830"/>
                    <a:pt x="20000" y="19608"/>
                    <a:pt x="16400" y="20192"/>
                  </a:cubicBezTo>
                  <a:cubicBezTo>
                    <a:pt x="12800" y="20776"/>
                    <a:pt x="6400" y="21165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178057" y="5535459"/>
              <a:ext cx="256157" cy="66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51" fill="norm" stroke="1" extrusionOk="0">
                  <a:moveTo>
                    <a:pt x="3313" y="4499"/>
                  </a:moveTo>
                  <a:cubicBezTo>
                    <a:pt x="2268" y="4568"/>
                    <a:pt x="1223" y="4636"/>
                    <a:pt x="613" y="4841"/>
                  </a:cubicBezTo>
                  <a:cubicBezTo>
                    <a:pt x="3" y="5046"/>
                    <a:pt x="-171" y="5388"/>
                    <a:pt x="177" y="6516"/>
                  </a:cubicBezTo>
                  <a:cubicBezTo>
                    <a:pt x="526" y="7644"/>
                    <a:pt x="1397" y="9558"/>
                    <a:pt x="2006" y="11608"/>
                  </a:cubicBezTo>
                  <a:cubicBezTo>
                    <a:pt x="2616" y="13659"/>
                    <a:pt x="2964" y="15846"/>
                    <a:pt x="2964" y="17350"/>
                  </a:cubicBezTo>
                  <a:cubicBezTo>
                    <a:pt x="2964" y="18854"/>
                    <a:pt x="2616" y="19674"/>
                    <a:pt x="2268" y="20289"/>
                  </a:cubicBezTo>
                  <a:cubicBezTo>
                    <a:pt x="1919" y="20905"/>
                    <a:pt x="1571" y="21315"/>
                    <a:pt x="1310" y="21349"/>
                  </a:cubicBezTo>
                  <a:cubicBezTo>
                    <a:pt x="1048" y="21383"/>
                    <a:pt x="874" y="21041"/>
                    <a:pt x="700" y="19572"/>
                  </a:cubicBezTo>
                  <a:cubicBezTo>
                    <a:pt x="526" y="18102"/>
                    <a:pt x="352" y="15505"/>
                    <a:pt x="700" y="13180"/>
                  </a:cubicBezTo>
                  <a:cubicBezTo>
                    <a:pt x="1048" y="10856"/>
                    <a:pt x="1919" y="8806"/>
                    <a:pt x="3400" y="6687"/>
                  </a:cubicBezTo>
                  <a:cubicBezTo>
                    <a:pt x="4881" y="4568"/>
                    <a:pt x="6971" y="2380"/>
                    <a:pt x="9235" y="1184"/>
                  </a:cubicBezTo>
                  <a:cubicBezTo>
                    <a:pt x="11500" y="-12"/>
                    <a:pt x="13939" y="-217"/>
                    <a:pt x="16203" y="193"/>
                  </a:cubicBezTo>
                  <a:cubicBezTo>
                    <a:pt x="18468" y="603"/>
                    <a:pt x="20558" y="1629"/>
                    <a:pt x="20994" y="2893"/>
                  </a:cubicBezTo>
                  <a:cubicBezTo>
                    <a:pt x="21429" y="4158"/>
                    <a:pt x="20210" y="5661"/>
                    <a:pt x="17771" y="6892"/>
                  </a:cubicBezTo>
                  <a:cubicBezTo>
                    <a:pt x="15332" y="8122"/>
                    <a:pt x="11674" y="9079"/>
                    <a:pt x="9410" y="9524"/>
                  </a:cubicBezTo>
                  <a:cubicBezTo>
                    <a:pt x="7145" y="9968"/>
                    <a:pt x="6274" y="9899"/>
                    <a:pt x="5403" y="9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246638" y="5293939"/>
              <a:ext cx="187577" cy="15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95" fill="norm" stroke="1" extrusionOk="0">
                  <a:moveTo>
                    <a:pt x="3305" y="6800"/>
                  </a:moveTo>
                  <a:cubicBezTo>
                    <a:pt x="2577" y="10495"/>
                    <a:pt x="1849" y="14190"/>
                    <a:pt x="1242" y="16748"/>
                  </a:cubicBezTo>
                  <a:cubicBezTo>
                    <a:pt x="635" y="19306"/>
                    <a:pt x="150" y="20727"/>
                    <a:pt x="28" y="20727"/>
                  </a:cubicBezTo>
                  <a:cubicBezTo>
                    <a:pt x="-93" y="20727"/>
                    <a:pt x="150" y="19306"/>
                    <a:pt x="1120" y="16179"/>
                  </a:cubicBezTo>
                  <a:cubicBezTo>
                    <a:pt x="2091" y="13053"/>
                    <a:pt x="3790" y="8221"/>
                    <a:pt x="5125" y="5095"/>
                  </a:cubicBezTo>
                  <a:cubicBezTo>
                    <a:pt x="6460" y="1969"/>
                    <a:pt x="7431" y="548"/>
                    <a:pt x="8523" y="121"/>
                  </a:cubicBezTo>
                  <a:cubicBezTo>
                    <a:pt x="9615" y="-305"/>
                    <a:pt x="10828" y="263"/>
                    <a:pt x="13013" y="3958"/>
                  </a:cubicBezTo>
                  <a:cubicBezTo>
                    <a:pt x="15197" y="7653"/>
                    <a:pt x="18352" y="14474"/>
                    <a:pt x="21507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440564" y="5852583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516"/>
                    <a:pt x="6480" y="3032"/>
                    <a:pt x="10080" y="6632"/>
                  </a:cubicBezTo>
                  <a:cubicBezTo>
                    <a:pt x="13680" y="10232"/>
                    <a:pt x="17640" y="159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463969" y="5862837"/>
              <a:ext cx="148046" cy="15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53" fill="norm" stroke="1" extrusionOk="0">
                  <a:moveTo>
                    <a:pt x="21278" y="2088"/>
                  </a:moveTo>
                  <a:cubicBezTo>
                    <a:pt x="20061" y="921"/>
                    <a:pt x="18844" y="-247"/>
                    <a:pt x="16410" y="45"/>
                  </a:cubicBezTo>
                  <a:cubicBezTo>
                    <a:pt x="13977" y="337"/>
                    <a:pt x="10326" y="2088"/>
                    <a:pt x="7284" y="4569"/>
                  </a:cubicBezTo>
                  <a:cubicBezTo>
                    <a:pt x="4241" y="7050"/>
                    <a:pt x="1808" y="10261"/>
                    <a:pt x="743" y="13180"/>
                  </a:cubicBezTo>
                  <a:cubicBezTo>
                    <a:pt x="-322" y="16099"/>
                    <a:pt x="-18" y="18726"/>
                    <a:pt x="286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676118" y="5598583"/>
              <a:ext cx="164497" cy="29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97" fill="norm" stroke="1" extrusionOk="0">
                  <a:moveTo>
                    <a:pt x="21249" y="0"/>
                  </a:moveTo>
                  <a:cubicBezTo>
                    <a:pt x="18515" y="456"/>
                    <a:pt x="15781" y="913"/>
                    <a:pt x="12363" y="3118"/>
                  </a:cubicBezTo>
                  <a:cubicBezTo>
                    <a:pt x="8945" y="5324"/>
                    <a:pt x="4844" y="9279"/>
                    <a:pt x="2520" y="12169"/>
                  </a:cubicBezTo>
                  <a:cubicBezTo>
                    <a:pt x="196" y="15059"/>
                    <a:pt x="-351" y="16885"/>
                    <a:pt x="196" y="18330"/>
                  </a:cubicBezTo>
                  <a:cubicBezTo>
                    <a:pt x="743" y="19775"/>
                    <a:pt x="2383" y="20839"/>
                    <a:pt x="4571" y="21220"/>
                  </a:cubicBezTo>
                  <a:cubicBezTo>
                    <a:pt x="6758" y="21600"/>
                    <a:pt x="9492" y="21296"/>
                    <a:pt x="12226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793237" y="5636683"/>
              <a:ext cx="250578" cy="2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2" fill="norm" stroke="1" extrusionOk="0">
                  <a:moveTo>
                    <a:pt x="21488" y="0"/>
                  </a:moveTo>
                  <a:cubicBezTo>
                    <a:pt x="20580" y="411"/>
                    <a:pt x="19673" y="823"/>
                    <a:pt x="18221" y="2983"/>
                  </a:cubicBezTo>
                  <a:cubicBezTo>
                    <a:pt x="16769" y="5143"/>
                    <a:pt x="14772" y="9051"/>
                    <a:pt x="12775" y="12137"/>
                  </a:cubicBezTo>
                  <a:cubicBezTo>
                    <a:pt x="10779" y="15223"/>
                    <a:pt x="8782" y="17486"/>
                    <a:pt x="7330" y="18926"/>
                  </a:cubicBezTo>
                  <a:cubicBezTo>
                    <a:pt x="5878" y="20366"/>
                    <a:pt x="4970" y="20983"/>
                    <a:pt x="4063" y="21291"/>
                  </a:cubicBezTo>
                  <a:cubicBezTo>
                    <a:pt x="3155" y="21600"/>
                    <a:pt x="2248" y="21600"/>
                    <a:pt x="1522" y="21086"/>
                  </a:cubicBezTo>
                  <a:cubicBezTo>
                    <a:pt x="796" y="20571"/>
                    <a:pt x="251" y="19543"/>
                    <a:pt x="70" y="17897"/>
                  </a:cubicBezTo>
                  <a:cubicBezTo>
                    <a:pt x="-112" y="16251"/>
                    <a:pt x="70" y="13989"/>
                    <a:pt x="523" y="12549"/>
                  </a:cubicBezTo>
                  <a:cubicBezTo>
                    <a:pt x="977" y="11109"/>
                    <a:pt x="1703" y="10491"/>
                    <a:pt x="3064" y="10389"/>
                  </a:cubicBezTo>
                  <a:cubicBezTo>
                    <a:pt x="4426" y="10286"/>
                    <a:pt x="6422" y="10697"/>
                    <a:pt x="9417" y="12446"/>
                  </a:cubicBezTo>
                  <a:cubicBezTo>
                    <a:pt x="12412" y="14194"/>
                    <a:pt x="16406" y="17280"/>
                    <a:pt x="20399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145414" y="5554133"/>
              <a:ext cx="11161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3200" y="0"/>
                  </a:moveTo>
                  <a:cubicBezTo>
                    <a:pt x="16800" y="2125"/>
                    <a:pt x="20400" y="4249"/>
                    <a:pt x="21000" y="6964"/>
                  </a:cubicBezTo>
                  <a:cubicBezTo>
                    <a:pt x="21600" y="9679"/>
                    <a:pt x="19200" y="12984"/>
                    <a:pt x="15200" y="15521"/>
                  </a:cubicBezTo>
                  <a:cubicBezTo>
                    <a:pt x="11200" y="18059"/>
                    <a:pt x="5600" y="198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697864" y="5738283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7280"/>
                    <a:pt x="8960" y="12960"/>
                    <a:pt x="12560" y="9360"/>
                  </a:cubicBezTo>
                  <a:cubicBezTo>
                    <a:pt x="16160" y="5760"/>
                    <a:pt x="1888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901064" y="5592233"/>
              <a:ext cx="444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877"/>
                    <a:pt x="17486" y="7754"/>
                    <a:pt x="13886" y="11354"/>
                  </a:cubicBezTo>
                  <a:cubicBezTo>
                    <a:pt x="10286" y="14954"/>
                    <a:pt x="5143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704214" y="6043083"/>
              <a:ext cx="374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2" y="21600"/>
                    <a:pt x="10983" y="21600"/>
                    <a:pt x="14583" y="18000"/>
                  </a:cubicBezTo>
                  <a:cubicBezTo>
                    <a:pt x="18183" y="14400"/>
                    <a:pt x="1989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485264" y="5617633"/>
              <a:ext cx="50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6"/>
                    <a:pt x="14400" y="771"/>
                    <a:pt x="11250" y="2314"/>
                  </a:cubicBezTo>
                  <a:cubicBezTo>
                    <a:pt x="8100" y="3857"/>
                    <a:pt x="5400" y="6557"/>
                    <a:pt x="3600" y="9964"/>
                  </a:cubicBezTo>
                  <a:cubicBezTo>
                    <a:pt x="1800" y="13371"/>
                    <a:pt x="9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590770" y="5871633"/>
              <a:ext cx="2784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5600"/>
                    <a:pt x="-1304" y="9600"/>
                    <a:pt x="1782" y="6000"/>
                  </a:cubicBezTo>
                  <a:cubicBezTo>
                    <a:pt x="4867" y="2400"/>
                    <a:pt x="12582" y="1200"/>
                    <a:pt x="20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780320" y="5598073"/>
              <a:ext cx="187545" cy="42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08" fill="norm" stroke="1" extrusionOk="0">
                  <a:moveTo>
                    <a:pt x="21504" y="5426"/>
                  </a:moveTo>
                  <a:cubicBezTo>
                    <a:pt x="20291" y="3732"/>
                    <a:pt x="19077" y="2037"/>
                    <a:pt x="17135" y="1032"/>
                  </a:cubicBezTo>
                  <a:cubicBezTo>
                    <a:pt x="15194" y="26"/>
                    <a:pt x="12524" y="-292"/>
                    <a:pt x="9733" y="290"/>
                  </a:cubicBezTo>
                  <a:cubicBezTo>
                    <a:pt x="6942" y="873"/>
                    <a:pt x="4030" y="2355"/>
                    <a:pt x="2331" y="3414"/>
                  </a:cubicBezTo>
                  <a:cubicBezTo>
                    <a:pt x="632" y="4473"/>
                    <a:pt x="147" y="5108"/>
                    <a:pt x="25" y="5690"/>
                  </a:cubicBezTo>
                  <a:cubicBezTo>
                    <a:pt x="-96" y="6273"/>
                    <a:pt x="147" y="6802"/>
                    <a:pt x="2452" y="6961"/>
                  </a:cubicBezTo>
                  <a:cubicBezTo>
                    <a:pt x="4758" y="7120"/>
                    <a:pt x="9126" y="6908"/>
                    <a:pt x="11917" y="6643"/>
                  </a:cubicBezTo>
                  <a:cubicBezTo>
                    <a:pt x="14708" y="6379"/>
                    <a:pt x="15922" y="6061"/>
                    <a:pt x="17014" y="6061"/>
                  </a:cubicBezTo>
                  <a:cubicBezTo>
                    <a:pt x="18106" y="6061"/>
                    <a:pt x="19077" y="6379"/>
                    <a:pt x="19441" y="7702"/>
                  </a:cubicBezTo>
                  <a:cubicBezTo>
                    <a:pt x="19805" y="9026"/>
                    <a:pt x="19562" y="11355"/>
                    <a:pt x="19077" y="13790"/>
                  </a:cubicBezTo>
                  <a:cubicBezTo>
                    <a:pt x="18592" y="16226"/>
                    <a:pt x="17864" y="18767"/>
                    <a:pt x="17135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088514" y="5566833"/>
              <a:ext cx="260351" cy="42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7561" y="1383"/>
                    <a:pt x="13522" y="2767"/>
                    <a:pt x="10098" y="5107"/>
                  </a:cubicBezTo>
                  <a:cubicBezTo>
                    <a:pt x="6673" y="7448"/>
                    <a:pt x="3863" y="10747"/>
                    <a:pt x="2195" y="13354"/>
                  </a:cubicBezTo>
                  <a:cubicBezTo>
                    <a:pt x="527" y="15961"/>
                    <a:pt x="0" y="17876"/>
                    <a:pt x="0" y="19100"/>
                  </a:cubicBezTo>
                  <a:cubicBezTo>
                    <a:pt x="0" y="20323"/>
                    <a:pt x="527" y="20855"/>
                    <a:pt x="1229" y="21174"/>
                  </a:cubicBezTo>
                  <a:cubicBezTo>
                    <a:pt x="1932" y="21494"/>
                    <a:pt x="2810" y="21600"/>
                    <a:pt x="3951" y="21334"/>
                  </a:cubicBezTo>
                  <a:cubicBezTo>
                    <a:pt x="5093" y="21068"/>
                    <a:pt x="6498" y="20430"/>
                    <a:pt x="7376" y="19578"/>
                  </a:cubicBezTo>
                  <a:cubicBezTo>
                    <a:pt x="8254" y="18727"/>
                    <a:pt x="8605" y="17663"/>
                    <a:pt x="8517" y="16865"/>
                  </a:cubicBezTo>
                  <a:cubicBezTo>
                    <a:pt x="8429" y="16067"/>
                    <a:pt x="7902" y="15535"/>
                    <a:pt x="6761" y="15269"/>
                  </a:cubicBezTo>
                  <a:cubicBezTo>
                    <a:pt x="5620" y="15003"/>
                    <a:pt x="3863" y="15003"/>
                    <a:pt x="2107" y="15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585931" y="5405966"/>
              <a:ext cx="2639484" cy="107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35" y="15736"/>
                  </a:moveTo>
                  <a:cubicBezTo>
                    <a:pt x="17" y="17002"/>
                    <a:pt x="0" y="18267"/>
                    <a:pt x="0" y="19132"/>
                  </a:cubicBezTo>
                  <a:cubicBezTo>
                    <a:pt x="0" y="19997"/>
                    <a:pt x="17" y="20461"/>
                    <a:pt x="43" y="20820"/>
                  </a:cubicBezTo>
                  <a:cubicBezTo>
                    <a:pt x="69" y="21178"/>
                    <a:pt x="104" y="21431"/>
                    <a:pt x="156" y="21495"/>
                  </a:cubicBezTo>
                  <a:cubicBezTo>
                    <a:pt x="208" y="21558"/>
                    <a:pt x="277" y="21431"/>
                    <a:pt x="416" y="20714"/>
                  </a:cubicBezTo>
                  <a:cubicBezTo>
                    <a:pt x="554" y="19997"/>
                    <a:pt x="762" y="18689"/>
                    <a:pt x="935" y="17171"/>
                  </a:cubicBezTo>
                  <a:cubicBezTo>
                    <a:pt x="1109" y="15652"/>
                    <a:pt x="1247" y="13922"/>
                    <a:pt x="1368" y="12213"/>
                  </a:cubicBezTo>
                  <a:cubicBezTo>
                    <a:pt x="1490" y="10505"/>
                    <a:pt x="1594" y="8817"/>
                    <a:pt x="1646" y="7256"/>
                  </a:cubicBezTo>
                  <a:cubicBezTo>
                    <a:pt x="1698" y="5696"/>
                    <a:pt x="1698" y="4261"/>
                    <a:pt x="1646" y="3164"/>
                  </a:cubicBezTo>
                  <a:cubicBezTo>
                    <a:pt x="1594" y="2067"/>
                    <a:pt x="1490" y="1308"/>
                    <a:pt x="1438" y="823"/>
                  </a:cubicBezTo>
                  <a:cubicBezTo>
                    <a:pt x="1386" y="338"/>
                    <a:pt x="1386" y="127"/>
                    <a:pt x="1429" y="42"/>
                  </a:cubicBezTo>
                  <a:cubicBezTo>
                    <a:pt x="1472" y="-42"/>
                    <a:pt x="1559" y="0"/>
                    <a:pt x="1680" y="169"/>
                  </a:cubicBezTo>
                  <a:cubicBezTo>
                    <a:pt x="1801" y="338"/>
                    <a:pt x="1957" y="633"/>
                    <a:pt x="2356" y="823"/>
                  </a:cubicBezTo>
                  <a:cubicBezTo>
                    <a:pt x="2754" y="1013"/>
                    <a:pt x="3395" y="1097"/>
                    <a:pt x="4019" y="1118"/>
                  </a:cubicBezTo>
                  <a:cubicBezTo>
                    <a:pt x="4642" y="1139"/>
                    <a:pt x="5248" y="1097"/>
                    <a:pt x="5898" y="1076"/>
                  </a:cubicBezTo>
                  <a:cubicBezTo>
                    <a:pt x="6548" y="1055"/>
                    <a:pt x="7240" y="1055"/>
                    <a:pt x="7968" y="1055"/>
                  </a:cubicBezTo>
                  <a:cubicBezTo>
                    <a:pt x="8695" y="1055"/>
                    <a:pt x="9458" y="1055"/>
                    <a:pt x="10133" y="1076"/>
                  </a:cubicBezTo>
                  <a:cubicBezTo>
                    <a:pt x="10809" y="1097"/>
                    <a:pt x="11398" y="1139"/>
                    <a:pt x="11961" y="1160"/>
                  </a:cubicBezTo>
                  <a:cubicBezTo>
                    <a:pt x="12523" y="1181"/>
                    <a:pt x="13060" y="1181"/>
                    <a:pt x="13606" y="1203"/>
                  </a:cubicBezTo>
                  <a:cubicBezTo>
                    <a:pt x="14152" y="1224"/>
                    <a:pt x="14706" y="1266"/>
                    <a:pt x="15364" y="1371"/>
                  </a:cubicBezTo>
                  <a:cubicBezTo>
                    <a:pt x="16022" y="1477"/>
                    <a:pt x="16785" y="1645"/>
                    <a:pt x="17503" y="1793"/>
                  </a:cubicBezTo>
                  <a:cubicBezTo>
                    <a:pt x="18222" y="1941"/>
                    <a:pt x="18898" y="2067"/>
                    <a:pt x="19573" y="2363"/>
                  </a:cubicBezTo>
                  <a:cubicBezTo>
                    <a:pt x="20249" y="2658"/>
                    <a:pt x="20924" y="3122"/>
                    <a:pt x="21600" y="3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079672" y="5611275"/>
              <a:ext cx="184232" cy="46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03" fill="norm" stroke="1" extrusionOk="0">
                  <a:moveTo>
                    <a:pt x="3576" y="7624"/>
                  </a:moveTo>
                  <a:cubicBezTo>
                    <a:pt x="3576" y="6940"/>
                    <a:pt x="3576" y="6256"/>
                    <a:pt x="3576" y="6256"/>
                  </a:cubicBezTo>
                  <a:cubicBezTo>
                    <a:pt x="3576" y="6256"/>
                    <a:pt x="3576" y="6940"/>
                    <a:pt x="3455" y="8895"/>
                  </a:cubicBezTo>
                  <a:cubicBezTo>
                    <a:pt x="3334" y="10850"/>
                    <a:pt x="3091" y="14075"/>
                    <a:pt x="2606" y="16225"/>
                  </a:cubicBezTo>
                  <a:cubicBezTo>
                    <a:pt x="2120" y="18375"/>
                    <a:pt x="1392" y="19451"/>
                    <a:pt x="907" y="20232"/>
                  </a:cubicBezTo>
                  <a:cubicBezTo>
                    <a:pt x="421" y="21014"/>
                    <a:pt x="179" y="21503"/>
                    <a:pt x="57" y="21503"/>
                  </a:cubicBezTo>
                  <a:cubicBezTo>
                    <a:pt x="-64" y="21503"/>
                    <a:pt x="-64" y="21014"/>
                    <a:pt x="785" y="19255"/>
                  </a:cubicBezTo>
                  <a:cubicBezTo>
                    <a:pt x="1635" y="17496"/>
                    <a:pt x="3334" y="14466"/>
                    <a:pt x="5397" y="11338"/>
                  </a:cubicBezTo>
                  <a:cubicBezTo>
                    <a:pt x="7460" y="8211"/>
                    <a:pt x="9887" y="4985"/>
                    <a:pt x="11464" y="3128"/>
                  </a:cubicBezTo>
                  <a:cubicBezTo>
                    <a:pt x="13042" y="1271"/>
                    <a:pt x="13770" y="783"/>
                    <a:pt x="14740" y="441"/>
                  </a:cubicBezTo>
                  <a:cubicBezTo>
                    <a:pt x="15711" y="98"/>
                    <a:pt x="16925" y="-97"/>
                    <a:pt x="18017" y="50"/>
                  </a:cubicBezTo>
                  <a:cubicBezTo>
                    <a:pt x="19109" y="196"/>
                    <a:pt x="20080" y="685"/>
                    <a:pt x="20687" y="1467"/>
                  </a:cubicBezTo>
                  <a:cubicBezTo>
                    <a:pt x="21293" y="2249"/>
                    <a:pt x="21536" y="3324"/>
                    <a:pt x="19594" y="4790"/>
                  </a:cubicBezTo>
                  <a:cubicBezTo>
                    <a:pt x="17653" y="6256"/>
                    <a:pt x="13527" y="8113"/>
                    <a:pt x="10736" y="9188"/>
                  </a:cubicBezTo>
                  <a:cubicBezTo>
                    <a:pt x="7945" y="10263"/>
                    <a:pt x="6489" y="10556"/>
                    <a:pt x="5033" y="10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188007" y="5511394"/>
              <a:ext cx="111242" cy="13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3" fill="norm" stroke="1" extrusionOk="0">
                  <a:moveTo>
                    <a:pt x="7155" y="5894"/>
                  </a:moveTo>
                  <a:cubicBezTo>
                    <a:pt x="5525" y="6923"/>
                    <a:pt x="3894" y="7952"/>
                    <a:pt x="2468" y="9152"/>
                  </a:cubicBezTo>
                  <a:cubicBezTo>
                    <a:pt x="1042" y="10352"/>
                    <a:pt x="-181" y="11723"/>
                    <a:pt x="23" y="11723"/>
                  </a:cubicBezTo>
                  <a:cubicBezTo>
                    <a:pt x="227" y="11723"/>
                    <a:pt x="1857" y="10352"/>
                    <a:pt x="4302" y="8466"/>
                  </a:cubicBezTo>
                  <a:cubicBezTo>
                    <a:pt x="6747" y="6580"/>
                    <a:pt x="10008" y="4180"/>
                    <a:pt x="12861" y="2466"/>
                  </a:cubicBezTo>
                  <a:cubicBezTo>
                    <a:pt x="15713" y="752"/>
                    <a:pt x="18159" y="-277"/>
                    <a:pt x="19585" y="66"/>
                  </a:cubicBezTo>
                  <a:cubicBezTo>
                    <a:pt x="21011" y="409"/>
                    <a:pt x="21419" y="2123"/>
                    <a:pt x="21419" y="5894"/>
                  </a:cubicBezTo>
                  <a:cubicBezTo>
                    <a:pt x="21419" y="9666"/>
                    <a:pt x="21011" y="15494"/>
                    <a:pt x="20604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225164" y="5876242"/>
              <a:ext cx="101601" cy="1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780"/>
                  </a:moveTo>
                  <a:cubicBezTo>
                    <a:pt x="1800" y="1150"/>
                    <a:pt x="3600" y="-480"/>
                    <a:pt x="6075" y="131"/>
                  </a:cubicBezTo>
                  <a:cubicBezTo>
                    <a:pt x="8550" y="743"/>
                    <a:pt x="11700" y="3595"/>
                    <a:pt x="14400" y="7467"/>
                  </a:cubicBezTo>
                  <a:cubicBezTo>
                    <a:pt x="17100" y="11339"/>
                    <a:pt x="19350" y="16229"/>
                    <a:pt x="21600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244214" y="5865283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400" y="1800"/>
                  </a:cubicBezTo>
                  <a:cubicBezTo>
                    <a:pt x="11435" y="3600"/>
                    <a:pt x="7624" y="7200"/>
                    <a:pt x="5082" y="10800"/>
                  </a:cubicBezTo>
                  <a:cubicBezTo>
                    <a:pt x="2541" y="14400"/>
                    <a:pt x="1271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429311" y="5663964"/>
              <a:ext cx="157804" cy="27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1" fill="norm" stroke="1" extrusionOk="0">
                  <a:moveTo>
                    <a:pt x="21471" y="1860"/>
                  </a:moveTo>
                  <a:cubicBezTo>
                    <a:pt x="20607" y="1191"/>
                    <a:pt x="19743" y="521"/>
                    <a:pt x="18447" y="186"/>
                  </a:cubicBezTo>
                  <a:cubicBezTo>
                    <a:pt x="17151" y="-149"/>
                    <a:pt x="15423" y="-149"/>
                    <a:pt x="12543" y="1191"/>
                  </a:cubicBezTo>
                  <a:cubicBezTo>
                    <a:pt x="9663" y="2530"/>
                    <a:pt x="5631" y="5209"/>
                    <a:pt x="3183" y="8056"/>
                  </a:cubicBezTo>
                  <a:cubicBezTo>
                    <a:pt x="735" y="10902"/>
                    <a:pt x="-129" y="13916"/>
                    <a:pt x="15" y="16177"/>
                  </a:cubicBezTo>
                  <a:cubicBezTo>
                    <a:pt x="159" y="18437"/>
                    <a:pt x="1311" y="19944"/>
                    <a:pt x="2607" y="20698"/>
                  </a:cubicBezTo>
                  <a:cubicBezTo>
                    <a:pt x="3903" y="21451"/>
                    <a:pt x="5343" y="21451"/>
                    <a:pt x="6783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531701" y="5712883"/>
              <a:ext cx="188764" cy="17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26" fill="norm" stroke="1" extrusionOk="0">
                  <a:moveTo>
                    <a:pt x="21403" y="0"/>
                  </a:moveTo>
                  <a:cubicBezTo>
                    <a:pt x="19243" y="2342"/>
                    <a:pt x="17083" y="4684"/>
                    <a:pt x="14683" y="7677"/>
                  </a:cubicBezTo>
                  <a:cubicBezTo>
                    <a:pt x="12283" y="10670"/>
                    <a:pt x="9643" y="14313"/>
                    <a:pt x="7723" y="16655"/>
                  </a:cubicBezTo>
                  <a:cubicBezTo>
                    <a:pt x="5803" y="18998"/>
                    <a:pt x="4603" y="20039"/>
                    <a:pt x="3403" y="20689"/>
                  </a:cubicBezTo>
                  <a:cubicBezTo>
                    <a:pt x="2203" y="21340"/>
                    <a:pt x="1003" y="21600"/>
                    <a:pt x="403" y="20949"/>
                  </a:cubicBezTo>
                  <a:cubicBezTo>
                    <a:pt x="-197" y="20299"/>
                    <a:pt x="-197" y="18737"/>
                    <a:pt x="883" y="16786"/>
                  </a:cubicBezTo>
                  <a:cubicBezTo>
                    <a:pt x="1963" y="14834"/>
                    <a:pt x="4123" y="12492"/>
                    <a:pt x="6043" y="11190"/>
                  </a:cubicBezTo>
                  <a:cubicBezTo>
                    <a:pt x="7963" y="9889"/>
                    <a:pt x="9643" y="9629"/>
                    <a:pt x="11803" y="11451"/>
                  </a:cubicBezTo>
                  <a:cubicBezTo>
                    <a:pt x="13963" y="13272"/>
                    <a:pt x="16603" y="17176"/>
                    <a:pt x="19243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752214" y="5693833"/>
              <a:ext cx="5666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600" fill="norm" stroke="1" extrusionOk="0">
                  <a:moveTo>
                    <a:pt x="13886" y="0"/>
                  </a:moveTo>
                  <a:cubicBezTo>
                    <a:pt x="17743" y="2850"/>
                    <a:pt x="21600" y="5700"/>
                    <a:pt x="20443" y="8625"/>
                  </a:cubicBezTo>
                  <a:cubicBezTo>
                    <a:pt x="19286" y="11550"/>
                    <a:pt x="13114" y="14550"/>
                    <a:pt x="8871" y="16725"/>
                  </a:cubicBezTo>
                  <a:cubicBezTo>
                    <a:pt x="4629" y="18900"/>
                    <a:pt x="2314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936645" y="5692626"/>
              <a:ext cx="158470" cy="30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58" fill="norm" stroke="1" extrusionOk="0">
                  <a:moveTo>
                    <a:pt x="20733" y="986"/>
                  </a:moveTo>
                  <a:cubicBezTo>
                    <a:pt x="19625" y="536"/>
                    <a:pt x="18518" y="86"/>
                    <a:pt x="17271" y="11"/>
                  </a:cubicBezTo>
                  <a:cubicBezTo>
                    <a:pt x="16025" y="-64"/>
                    <a:pt x="14641" y="236"/>
                    <a:pt x="11871" y="1736"/>
                  </a:cubicBezTo>
                  <a:cubicBezTo>
                    <a:pt x="9102" y="3236"/>
                    <a:pt x="4948" y="5936"/>
                    <a:pt x="2456" y="8636"/>
                  </a:cubicBezTo>
                  <a:cubicBezTo>
                    <a:pt x="-36" y="11336"/>
                    <a:pt x="-867" y="14036"/>
                    <a:pt x="1071" y="16211"/>
                  </a:cubicBezTo>
                  <a:cubicBezTo>
                    <a:pt x="3010" y="18386"/>
                    <a:pt x="7718" y="20036"/>
                    <a:pt x="10902" y="20786"/>
                  </a:cubicBezTo>
                  <a:cubicBezTo>
                    <a:pt x="14087" y="21536"/>
                    <a:pt x="15748" y="21386"/>
                    <a:pt x="17410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184014" y="5744633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272914" y="5900390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66" y="11918"/>
                    <a:pt x="9931" y="3818"/>
                    <a:pt x="13531" y="1118"/>
                  </a:cubicBezTo>
                  <a:cubicBezTo>
                    <a:pt x="17131" y="-1582"/>
                    <a:pt x="1936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495164" y="5729003"/>
              <a:ext cx="234251" cy="4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76" fill="norm" stroke="1" extrusionOk="0">
                  <a:moveTo>
                    <a:pt x="11092" y="7277"/>
                  </a:moveTo>
                  <a:cubicBezTo>
                    <a:pt x="8562" y="10625"/>
                    <a:pt x="6032" y="13973"/>
                    <a:pt x="4378" y="16187"/>
                  </a:cubicBezTo>
                  <a:cubicBezTo>
                    <a:pt x="2724" y="18401"/>
                    <a:pt x="1946" y="19481"/>
                    <a:pt x="1265" y="20237"/>
                  </a:cubicBezTo>
                  <a:cubicBezTo>
                    <a:pt x="584" y="20993"/>
                    <a:pt x="0" y="21425"/>
                    <a:pt x="0" y="21371"/>
                  </a:cubicBezTo>
                  <a:cubicBezTo>
                    <a:pt x="0" y="21317"/>
                    <a:pt x="584" y="20777"/>
                    <a:pt x="2432" y="18671"/>
                  </a:cubicBezTo>
                  <a:cubicBezTo>
                    <a:pt x="4281" y="16565"/>
                    <a:pt x="7395" y="12893"/>
                    <a:pt x="9632" y="10085"/>
                  </a:cubicBezTo>
                  <a:cubicBezTo>
                    <a:pt x="11870" y="7277"/>
                    <a:pt x="13232" y="5333"/>
                    <a:pt x="14303" y="3875"/>
                  </a:cubicBezTo>
                  <a:cubicBezTo>
                    <a:pt x="15373" y="2417"/>
                    <a:pt x="16151" y="1445"/>
                    <a:pt x="16930" y="797"/>
                  </a:cubicBezTo>
                  <a:cubicBezTo>
                    <a:pt x="17708" y="149"/>
                    <a:pt x="18486" y="-175"/>
                    <a:pt x="19168" y="95"/>
                  </a:cubicBezTo>
                  <a:cubicBezTo>
                    <a:pt x="19849" y="365"/>
                    <a:pt x="20432" y="1229"/>
                    <a:pt x="20822" y="2363"/>
                  </a:cubicBezTo>
                  <a:cubicBezTo>
                    <a:pt x="21211" y="3497"/>
                    <a:pt x="21405" y="4901"/>
                    <a:pt x="21503" y="5927"/>
                  </a:cubicBezTo>
                  <a:cubicBezTo>
                    <a:pt x="21600" y="6953"/>
                    <a:pt x="21600" y="7601"/>
                    <a:pt x="19751" y="8303"/>
                  </a:cubicBezTo>
                  <a:cubicBezTo>
                    <a:pt x="17903" y="9005"/>
                    <a:pt x="14205" y="9761"/>
                    <a:pt x="11870" y="10247"/>
                  </a:cubicBezTo>
                  <a:cubicBezTo>
                    <a:pt x="9535" y="10733"/>
                    <a:pt x="8562" y="10949"/>
                    <a:pt x="7589" y="1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682400" y="5627069"/>
              <a:ext cx="130265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6" fill="norm" stroke="1" extrusionOk="0">
                  <a:moveTo>
                    <a:pt x="10988" y="3952"/>
                  </a:moveTo>
                  <a:cubicBezTo>
                    <a:pt x="8550" y="6288"/>
                    <a:pt x="6111" y="8623"/>
                    <a:pt x="4021" y="10374"/>
                  </a:cubicBezTo>
                  <a:cubicBezTo>
                    <a:pt x="1930" y="12125"/>
                    <a:pt x="188" y="13293"/>
                    <a:pt x="14" y="13293"/>
                  </a:cubicBezTo>
                  <a:cubicBezTo>
                    <a:pt x="-160" y="13293"/>
                    <a:pt x="1234" y="12125"/>
                    <a:pt x="3498" y="10082"/>
                  </a:cubicBezTo>
                  <a:cubicBezTo>
                    <a:pt x="5763" y="8039"/>
                    <a:pt x="8898" y="5120"/>
                    <a:pt x="11511" y="3077"/>
                  </a:cubicBezTo>
                  <a:cubicBezTo>
                    <a:pt x="14124" y="1034"/>
                    <a:pt x="16214" y="-134"/>
                    <a:pt x="17608" y="12"/>
                  </a:cubicBezTo>
                  <a:cubicBezTo>
                    <a:pt x="19001" y="158"/>
                    <a:pt x="19698" y="1617"/>
                    <a:pt x="20221" y="5412"/>
                  </a:cubicBezTo>
                  <a:cubicBezTo>
                    <a:pt x="20743" y="9207"/>
                    <a:pt x="21092" y="15336"/>
                    <a:pt x="2144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723764" y="5969199"/>
              <a:ext cx="82551" cy="13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2668"/>
                  </a:moveTo>
                  <a:cubicBezTo>
                    <a:pt x="1108" y="980"/>
                    <a:pt x="2215" y="-707"/>
                    <a:pt x="4431" y="305"/>
                  </a:cubicBezTo>
                  <a:cubicBezTo>
                    <a:pt x="6646" y="1318"/>
                    <a:pt x="9969" y="5030"/>
                    <a:pt x="13015" y="8912"/>
                  </a:cubicBezTo>
                  <a:cubicBezTo>
                    <a:pt x="16062" y="12793"/>
                    <a:pt x="18831" y="16843"/>
                    <a:pt x="21600" y="2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743520" y="5993228"/>
              <a:ext cx="88195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21" fill="norm" stroke="1" extrusionOk="0">
                  <a:moveTo>
                    <a:pt x="20930" y="3421"/>
                  </a:moveTo>
                  <a:cubicBezTo>
                    <a:pt x="19423" y="1821"/>
                    <a:pt x="17916" y="221"/>
                    <a:pt x="15907" y="21"/>
                  </a:cubicBezTo>
                  <a:cubicBezTo>
                    <a:pt x="13897" y="-179"/>
                    <a:pt x="11386" y="1021"/>
                    <a:pt x="8372" y="3821"/>
                  </a:cubicBezTo>
                  <a:cubicBezTo>
                    <a:pt x="5358" y="6621"/>
                    <a:pt x="1842" y="11021"/>
                    <a:pt x="586" y="14221"/>
                  </a:cubicBezTo>
                  <a:cubicBezTo>
                    <a:pt x="-670" y="17421"/>
                    <a:pt x="335" y="19421"/>
                    <a:pt x="1339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875446" y="5814483"/>
              <a:ext cx="172169" cy="22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52" fill="norm" stroke="1" extrusionOk="0">
                  <a:moveTo>
                    <a:pt x="21168" y="0"/>
                  </a:moveTo>
                  <a:cubicBezTo>
                    <a:pt x="17525" y="404"/>
                    <a:pt x="13881" y="807"/>
                    <a:pt x="10368" y="2523"/>
                  </a:cubicBezTo>
                  <a:cubicBezTo>
                    <a:pt x="6855" y="4239"/>
                    <a:pt x="3472" y="7267"/>
                    <a:pt x="1650" y="10295"/>
                  </a:cubicBezTo>
                  <a:cubicBezTo>
                    <a:pt x="-172" y="13323"/>
                    <a:pt x="-432" y="16351"/>
                    <a:pt x="609" y="18269"/>
                  </a:cubicBezTo>
                  <a:cubicBezTo>
                    <a:pt x="1650" y="20187"/>
                    <a:pt x="3992" y="20994"/>
                    <a:pt x="5814" y="21297"/>
                  </a:cubicBezTo>
                  <a:cubicBezTo>
                    <a:pt x="7635" y="21600"/>
                    <a:pt x="8937" y="21398"/>
                    <a:pt x="10238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975562" y="5865283"/>
              <a:ext cx="19270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6445" y="5538"/>
                    <a:pt x="11514" y="11077"/>
                    <a:pt x="8462" y="14262"/>
                  </a:cubicBezTo>
                  <a:cubicBezTo>
                    <a:pt x="5410" y="17446"/>
                    <a:pt x="4236" y="18277"/>
                    <a:pt x="3062" y="18554"/>
                  </a:cubicBezTo>
                  <a:cubicBezTo>
                    <a:pt x="1888" y="18831"/>
                    <a:pt x="714" y="18554"/>
                    <a:pt x="245" y="17585"/>
                  </a:cubicBezTo>
                  <a:cubicBezTo>
                    <a:pt x="-225" y="16615"/>
                    <a:pt x="10" y="14954"/>
                    <a:pt x="714" y="13569"/>
                  </a:cubicBezTo>
                  <a:cubicBezTo>
                    <a:pt x="1418" y="12185"/>
                    <a:pt x="2592" y="11077"/>
                    <a:pt x="4001" y="10385"/>
                  </a:cubicBezTo>
                  <a:cubicBezTo>
                    <a:pt x="5410" y="9692"/>
                    <a:pt x="7053" y="9415"/>
                    <a:pt x="8814" y="11354"/>
                  </a:cubicBezTo>
                  <a:cubicBezTo>
                    <a:pt x="10575" y="13292"/>
                    <a:pt x="12453" y="17446"/>
                    <a:pt x="14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212714" y="5827183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9029" y="10600"/>
                  </a:cubicBezTo>
                  <a:cubicBezTo>
                    <a:pt x="16457" y="14000"/>
                    <a:pt x="11314" y="17200"/>
                    <a:pt x="7714" y="19000"/>
                  </a:cubicBezTo>
                  <a:cubicBezTo>
                    <a:pt x="4114" y="20800"/>
                    <a:pt x="2057" y="21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206364" y="5763683"/>
              <a:ext cx="20906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16040" y="0"/>
                  </a:moveTo>
                  <a:cubicBezTo>
                    <a:pt x="17750" y="758"/>
                    <a:pt x="19461" y="1516"/>
                    <a:pt x="20424" y="3268"/>
                  </a:cubicBezTo>
                  <a:cubicBezTo>
                    <a:pt x="21386" y="5021"/>
                    <a:pt x="21600" y="7768"/>
                    <a:pt x="19461" y="10468"/>
                  </a:cubicBezTo>
                  <a:cubicBezTo>
                    <a:pt x="17323" y="13168"/>
                    <a:pt x="12832" y="15821"/>
                    <a:pt x="9196" y="17668"/>
                  </a:cubicBezTo>
                  <a:cubicBezTo>
                    <a:pt x="5560" y="19516"/>
                    <a:pt x="2780" y="205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983864" y="6164158"/>
              <a:ext cx="2197101" cy="19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043"/>
                  </a:moveTo>
                  <a:cubicBezTo>
                    <a:pt x="666" y="1347"/>
                    <a:pt x="1332" y="650"/>
                    <a:pt x="2071" y="301"/>
                  </a:cubicBezTo>
                  <a:cubicBezTo>
                    <a:pt x="2809" y="-47"/>
                    <a:pt x="3621" y="-47"/>
                    <a:pt x="4464" y="69"/>
                  </a:cubicBezTo>
                  <a:cubicBezTo>
                    <a:pt x="5306" y="185"/>
                    <a:pt x="6180" y="418"/>
                    <a:pt x="6961" y="766"/>
                  </a:cubicBezTo>
                  <a:cubicBezTo>
                    <a:pt x="7741" y="1114"/>
                    <a:pt x="8428" y="1579"/>
                    <a:pt x="9104" y="2159"/>
                  </a:cubicBezTo>
                  <a:cubicBezTo>
                    <a:pt x="9780" y="2740"/>
                    <a:pt x="10446" y="3437"/>
                    <a:pt x="11164" y="4366"/>
                  </a:cubicBezTo>
                  <a:cubicBezTo>
                    <a:pt x="11882" y="5295"/>
                    <a:pt x="12652" y="6456"/>
                    <a:pt x="13536" y="7734"/>
                  </a:cubicBezTo>
                  <a:cubicBezTo>
                    <a:pt x="14421" y="9011"/>
                    <a:pt x="15420" y="10405"/>
                    <a:pt x="16335" y="11798"/>
                  </a:cubicBezTo>
                  <a:cubicBezTo>
                    <a:pt x="17251" y="13192"/>
                    <a:pt x="18083" y="14585"/>
                    <a:pt x="18947" y="16211"/>
                  </a:cubicBezTo>
                  <a:cubicBezTo>
                    <a:pt x="19810" y="17837"/>
                    <a:pt x="20705" y="19695"/>
                    <a:pt x="2160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923664" y="6429211"/>
              <a:ext cx="242524" cy="24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23" fill="norm" stroke="1" extrusionOk="0">
                  <a:moveTo>
                    <a:pt x="0" y="4499"/>
                  </a:moveTo>
                  <a:cubicBezTo>
                    <a:pt x="939" y="3767"/>
                    <a:pt x="1878" y="3035"/>
                    <a:pt x="2254" y="3309"/>
                  </a:cubicBezTo>
                  <a:cubicBezTo>
                    <a:pt x="2630" y="3584"/>
                    <a:pt x="2442" y="4865"/>
                    <a:pt x="2348" y="6970"/>
                  </a:cubicBezTo>
                  <a:cubicBezTo>
                    <a:pt x="2254" y="9076"/>
                    <a:pt x="2254" y="12004"/>
                    <a:pt x="2160" y="13926"/>
                  </a:cubicBezTo>
                  <a:cubicBezTo>
                    <a:pt x="2066" y="15848"/>
                    <a:pt x="1878" y="16764"/>
                    <a:pt x="1972" y="16672"/>
                  </a:cubicBezTo>
                  <a:cubicBezTo>
                    <a:pt x="2066" y="16581"/>
                    <a:pt x="2442" y="15482"/>
                    <a:pt x="4226" y="12920"/>
                  </a:cubicBezTo>
                  <a:cubicBezTo>
                    <a:pt x="6010" y="10357"/>
                    <a:pt x="9203" y="6330"/>
                    <a:pt x="11270" y="4042"/>
                  </a:cubicBezTo>
                  <a:cubicBezTo>
                    <a:pt x="13336" y="1754"/>
                    <a:pt x="14275" y="1204"/>
                    <a:pt x="15214" y="747"/>
                  </a:cubicBezTo>
                  <a:cubicBezTo>
                    <a:pt x="16153" y="289"/>
                    <a:pt x="17092" y="-77"/>
                    <a:pt x="17937" y="15"/>
                  </a:cubicBezTo>
                  <a:cubicBezTo>
                    <a:pt x="18783" y="106"/>
                    <a:pt x="19534" y="655"/>
                    <a:pt x="20191" y="3309"/>
                  </a:cubicBezTo>
                  <a:cubicBezTo>
                    <a:pt x="20849" y="5964"/>
                    <a:pt x="21412" y="10723"/>
                    <a:pt x="21506" y="14109"/>
                  </a:cubicBezTo>
                  <a:cubicBezTo>
                    <a:pt x="21600" y="17496"/>
                    <a:pt x="21224" y="19509"/>
                    <a:pt x="20849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8" name="Drawing"/>
          <p:cNvGrpSpPr/>
          <p:nvPr/>
        </p:nvGrpSpPr>
        <p:grpSpPr>
          <a:xfrm>
            <a:off x="450849" y="1558669"/>
            <a:ext cx="11791951" cy="6823332"/>
            <a:chOff x="0" y="0"/>
            <a:chExt cx="11791949" cy="6823330"/>
          </a:xfrm>
        </p:grpSpPr>
        <p:sp>
          <p:nvSpPr>
            <p:cNvPr id="900" name="Line"/>
            <p:cNvSpPr/>
            <p:nvPr/>
          </p:nvSpPr>
          <p:spPr>
            <a:xfrm>
              <a:off x="703879" y="516500"/>
              <a:ext cx="185121" cy="35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99" fill="norm" stroke="1" extrusionOk="0">
                  <a:moveTo>
                    <a:pt x="21226" y="2762"/>
                  </a:moveTo>
                  <a:cubicBezTo>
                    <a:pt x="19527" y="1739"/>
                    <a:pt x="17828" y="717"/>
                    <a:pt x="15037" y="269"/>
                  </a:cubicBezTo>
                  <a:cubicBezTo>
                    <a:pt x="12246" y="-178"/>
                    <a:pt x="8363" y="-50"/>
                    <a:pt x="5572" y="525"/>
                  </a:cubicBezTo>
                  <a:cubicBezTo>
                    <a:pt x="2781" y="1100"/>
                    <a:pt x="1082" y="2123"/>
                    <a:pt x="354" y="3273"/>
                  </a:cubicBezTo>
                  <a:cubicBezTo>
                    <a:pt x="-374" y="4423"/>
                    <a:pt x="-131" y="5701"/>
                    <a:pt x="2538" y="7235"/>
                  </a:cubicBezTo>
                  <a:cubicBezTo>
                    <a:pt x="5208" y="8769"/>
                    <a:pt x="10305" y="10558"/>
                    <a:pt x="13824" y="12156"/>
                  </a:cubicBezTo>
                  <a:cubicBezTo>
                    <a:pt x="17343" y="13753"/>
                    <a:pt x="19284" y="15159"/>
                    <a:pt x="20013" y="16373"/>
                  </a:cubicBezTo>
                  <a:cubicBezTo>
                    <a:pt x="20741" y="17588"/>
                    <a:pt x="20255" y="18610"/>
                    <a:pt x="18435" y="19441"/>
                  </a:cubicBezTo>
                  <a:cubicBezTo>
                    <a:pt x="16615" y="20272"/>
                    <a:pt x="13460" y="20911"/>
                    <a:pt x="11154" y="21166"/>
                  </a:cubicBezTo>
                  <a:cubicBezTo>
                    <a:pt x="8848" y="21422"/>
                    <a:pt x="7392" y="21294"/>
                    <a:pt x="6664" y="20911"/>
                  </a:cubicBezTo>
                  <a:cubicBezTo>
                    <a:pt x="5936" y="20527"/>
                    <a:pt x="5936" y="19888"/>
                    <a:pt x="8120" y="18930"/>
                  </a:cubicBezTo>
                  <a:cubicBezTo>
                    <a:pt x="10305" y="17971"/>
                    <a:pt x="14673" y="16693"/>
                    <a:pt x="19042" y="15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87335" y="543207"/>
              <a:ext cx="174715" cy="2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5" fill="norm" stroke="1" extrusionOk="0">
                  <a:moveTo>
                    <a:pt x="9770" y="10432"/>
                  </a:moveTo>
                  <a:cubicBezTo>
                    <a:pt x="10030" y="8601"/>
                    <a:pt x="10291" y="6771"/>
                    <a:pt x="10030" y="5123"/>
                  </a:cubicBezTo>
                  <a:cubicBezTo>
                    <a:pt x="9770" y="3476"/>
                    <a:pt x="8989" y="2012"/>
                    <a:pt x="7948" y="1096"/>
                  </a:cubicBezTo>
                  <a:cubicBezTo>
                    <a:pt x="6908" y="181"/>
                    <a:pt x="5606" y="-185"/>
                    <a:pt x="4695" y="90"/>
                  </a:cubicBezTo>
                  <a:cubicBezTo>
                    <a:pt x="3785" y="364"/>
                    <a:pt x="3264" y="1279"/>
                    <a:pt x="2353" y="3842"/>
                  </a:cubicBezTo>
                  <a:cubicBezTo>
                    <a:pt x="1442" y="6405"/>
                    <a:pt x="141" y="10615"/>
                    <a:pt x="11" y="13635"/>
                  </a:cubicBezTo>
                  <a:cubicBezTo>
                    <a:pt x="-119" y="16656"/>
                    <a:pt x="922" y="18486"/>
                    <a:pt x="2093" y="19310"/>
                  </a:cubicBezTo>
                  <a:cubicBezTo>
                    <a:pt x="3264" y="20134"/>
                    <a:pt x="4565" y="19951"/>
                    <a:pt x="5997" y="18303"/>
                  </a:cubicBezTo>
                  <a:cubicBezTo>
                    <a:pt x="7428" y="16656"/>
                    <a:pt x="8989" y="13544"/>
                    <a:pt x="10030" y="10890"/>
                  </a:cubicBezTo>
                  <a:cubicBezTo>
                    <a:pt x="11071" y="8235"/>
                    <a:pt x="11592" y="6039"/>
                    <a:pt x="11852" y="5764"/>
                  </a:cubicBezTo>
                  <a:cubicBezTo>
                    <a:pt x="12112" y="5490"/>
                    <a:pt x="12112" y="7137"/>
                    <a:pt x="12503" y="9334"/>
                  </a:cubicBezTo>
                  <a:cubicBezTo>
                    <a:pt x="12893" y="11530"/>
                    <a:pt x="13674" y="14276"/>
                    <a:pt x="15235" y="16381"/>
                  </a:cubicBezTo>
                  <a:cubicBezTo>
                    <a:pt x="16797" y="18486"/>
                    <a:pt x="19139" y="19951"/>
                    <a:pt x="21481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219199" y="566463"/>
              <a:ext cx="2349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59"/>
                  </a:moveTo>
                  <a:cubicBezTo>
                    <a:pt x="0" y="1479"/>
                    <a:pt x="0" y="0"/>
                    <a:pt x="0" y="0"/>
                  </a:cubicBezTo>
                  <a:cubicBezTo>
                    <a:pt x="0" y="0"/>
                    <a:pt x="0" y="1479"/>
                    <a:pt x="486" y="5326"/>
                  </a:cubicBezTo>
                  <a:cubicBezTo>
                    <a:pt x="973" y="9173"/>
                    <a:pt x="1946" y="15386"/>
                    <a:pt x="2627" y="15386"/>
                  </a:cubicBezTo>
                  <a:cubicBezTo>
                    <a:pt x="3308" y="15386"/>
                    <a:pt x="3697" y="9173"/>
                    <a:pt x="4281" y="5474"/>
                  </a:cubicBezTo>
                  <a:cubicBezTo>
                    <a:pt x="4865" y="1775"/>
                    <a:pt x="5643" y="592"/>
                    <a:pt x="6519" y="740"/>
                  </a:cubicBezTo>
                  <a:cubicBezTo>
                    <a:pt x="7395" y="888"/>
                    <a:pt x="8368" y="2367"/>
                    <a:pt x="9049" y="5622"/>
                  </a:cubicBezTo>
                  <a:cubicBezTo>
                    <a:pt x="9730" y="8877"/>
                    <a:pt x="10119" y="13907"/>
                    <a:pt x="10800" y="13907"/>
                  </a:cubicBezTo>
                  <a:cubicBezTo>
                    <a:pt x="11481" y="13907"/>
                    <a:pt x="12454" y="8877"/>
                    <a:pt x="13330" y="5770"/>
                  </a:cubicBezTo>
                  <a:cubicBezTo>
                    <a:pt x="14205" y="2663"/>
                    <a:pt x="14984" y="1479"/>
                    <a:pt x="15665" y="1627"/>
                  </a:cubicBezTo>
                  <a:cubicBezTo>
                    <a:pt x="16346" y="1775"/>
                    <a:pt x="16930" y="3255"/>
                    <a:pt x="17903" y="6805"/>
                  </a:cubicBezTo>
                  <a:cubicBezTo>
                    <a:pt x="18876" y="10356"/>
                    <a:pt x="20238" y="159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532466" y="412055"/>
              <a:ext cx="120117" cy="59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23" fill="norm" stroke="1" extrusionOk="0">
                  <a:moveTo>
                    <a:pt x="2929" y="6514"/>
                  </a:moveTo>
                  <a:cubicBezTo>
                    <a:pt x="2197" y="8181"/>
                    <a:pt x="1464" y="9848"/>
                    <a:pt x="1831" y="12084"/>
                  </a:cubicBezTo>
                  <a:cubicBezTo>
                    <a:pt x="2197" y="14320"/>
                    <a:pt x="3661" y="17124"/>
                    <a:pt x="4393" y="18867"/>
                  </a:cubicBezTo>
                  <a:cubicBezTo>
                    <a:pt x="5125" y="20611"/>
                    <a:pt x="5125" y="21293"/>
                    <a:pt x="4942" y="21406"/>
                  </a:cubicBezTo>
                  <a:cubicBezTo>
                    <a:pt x="4759" y="21520"/>
                    <a:pt x="4393" y="21065"/>
                    <a:pt x="3661" y="19663"/>
                  </a:cubicBezTo>
                  <a:cubicBezTo>
                    <a:pt x="2929" y="18261"/>
                    <a:pt x="1831" y="15912"/>
                    <a:pt x="1098" y="13297"/>
                  </a:cubicBezTo>
                  <a:cubicBezTo>
                    <a:pt x="366" y="10682"/>
                    <a:pt x="0" y="7802"/>
                    <a:pt x="0" y="5718"/>
                  </a:cubicBezTo>
                  <a:cubicBezTo>
                    <a:pt x="0" y="3634"/>
                    <a:pt x="366" y="2345"/>
                    <a:pt x="1098" y="1512"/>
                  </a:cubicBezTo>
                  <a:cubicBezTo>
                    <a:pt x="1831" y="678"/>
                    <a:pt x="2929" y="299"/>
                    <a:pt x="4393" y="109"/>
                  </a:cubicBezTo>
                  <a:cubicBezTo>
                    <a:pt x="5858" y="-80"/>
                    <a:pt x="7688" y="-80"/>
                    <a:pt x="10800" y="564"/>
                  </a:cubicBezTo>
                  <a:cubicBezTo>
                    <a:pt x="13912" y="1208"/>
                    <a:pt x="18305" y="2497"/>
                    <a:pt x="19953" y="4013"/>
                  </a:cubicBezTo>
                  <a:cubicBezTo>
                    <a:pt x="21600" y="5528"/>
                    <a:pt x="20502" y="7272"/>
                    <a:pt x="19037" y="8371"/>
                  </a:cubicBezTo>
                  <a:cubicBezTo>
                    <a:pt x="17573" y="9469"/>
                    <a:pt x="15742" y="9924"/>
                    <a:pt x="13180" y="10000"/>
                  </a:cubicBezTo>
                  <a:cubicBezTo>
                    <a:pt x="10617" y="10076"/>
                    <a:pt x="7322" y="9773"/>
                    <a:pt x="5308" y="9053"/>
                  </a:cubicBezTo>
                  <a:cubicBezTo>
                    <a:pt x="3295" y="8333"/>
                    <a:pt x="2563" y="7196"/>
                    <a:pt x="1831" y="6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695449" y="174880"/>
              <a:ext cx="635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141"/>
                    <a:pt x="5760" y="4281"/>
                    <a:pt x="7200" y="7005"/>
                  </a:cubicBezTo>
                  <a:cubicBezTo>
                    <a:pt x="8640" y="9730"/>
                    <a:pt x="8640" y="13038"/>
                    <a:pt x="10800" y="15568"/>
                  </a:cubicBezTo>
                  <a:cubicBezTo>
                    <a:pt x="12960" y="18097"/>
                    <a:pt x="17280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796074" y="409923"/>
              <a:ext cx="254976" cy="20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757" fill="norm" stroke="1" extrusionOk="0">
                  <a:moveTo>
                    <a:pt x="1144" y="11772"/>
                  </a:moveTo>
                  <a:cubicBezTo>
                    <a:pt x="2738" y="8717"/>
                    <a:pt x="4331" y="5663"/>
                    <a:pt x="5217" y="3590"/>
                  </a:cubicBezTo>
                  <a:cubicBezTo>
                    <a:pt x="6102" y="1517"/>
                    <a:pt x="6279" y="427"/>
                    <a:pt x="5925" y="99"/>
                  </a:cubicBezTo>
                  <a:cubicBezTo>
                    <a:pt x="5571" y="-228"/>
                    <a:pt x="4685" y="208"/>
                    <a:pt x="3535" y="2063"/>
                  </a:cubicBezTo>
                  <a:cubicBezTo>
                    <a:pt x="2384" y="3917"/>
                    <a:pt x="967" y="7190"/>
                    <a:pt x="348" y="10354"/>
                  </a:cubicBezTo>
                  <a:cubicBezTo>
                    <a:pt x="-272" y="13517"/>
                    <a:pt x="-95" y="16572"/>
                    <a:pt x="1144" y="18536"/>
                  </a:cubicBezTo>
                  <a:cubicBezTo>
                    <a:pt x="2384" y="20499"/>
                    <a:pt x="4685" y="21372"/>
                    <a:pt x="8226" y="20281"/>
                  </a:cubicBezTo>
                  <a:cubicBezTo>
                    <a:pt x="11767" y="19190"/>
                    <a:pt x="16548" y="16136"/>
                    <a:pt x="21328" y="13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374900" y="394643"/>
              <a:ext cx="196850" cy="27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5140"/>
                  </a:moveTo>
                  <a:cubicBezTo>
                    <a:pt x="0" y="4151"/>
                    <a:pt x="0" y="3162"/>
                    <a:pt x="465" y="2997"/>
                  </a:cubicBezTo>
                  <a:cubicBezTo>
                    <a:pt x="929" y="2832"/>
                    <a:pt x="1858" y="3491"/>
                    <a:pt x="3252" y="5965"/>
                  </a:cubicBezTo>
                  <a:cubicBezTo>
                    <a:pt x="4645" y="8438"/>
                    <a:pt x="6503" y="12725"/>
                    <a:pt x="7897" y="15775"/>
                  </a:cubicBezTo>
                  <a:cubicBezTo>
                    <a:pt x="9290" y="18826"/>
                    <a:pt x="10219" y="20640"/>
                    <a:pt x="11032" y="21052"/>
                  </a:cubicBezTo>
                  <a:cubicBezTo>
                    <a:pt x="11845" y="21464"/>
                    <a:pt x="12542" y="20475"/>
                    <a:pt x="13006" y="17259"/>
                  </a:cubicBezTo>
                  <a:cubicBezTo>
                    <a:pt x="13471" y="14044"/>
                    <a:pt x="13703" y="8603"/>
                    <a:pt x="13935" y="5388"/>
                  </a:cubicBezTo>
                  <a:cubicBezTo>
                    <a:pt x="14168" y="2172"/>
                    <a:pt x="14400" y="1183"/>
                    <a:pt x="15097" y="606"/>
                  </a:cubicBezTo>
                  <a:cubicBezTo>
                    <a:pt x="15794" y="29"/>
                    <a:pt x="16955" y="-136"/>
                    <a:pt x="18116" y="111"/>
                  </a:cubicBezTo>
                  <a:cubicBezTo>
                    <a:pt x="19277" y="359"/>
                    <a:pt x="20439" y="1018"/>
                    <a:pt x="21600" y="1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579382" y="402931"/>
              <a:ext cx="157468" cy="21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42" fill="norm" stroke="1" extrusionOk="0">
                  <a:moveTo>
                    <a:pt x="15377" y="5038"/>
                  </a:moveTo>
                  <a:cubicBezTo>
                    <a:pt x="13361" y="3376"/>
                    <a:pt x="11345" y="1715"/>
                    <a:pt x="9617" y="780"/>
                  </a:cubicBezTo>
                  <a:cubicBezTo>
                    <a:pt x="7889" y="-154"/>
                    <a:pt x="6449" y="-362"/>
                    <a:pt x="4865" y="780"/>
                  </a:cubicBezTo>
                  <a:cubicBezTo>
                    <a:pt x="3281" y="1923"/>
                    <a:pt x="1553" y="4415"/>
                    <a:pt x="689" y="7842"/>
                  </a:cubicBezTo>
                  <a:cubicBezTo>
                    <a:pt x="-175" y="11269"/>
                    <a:pt x="-175" y="15630"/>
                    <a:pt x="401" y="18123"/>
                  </a:cubicBezTo>
                  <a:cubicBezTo>
                    <a:pt x="977" y="20615"/>
                    <a:pt x="2129" y="21238"/>
                    <a:pt x="3857" y="20823"/>
                  </a:cubicBezTo>
                  <a:cubicBezTo>
                    <a:pt x="5585" y="20407"/>
                    <a:pt x="7889" y="18953"/>
                    <a:pt x="9329" y="17707"/>
                  </a:cubicBezTo>
                  <a:cubicBezTo>
                    <a:pt x="10769" y="16461"/>
                    <a:pt x="11345" y="15423"/>
                    <a:pt x="12065" y="13969"/>
                  </a:cubicBezTo>
                  <a:cubicBezTo>
                    <a:pt x="12785" y="12515"/>
                    <a:pt x="13649" y="10646"/>
                    <a:pt x="14081" y="10230"/>
                  </a:cubicBezTo>
                  <a:cubicBezTo>
                    <a:pt x="14513" y="9815"/>
                    <a:pt x="14513" y="10853"/>
                    <a:pt x="15665" y="12203"/>
                  </a:cubicBezTo>
                  <a:cubicBezTo>
                    <a:pt x="16817" y="13553"/>
                    <a:pt x="19121" y="15215"/>
                    <a:pt x="21425" y="16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783001" y="390780"/>
              <a:ext cx="131649" cy="20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21" fill="norm" stroke="1" extrusionOk="0">
                  <a:moveTo>
                    <a:pt x="1781" y="7855"/>
                  </a:moveTo>
                  <a:cubicBezTo>
                    <a:pt x="753" y="6764"/>
                    <a:pt x="-276" y="5673"/>
                    <a:pt x="67" y="5455"/>
                  </a:cubicBezTo>
                  <a:cubicBezTo>
                    <a:pt x="410" y="5236"/>
                    <a:pt x="2124" y="5891"/>
                    <a:pt x="4695" y="8291"/>
                  </a:cubicBezTo>
                  <a:cubicBezTo>
                    <a:pt x="7267" y="10691"/>
                    <a:pt x="10695" y="14836"/>
                    <a:pt x="12410" y="17455"/>
                  </a:cubicBezTo>
                  <a:cubicBezTo>
                    <a:pt x="14124" y="20073"/>
                    <a:pt x="14124" y="21164"/>
                    <a:pt x="13267" y="21382"/>
                  </a:cubicBezTo>
                  <a:cubicBezTo>
                    <a:pt x="12410" y="21600"/>
                    <a:pt x="10695" y="20945"/>
                    <a:pt x="9667" y="18218"/>
                  </a:cubicBezTo>
                  <a:cubicBezTo>
                    <a:pt x="8638" y="15491"/>
                    <a:pt x="8295" y="10691"/>
                    <a:pt x="9495" y="7309"/>
                  </a:cubicBezTo>
                  <a:cubicBezTo>
                    <a:pt x="10695" y="3927"/>
                    <a:pt x="13438" y="1964"/>
                    <a:pt x="15667" y="982"/>
                  </a:cubicBezTo>
                  <a:cubicBezTo>
                    <a:pt x="17895" y="0"/>
                    <a:pt x="19610" y="0"/>
                    <a:pt x="213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946400" y="44158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962502" y="319798"/>
              <a:ext cx="21998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241" fill="norm" stroke="1" extrusionOk="0">
                  <a:moveTo>
                    <a:pt x="14516" y="21241"/>
                  </a:moveTo>
                  <a:cubicBezTo>
                    <a:pt x="14516" y="17384"/>
                    <a:pt x="14516" y="13527"/>
                    <a:pt x="11571" y="9284"/>
                  </a:cubicBezTo>
                  <a:cubicBezTo>
                    <a:pt x="8625" y="5041"/>
                    <a:pt x="2734" y="412"/>
                    <a:pt x="771" y="27"/>
                  </a:cubicBezTo>
                  <a:cubicBezTo>
                    <a:pt x="-1193" y="-359"/>
                    <a:pt x="771" y="3498"/>
                    <a:pt x="4698" y="6970"/>
                  </a:cubicBezTo>
                  <a:cubicBezTo>
                    <a:pt x="8625" y="10441"/>
                    <a:pt x="14516" y="13527"/>
                    <a:pt x="20407" y="16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033359" y="402614"/>
              <a:ext cx="154341" cy="14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822" fill="norm" stroke="1" extrusionOk="0">
                  <a:moveTo>
                    <a:pt x="13403" y="2823"/>
                  </a:moveTo>
                  <a:cubicBezTo>
                    <a:pt x="11943" y="1923"/>
                    <a:pt x="10484" y="1023"/>
                    <a:pt x="9025" y="423"/>
                  </a:cubicBezTo>
                  <a:cubicBezTo>
                    <a:pt x="7565" y="-177"/>
                    <a:pt x="6106" y="-477"/>
                    <a:pt x="4500" y="1923"/>
                  </a:cubicBezTo>
                  <a:cubicBezTo>
                    <a:pt x="2895" y="4323"/>
                    <a:pt x="1143" y="9423"/>
                    <a:pt x="414" y="12873"/>
                  </a:cubicBezTo>
                  <a:cubicBezTo>
                    <a:pt x="-316" y="16323"/>
                    <a:pt x="-24" y="18123"/>
                    <a:pt x="852" y="19323"/>
                  </a:cubicBezTo>
                  <a:cubicBezTo>
                    <a:pt x="1727" y="20523"/>
                    <a:pt x="3187" y="21123"/>
                    <a:pt x="4208" y="20673"/>
                  </a:cubicBezTo>
                  <a:cubicBezTo>
                    <a:pt x="5230" y="20223"/>
                    <a:pt x="5814" y="18723"/>
                    <a:pt x="6835" y="15873"/>
                  </a:cubicBezTo>
                  <a:cubicBezTo>
                    <a:pt x="7857" y="13023"/>
                    <a:pt x="9316" y="8823"/>
                    <a:pt x="10338" y="5973"/>
                  </a:cubicBezTo>
                  <a:cubicBezTo>
                    <a:pt x="11360" y="3123"/>
                    <a:pt x="11943" y="1623"/>
                    <a:pt x="12235" y="1623"/>
                  </a:cubicBezTo>
                  <a:cubicBezTo>
                    <a:pt x="12527" y="1623"/>
                    <a:pt x="12527" y="3123"/>
                    <a:pt x="13257" y="5523"/>
                  </a:cubicBezTo>
                  <a:cubicBezTo>
                    <a:pt x="13987" y="7923"/>
                    <a:pt x="15446" y="11223"/>
                    <a:pt x="16906" y="13023"/>
                  </a:cubicBezTo>
                  <a:cubicBezTo>
                    <a:pt x="18365" y="14823"/>
                    <a:pt x="19825" y="15123"/>
                    <a:pt x="21284" y="15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268133" y="354658"/>
              <a:ext cx="91017" cy="12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009" y="4980"/>
                  </a:moveTo>
                  <a:cubicBezTo>
                    <a:pt x="1005" y="8521"/>
                    <a:pt x="0" y="12062"/>
                    <a:pt x="0" y="15249"/>
                  </a:cubicBezTo>
                  <a:cubicBezTo>
                    <a:pt x="0" y="18436"/>
                    <a:pt x="1005" y="21269"/>
                    <a:pt x="2009" y="21269"/>
                  </a:cubicBezTo>
                  <a:cubicBezTo>
                    <a:pt x="3014" y="21269"/>
                    <a:pt x="4019" y="18436"/>
                    <a:pt x="4772" y="15780"/>
                  </a:cubicBezTo>
                  <a:cubicBezTo>
                    <a:pt x="5526" y="13125"/>
                    <a:pt x="6028" y="10646"/>
                    <a:pt x="7033" y="7990"/>
                  </a:cubicBezTo>
                  <a:cubicBezTo>
                    <a:pt x="8037" y="5335"/>
                    <a:pt x="9544" y="2502"/>
                    <a:pt x="11553" y="1085"/>
                  </a:cubicBezTo>
                  <a:cubicBezTo>
                    <a:pt x="13563" y="-331"/>
                    <a:pt x="16074" y="-331"/>
                    <a:pt x="17581" y="908"/>
                  </a:cubicBezTo>
                  <a:cubicBezTo>
                    <a:pt x="19088" y="2148"/>
                    <a:pt x="19591" y="4626"/>
                    <a:pt x="20093" y="7990"/>
                  </a:cubicBezTo>
                  <a:cubicBezTo>
                    <a:pt x="20595" y="11354"/>
                    <a:pt x="21098" y="15603"/>
                    <a:pt x="21600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458809" y="318918"/>
              <a:ext cx="357541" cy="16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24" fill="norm" stroke="1" extrusionOk="0">
                  <a:moveTo>
                    <a:pt x="3166" y="6002"/>
                  </a:moveTo>
                  <a:cubicBezTo>
                    <a:pt x="2784" y="4908"/>
                    <a:pt x="2403" y="3814"/>
                    <a:pt x="1895" y="3814"/>
                  </a:cubicBezTo>
                  <a:cubicBezTo>
                    <a:pt x="1387" y="3814"/>
                    <a:pt x="751" y="4908"/>
                    <a:pt x="370" y="6822"/>
                  </a:cubicBezTo>
                  <a:cubicBezTo>
                    <a:pt x="-11" y="8736"/>
                    <a:pt x="-138" y="11470"/>
                    <a:pt x="180" y="14067"/>
                  </a:cubicBezTo>
                  <a:cubicBezTo>
                    <a:pt x="497" y="16665"/>
                    <a:pt x="1260" y="19126"/>
                    <a:pt x="2911" y="18989"/>
                  </a:cubicBezTo>
                  <a:cubicBezTo>
                    <a:pt x="4563" y="18852"/>
                    <a:pt x="7104" y="16118"/>
                    <a:pt x="8883" y="13110"/>
                  </a:cubicBezTo>
                  <a:cubicBezTo>
                    <a:pt x="10662" y="10103"/>
                    <a:pt x="11678" y="6822"/>
                    <a:pt x="12314" y="4498"/>
                  </a:cubicBezTo>
                  <a:cubicBezTo>
                    <a:pt x="12949" y="2174"/>
                    <a:pt x="13203" y="807"/>
                    <a:pt x="12949" y="260"/>
                  </a:cubicBezTo>
                  <a:cubicBezTo>
                    <a:pt x="12695" y="-287"/>
                    <a:pt x="11933" y="-14"/>
                    <a:pt x="10980" y="1490"/>
                  </a:cubicBezTo>
                  <a:cubicBezTo>
                    <a:pt x="10027" y="2994"/>
                    <a:pt x="8883" y="5728"/>
                    <a:pt x="8311" y="8189"/>
                  </a:cubicBezTo>
                  <a:cubicBezTo>
                    <a:pt x="7740" y="10650"/>
                    <a:pt x="7740" y="12837"/>
                    <a:pt x="9646" y="15024"/>
                  </a:cubicBezTo>
                  <a:cubicBezTo>
                    <a:pt x="11551" y="17212"/>
                    <a:pt x="15363" y="19399"/>
                    <a:pt x="17650" y="20356"/>
                  </a:cubicBezTo>
                  <a:cubicBezTo>
                    <a:pt x="19937" y="21313"/>
                    <a:pt x="20700" y="21040"/>
                    <a:pt x="21462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73099" y="644780"/>
              <a:ext cx="2876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8" y="20448"/>
                    <a:pt x="1176" y="19296"/>
                    <a:pt x="1780" y="18504"/>
                  </a:cubicBezTo>
                  <a:cubicBezTo>
                    <a:pt x="2384" y="17712"/>
                    <a:pt x="3004" y="17280"/>
                    <a:pt x="3616" y="16776"/>
                  </a:cubicBezTo>
                  <a:cubicBezTo>
                    <a:pt x="4228" y="16272"/>
                    <a:pt x="4832" y="15696"/>
                    <a:pt x="5364" y="15120"/>
                  </a:cubicBezTo>
                  <a:cubicBezTo>
                    <a:pt x="5897" y="14544"/>
                    <a:pt x="6358" y="13968"/>
                    <a:pt x="6842" y="13392"/>
                  </a:cubicBezTo>
                  <a:cubicBezTo>
                    <a:pt x="7327" y="12816"/>
                    <a:pt x="7836" y="12240"/>
                    <a:pt x="8344" y="11736"/>
                  </a:cubicBezTo>
                  <a:cubicBezTo>
                    <a:pt x="8853" y="11232"/>
                    <a:pt x="9362" y="10800"/>
                    <a:pt x="9894" y="10296"/>
                  </a:cubicBezTo>
                  <a:cubicBezTo>
                    <a:pt x="10426" y="9792"/>
                    <a:pt x="10983" y="9216"/>
                    <a:pt x="11539" y="8640"/>
                  </a:cubicBezTo>
                  <a:cubicBezTo>
                    <a:pt x="12095" y="8064"/>
                    <a:pt x="12652" y="7488"/>
                    <a:pt x="13192" y="6912"/>
                  </a:cubicBezTo>
                  <a:cubicBezTo>
                    <a:pt x="13732" y="6336"/>
                    <a:pt x="14257" y="5760"/>
                    <a:pt x="14774" y="5256"/>
                  </a:cubicBezTo>
                  <a:cubicBezTo>
                    <a:pt x="15290" y="4752"/>
                    <a:pt x="15799" y="4320"/>
                    <a:pt x="16403" y="3744"/>
                  </a:cubicBezTo>
                  <a:cubicBezTo>
                    <a:pt x="17007" y="3168"/>
                    <a:pt x="17706" y="2448"/>
                    <a:pt x="18374" y="1800"/>
                  </a:cubicBezTo>
                  <a:cubicBezTo>
                    <a:pt x="19041" y="1152"/>
                    <a:pt x="19677" y="576"/>
                    <a:pt x="20209" y="288"/>
                  </a:cubicBezTo>
                  <a:cubicBezTo>
                    <a:pt x="20742" y="0"/>
                    <a:pt x="21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142999" y="714630"/>
              <a:ext cx="27114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" y="20141"/>
                    <a:pt x="1045" y="18681"/>
                    <a:pt x="1619" y="17611"/>
                  </a:cubicBezTo>
                  <a:cubicBezTo>
                    <a:pt x="2192" y="16541"/>
                    <a:pt x="2816" y="15859"/>
                    <a:pt x="3381" y="15276"/>
                  </a:cubicBezTo>
                  <a:cubicBezTo>
                    <a:pt x="3946" y="14692"/>
                    <a:pt x="4452" y="14205"/>
                    <a:pt x="4991" y="13622"/>
                  </a:cubicBezTo>
                  <a:cubicBezTo>
                    <a:pt x="5531" y="13038"/>
                    <a:pt x="6104" y="12357"/>
                    <a:pt x="6677" y="11724"/>
                  </a:cubicBezTo>
                  <a:cubicBezTo>
                    <a:pt x="7251" y="11092"/>
                    <a:pt x="7824" y="10508"/>
                    <a:pt x="8448" y="9876"/>
                  </a:cubicBezTo>
                  <a:cubicBezTo>
                    <a:pt x="9072" y="9243"/>
                    <a:pt x="9746" y="8562"/>
                    <a:pt x="10412" y="7978"/>
                  </a:cubicBezTo>
                  <a:cubicBezTo>
                    <a:pt x="11078" y="7395"/>
                    <a:pt x="11736" y="6908"/>
                    <a:pt x="12360" y="6422"/>
                  </a:cubicBezTo>
                  <a:cubicBezTo>
                    <a:pt x="12984" y="5935"/>
                    <a:pt x="13574" y="5449"/>
                    <a:pt x="14189" y="5011"/>
                  </a:cubicBezTo>
                  <a:cubicBezTo>
                    <a:pt x="14805" y="4573"/>
                    <a:pt x="15445" y="4184"/>
                    <a:pt x="16145" y="3746"/>
                  </a:cubicBezTo>
                  <a:cubicBezTo>
                    <a:pt x="16845" y="3308"/>
                    <a:pt x="17604" y="2822"/>
                    <a:pt x="18371" y="2335"/>
                  </a:cubicBezTo>
                  <a:cubicBezTo>
                    <a:pt x="19138" y="1849"/>
                    <a:pt x="19914" y="1362"/>
                    <a:pt x="20453" y="973"/>
                  </a:cubicBezTo>
                  <a:cubicBezTo>
                    <a:pt x="20993" y="584"/>
                    <a:pt x="21296" y="2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159249" y="33998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171949" y="48603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265577" y="271940"/>
              <a:ext cx="224086" cy="48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120" fill="norm" stroke="1" extrusionOk="0">
                  <a:moveTo>
                    <a:pt x="18296" y="4057"/>
                  </a:moveTo>
                  <a:cubicBezTo>
                    <a:pt x="17701" y="2954"/>
                    <a:pt x="17107" y="1851"/>
                    <a:pt x="15918" y="1070"/>
                  </a:cubicBezTo>
                  <a:cubicBezTo>
                    <a:pt x="14729" y="289"/>
                    <a:pt x="12945" y="-171"/>
                    <a:pt x="10369" y="59"/>
                  </a:cubicBezTo>
                  <a:cubicBezTo>
                    <a:pt x="7793" y="289"/>
                    <a:pt x="4424" y="1208"/>
                    <a:pt x="2343" y="2403"/>
                  </a:cubicBezTo>
                  <a:cubicBezTo>
                    <a:pt x="263" y="3598"/>
                    <a:pt x="-530" y="5068"/>
                    <a:pt x="362" y="6539"/>
                  </a:cubicBezTo>
                  <a:cubicBezTo>
                    <a:pt x="1253" y="8009"/>
                    <a:pt x="3830" y="9480"/>
                    <a:pt x="7198" y="10905"/>
                  </a:cubicBezTo>
                  <a:cubicBezTo>
                    <a:pt x="10567" y="12329"/>
                    <a:pt x="14729" y="13708"/>
                    <a:pt x="17305" y="14903"/>
                  </a:cubicBezTo>
                  <a:cubicBezTo>
                    <a:pt x="19881" y="16098"/>
                    <a:pt x="20872" y="17109"/>
                    <a:pt x="20971" y="18074"/>
                  </a:cubicBezTo>
                  <a:cubicBezTo>
                    <a:pt x="21070" y="19039"/>
                    <a:pt x="20277" y="19958"/>
                    <a:pt x="18395" y="20556"/>
                  </a:cubicBezTo>
                  <a:cubicBezTo>
                    <a:pt x="16512" y="21153"/>
                    <a:pt x="13540" y="21429"/>
                    <a:pt x="11360" y="20602"/>
                  </a:cubicBezTo>
                  <a:cubicBezTo>
                    <a:pt x="9180" y="19775"/>
                    <a:pt x="7793" y="17844"/>
                    <a:pt x="7991" y="16374"/>
                  </a:cubicBezTo>
                  <a:cubicBezTo>
                    <a:pt x="8189" y="14903"/>
                    <a:pt x="9973" y="13892"/>
                    <a:pt x="11756" y="12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528405" y="-1"/>
              <a:ext cx="269145" cy="2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7" fill="norm" stroke="1" extrusionOk="0">
                  <a:moveTo>
                    <a:pt x="194" y="3960"/>
                  </a:moveTo>
                  <a:cubicBezTo>
                    <a:pt x="26" y="2749"/>
                    <a:pt x="-143" y="1538"/>
                    <a:pt x="194" y="831"/>
                  </a:cubicBezTo>
                  <a:cubicBezTo>
                    <a:pt x="532" y="125"/>
                    <a:pt x="1376" y="-77"/>
                    <a:pt x="2810" y="24"/>
                  </a:cubicBezTo>
                  <a:cubicBezTo>
                    <a:pt x="4244" y="125"/>
                    <a:pt x="6269" y="529"/>
                    <a:pt x="7704" y="2244"/>
                  </a:cubicBezTo>
                  <a:cubicBezTo>
                    <a:pt x="9138" y="3960"/>
                    <a:pt x="9982" y="6988"/>
                    <a:pt x="9476" y="9916"/>
                  </a:cubicBezTo>
                  <a:cubicBezTo>
                    <a:pt x="8969" y="12843"/>
                    <a:pt x="7113" y="15669"/>
                    <a:pt x="5932" y="17587"/>
                  </a:cubicBezTo>
                  <a:cubicBezTo>
                    <a:pt x="4751" y="19504"/>
                    <a:pt x="4244" y="20514"/>
                    <a:pt x="4582" y="21018"/>
                  </a:cubicBezTo>
                  <a:cubicBezTo>
                    <a:pt x="4919" y="21523"/>
                    <a:pt x="6101" y="21523"/>
                    <a:pt x="8632" y="21220"/>
                  </a:cubicBezTo>
                  <a:cubicBezTo>
                    <a:pt x="11163" y="20917"/>
                    <a:pt x="15045" y="20312"/>
                    <a:pt x="17407" y="19908"/>
                  </a:cubicBezTo>
                  <a:cubicBezTo>
                    <a:pt x="19770" y="19504"/>
                    <a:pt x="20613" y="19302"/>
                    <a:pt x="21457" y="19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6045199" y="590524"/>
              <a:ext cx="2159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8" y="11375"/>
                    <a:pt x="11435" y="2735"/>
                    <a:pt x="15035" y="575"/>
                  </a:cubicBezTo>
                  <a:cubicBezTo>
                    <a:pt x="18635" y="-1585"/>
                    <a:pt x="2011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127749" y="695580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105649" y="225680"/>
              <a:ext cx="508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87"/>
                    <a:pt x="7200" y="6975"/>
                    <a:pt x="10800" y="10575"/>
                  </a:cubicBezTo>
                  <a:cubicBezTo>
                    <a:pt x="14400" y="14175"/>
                    <a:pt x="18000" y="178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997427" y="638430"/>
              <a:ext cx="35587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167" y="21600"/>
                  </a:moveTo>
                  <a:cubicBezTo>
                    <a:pt x="528" y="21600"/>
                    <a:pt x="-111" y="21600"/>
                    <a:pt x="17" y="21086"/>
                  </a:cubicBezTo>
                  <a:cubicBezTo>
                    <a:pt x="145" y="20571"/>
                    <a:pt x="1039" y="19543"/>
                    <a:pt x="3468" y="15943"/>
                  </a:cubicBezTo>
                  <a:cubicBezTo>
                    <a:pt x="5896" y="12343"/>
                    <a:pt x="9858" y="6171"/>
                    <a:pt x="13117" y="3086"/>
                  </a:cubicBezTo>
                  <a:cubicBezTo>
                    <a:pt x="16377" y="0"/>
                    <a:pt x="18933" y="0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172870" y="789147"/>
              <a:ext cx="180430" cy="19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20" fill="norm" stroke="1" extrusionOk="0">
                  <a:moveTo>
                    <a:pt x="2573" y="3668"/>
                  </a:moveTo>
                  <a:cubicBezTo>
                    <a:pt x="1568" y="5759"/>
                    <a:pt x="563" y="7849"/>
                    <a:pt x="187" y="10404"/>
                  </a:cubicBezTo>
                  <a:cubicBezTo>
                    <a:pt x="-190" y="12959"/>
                    <a:pt x="61" y="15978"/>
                    <a:pt x="438" y="18068"/>
                  </a:cubicBezTo>
                  <a:cubicBezTo>
                    <a:pt x="815" y="20159"/>
                    <a:pt x="1317" y="21320"/>
                    <a:pt x="1568" y="21320"/>
                  </a:cubicBezTo>
                  <a:cubicBezTo>
                    <a:pt x="1819" y="21320"/>
                    <a:pt x="1819" y="20159"/>
                    <a:pt x="2322" y="16675"/>
                  </a:cubicBezTo>
                  <a:cubicBezTo>
                    <a:pt x="2824" y="13191"/>
                    <a:pt x="3829" y="7385"/>
                    <a:pt x="4833" y="4017"/>
                  </a:cubicBezTo>
                  <a:cubicBezTo>
                    <a:pt x="5838" y="649"/>
                    <a:pt x="6843" y="-280"/>
                    <a:pt x="8977" y="68"/>
                  </a:cubicBezTo>
                  <a:cubicBezTo>
                    <a:pt x="11112" y="417"/>
                    <a:pt x="14377" y="2043"/>
                    <a:pt x="16638" y="5526"/>
                  </a:cubicBezTo>
                  <a:cubicBezTo>
                    <a:pt x="18898" y="9010"/>
                    <a:pt x="20154" y="14352"/>
                    <a:pt x="21410" y="19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552696" y="240907"/>
              <a:ext cx="194304" cy="52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96" fill="norm" stroke="1" extrusionOk="0">
                  <a:moveTo>
                    <a:pt x="21094" y="1208"/>
                  </a:moveTo>
                  <a:cubicBezTo>
                    <a:pt x="20634" y="770"/>
                    <a:pt x="20175" y="333"/>
                    <a:pt x="19371" y="115"/>
                  </a:cubicBezTo>
                  <a:cubicBezTo>
                    <a:pt x="18566" y="-104"/>
                    <a:pt x="17417" y="-104"/>
                    <a:pt x="15234" y="989"/>
                  </a:cubicBezTo>
                  <a:cubicBezTo>
                    <a:pt x="13051" y="2082"/>
                    <a:pt x="9834" y="4268"/>
                    <a:pt x="6962" y="6936"/>
                  </a:cubicBezTo>
                  <a:cubicBezTo>
                    <a:pt x="4090" y="9603"/>
                    <a:pt x="1562" y="12751"/>
                    <a:pt x="528" y="15112"/>
                  </a:cubicBezTo>
                  <a:cubicBezTo>
                    <a:pt x="-506" y="17473"/>
                    <a:pt x="-46" y="19047"/>
                    <a:pt x="2137" y="20053"/>
                  </a:cubicBezTo>
                  <a:cubicBezTo>
                    <a:pt x="4320" y="21059"/>
                    <a:pt x="8226" y="21496"/>
                    <a:pt x="10983" y="21496"/>
                  </a:cubicBezTo>
                  <a:cubicBezTo>
                    <a:pt x="13741" y="21496"/>
                    <a:pt x="15349" y="21059"/>
                    <a:pt x="16958" y="20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7773210" y="313449"/>
              <a:ext cx="316690" cy="35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7" fill="norm" stroke="1" extrusionOk="0">
                  <a:moveTo>
                    <a:pt x="19685" y="1611"/>
                  </a:moveTo>
                  <a:cubicBezTo>
                    <a:pt x="19828" y="840"/>
                    <a:pt x="19972" y="69"/>
                    <a:pt x="19256" y="4"/>
                  </a:cubicBezTo>
                  <a:cubicBezTo>
                    <a:pt x="18541" y="-60"/>
                    <a:pt x="16968" y="583"/>
                    <a:pt x="14393" y="1740"/>
                  </a:cubicBezTo>
                  <a:cubicBezTo>
                    <a:pt x="11818" y="2897"/>
                    <a:pt x="8242" y="4569"/>
                    <a:pt x="6168" y="5597"/>
                  </a:cubicBezTo>
                  <a:cubicBezTo>
                    <a:pt x="4093" y="6626"/>
                    <a:pt x="3521" y="7011"/>
                    <a:pt x="3021" y="7590"/>
                  </a:cubicBezTo>
                  <a:cubicBezTo>
                    <a:pt x="2520" y="8169"/>
                    <a:pt x="2091" y="8940"/>
                    <a:pt x="2448" y="9454"/>
                  </a:cubicBezTo>
                  <a:cubicBezTo>
                    <a:pt x="2806" y="9969"/>
                    <a:pt x="3950" y="10226"/>
                    <a:pt x="5738" y="10354"/>
                  </a:cubicBezTo>
                  <a:cubicBezTo>
                    <a:pt x="7527" y="10483"/>
                    <a:pt x="9958" y="10483"/>
                    <a:pt x="11460" y="10676"/>
                  </a:cubicBezTo>
                  <a:cubicBezTo>
                    <a:pt x="12962" y="10869"/>
                    <a:pt x="13534" y="11254"/>
                    <a:pt x="13534" y="11704"/>
                  </a:cubicBezTo>
                  <a:cubicBezTo>
                    <a:pt x="13534" y="12154"/>
                    <a:pt x="12962" y="12669"/>
                    <a:pt x="11031" y="13761"/>
                  </a:cubicBezTo>
                  <a:cubicBezTo>
                    <a:pt x="9100" y="14854"/>
                    <a:pt x="5810" y="16526"/>
                    <a:pt x="3807" y="17554"/>
                  </a:cubicBezTo>
                  <a:cubicBezTo>
                    <a:pt x="1805" y="18583"/>
                    <a:pt x="1089" y="18969"/>
                    <a:pt x="589" y="19483"/>
                  </a:cubicBezTo>
                  <a:cubicBezTo>
                    <a:pt x="88" y="19997"/>
                    <a:pt x="-198" y="20640"/>
                    <a:pt x="160" y="21026"/>
                  </a:cubicBezTo>
                  <a:cubicBezTo>
                    <a:pt x="517" y="21411"/>
                    <a:pt x="1519" y="21540"/>
                    <a:pt x="4379" y="21154"/>
                  </a:cubicBezTo>
                  <a:cubicBezTo>
                    <a:pt x="7240" y="20769"/>
                    <a:pt x="11961" y="19869"/>
                    <a:pt x="15108" y="19161"/>
                  </a:cubicBezTo>
                  <a:cubicBezTo>
                    <a:pt x="18255" y="18454"/>
                    <a:pt x="19828" y="17940"/>
                    <a:pt x="21402" y="17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229599" y="384430"/>
              <a:ext cx="241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2" y="1895"/>
                    <a:pt x="5684" y="3789"/>
                    <a:pt x="9284" y="7389"/>
                  </a:cubicBezTo>
                  <a:cubicBezTo>
                    <a:pt x="12884" y="10989"/>
                    <a:pt x="17242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305799" y="327280"/>
              <a:ext cx="184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00"/>
                  </a:moveTo>
                  <a:cubicBezTo>
                    <a:pt x="20607" y="400"/>
                    <a:pt x="19614" y="0"/>
                    <a:pt x="18497" y="0"/>
                  </a:cubicBezTo>
                  <a:cubicBezTo>
                    <a:pt x="17379" y="0"/>
                    <a:pt x="16138" y="400"/>
                    <a:pt x="13779" y="2267"/>
                  </a:cubicBezTo>
                  <a:cubicBezTo>
                    <a:pt x="11421" y="4133"/>
                    <a:pt x="7945" y="7467"/>
                    <a:pt x="5462" y="10933"/>
                  </a:cubicBezTo>
                  <a:cubicBezTo>
                    <a:pt x="2979" y="14400"/>
                    <a:pt x="149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521699" y="606680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559799" y="49238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563705" y="158764"/>
              <a:ext cx="167545" cy="1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87" fill="norm" stroke="1" extrusionOk="0">
                  <a:moveTo>
                    <a:pt x="312" y="5725"/>
                  </a:moveTo>
                  <a:cubicBezTo>
                    <a:pt x="42" y="4265"/>
                    <a:pt x="-228" y="2806"/>
                    <a:pt x="312" y="1784"/>
                  </a:cubicBezTo>
                  <a:cubicBezTo>
                    <a:pt x="852" y="763"/>
                    <a:pt x="2202" y="179"/>
                    <a:pt x="3552" y="33"/>
                  </a:cubicBezTo>
                  <a:cubicBezTo>
                    <a:pt x="4902" y="-113"/>
                    <a:pt x="6252" y="179"/>
                    <a:pt x="7467" y="1784"/>
                  </a:cubicBezTo>
                  <a:cubicBezTo>
                    <a:pt x="8682" y="3390"/>
                    <a:pt x="9762" y="6309"/>
                    <a:pt x="9762" y="8498"/>
                  </a:cubicBezTo>
                  <a:cubicBezTo>
                    <a:pt x="9762" y="10687"/>
                    <a:pt x="8682" y="12146"/>
                    <a:pt x="7197" y="13752"/>
                  </a:cubicBezTo>
                  <a:cubicBezTo>
                    <a:pt x="5712" y="15357"/>
                    <a:pt x="3822" y="17109"/>
                    <a:pt x="3687" y="18130"/>
                  </a:cubicBezTo>
                  <a:cubicBezTo>
                    <a:pt x="3552" y="19152"/>
                    <a:pt x="5172" y="19444"/>
                    <a:pt x="8412" y="19882"/>
                  </a:cubicBezTo>
                  <a:cubicBezTo>
                    <a:pt x="11652" y="20319"/>
                    <a:pt x="16512" y="20903"/>
                    <a:pt x="21372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788399" y="200280"/>
              <a:ext cx="15482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0" y="0"/>
                  </a:moveTo>
                  <a:cubicBezTo>
                    <a:pt x="2558" y="1537"/>
                    <a:pt x="5116" y="3074"/>
                    <a:pt x="8526" y="5056"/>
                  </a:cubicBezTo>
                  <a:cubicBezTo>
                    <a:pt x="11937" y="7038"/>
                    <a:pt x="16200" y="9465"/>
                    <a:pt x="18616" y="11892"/>
                  </a:cubicBezTo>
                  <a:cubicBezTo>
                    <a:pt x="21032" y="14319"/>
                    <a:pt x="21600" y="16746"/>
                    <a:pt x="19468" y="18364"/>
                  </a:cubicBezTo>
                  <a:cubicBezTo>
                    <a:pt x="17337" y="19982"/>
                    <a:pt x="12505" y="20791"/>
                    <a:pt x="76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9296399" y="555880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7100"/>
                    <a:pt x="8400" y="12600"/>
                    <a:pt x="12000" y="9000"/>
                  </a:cubicBezTo>
                  <a:cubicBezTo>
                    <a:pt x="15600" y="5400"/>
                    <a:pt x="186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700484" y="290122"/>
              <a:ext cx="218217" cy="57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64" fill="norm" stroke="1" extrusionOk="0">
                  <a:moveTo>
                    <a:pt x="21412" y="444"/>
                  </a:moveTo>
                  <a:cubicBezTo>
                    <a:pt x="19958" y="204"/>
                    <a:pt x="18504" y="-36"/>
                    <a:pt x="17466" y="4"/>
                  </a:cubicBezTo>
                  <a:cubicBezTo>
                    <a:pt x="16427" y="44"/>
                    <a:pt x="15804" y="364"/>
                    <a:pt x="13416" y="1644"/>
                  </a:cubicBezTo>
                  <a:cubicBezTo>
                    <a:pt x="11027" y="2924"/>
                    <a:pt x="6874" y="5164"/>
                    <a:pt x="4070" y="7604"/>
                  </a:cubicBezTo>
                  <a:cubicBezTo>
                    <a:pt x="1266" y="10044"/>
                    <a:pt x="-188" y="12684"/>
                    <a:pt x="20" y="14844"/>
                  </a:cubicBezTo>
                  <a:cubicBezTo>
                    <a:pt x="227" y="17004"/>
                    <a:pt x="2097" y="18684"/>
                    <a:pt x="5420" y="19724"/>
                  </a:cubicBezTo>
                  <a:cubicBezTo>
                    <a:pt x="8743" y="20764"/>
                    <a:pt x="13520" y="21164"/>
                    <a:pt x="18297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077449" y="460630"/>
              <a:ext cx="254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2448"/>
                    <a:pt x="7560" y="4896"/>
                    <a:pt x="10980" y="7992"/>
                  </a:cubicBezTo>
                  <a:cubicBezTo>
                    <a:pt x="14400" y="11088"/>
                    <a:pt x="17460" y="14832"/>
                    <a:pt x="19170" y="17208"/>
                  </a:cubicBezTo>
                  <a:cubicBezTo>
                    <a:pt x="20880" y="19584"/>
                    <a:pt x="21240" y="205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191749" y="517780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3200"/>
                    <a:pt x="13886" y="6400"/>
                    <a:pt x="10286" y="10000"/>
                  </a:cubicBezTo>
                  <a:cubicBezTo>
                    <a:pt x="6686" y="13600"/>
                    <a:pt x="3343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0039349" y="430997"/>
              <a:ext cx="3492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3" y="15429"/>
                    <a:pt x="785" y="9257"/>
                    <a:pt x="3076" y="5400"/>
                  </a:cubicBezTo>
                  <a:cubicBezTo>
                    <a:pt x="5367" y="1543"/>
                    <a:pt x="9556" y="0"/>
                    <a:pt x="12960" y="0"/>
                  </a:cubicBezTo>
                  <a:cubicBezTo>
                    <a:pt x="16364" y="0"/>
                    <a:pt x="18982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540999" y="346330"/>
              <a:ext cx="9391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600" fill="norm" stroke="1" extrusionOk="0">
                  <a:moveTo>
                    <a:pt x="0" y="0"/>
                  </a:moveTo>
                  <a:cubicBezTo>
                    <a:pt x="5974" y="1900"/>
                    <a:pt x="11949" y="3800"/>
                    <a:pt x="15855" y="6250"/>
                  </a:cubicBezTo>
                  <a:cubicBezTo>
                    <a:pt x="19762" y="8700"/>
                    <a:pt x="21600" y="11700"/>
                    <a:pt x="19532" y="14350"/>
                  </a:cubicBezTo>
                  <a:cubicBezTo>
                    <a:pt x="17464" y="17000"/>
                    <a:pt x="11489" y="19300"/>
                    <a:pt x="5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623549" y="124072"/>
              <a:ext cx="196851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3775"/>
                  </a:moveTo>
                  <a:cubicBezTo>
                    <a:pt x="0" y="2727"/>
                    <a:pt x="0" y="1678"/>
                    <a:pt x="697" y="944"/>
                  </a:cubicBezTo>
                  <a:cubicBezTo>
                    <a:pt x="1394" y="210"/>
                    <a:pt x="2787" y="-209"/>
                    <a:pt x="4645" y="106"/>
                  </a:cubicBezTo>
                  <a:cubicBezTo>
                    <a:pt x="6503" y="420"/>
                    <a:pt x="8826" y="1469"/>
                    <a:pt x="10103" y="3146"/>
                  </a:cubicBezTo>
                  <a:cubicBezTo>
                    <a:pt x="11381" y="4824"/>
                    <a:pt x="11613" y="7131"/>
                    <a:pt x="11032" y="9228"/>
                  </a:cubicBezTo>
                  <a:cubicBezTo>
                    <a:pt x="10452" y="11325"/>
                    <a:pt x="9058" y="13212"/>
                    <a:pt x="7897" y="14785"/>
                  </a:cubicBezTo>
                  <a:cubicBezTo>
                    <a:pt x="6735" y="16358"/>
                    <a:pt x="5806" y="17616"/>
                    <a:pt x="6155" y="18455"/>
                  </a:cubicBezTo>
                  <a:cubicBezTo>
                    <a:pt x="6503" y="19294"/>
                    <a:pt x="8129" y="19713"/>
                    <a:pt x="10916" y="20133"/>
                  </a:cubicBezTo>
                  <a:cubicBezTo>
                    <a:pt x="13703" y="20552"/>
                    <a:pt x="17652" y="20972"/>
                    <a:pt x="2160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311899" y="1783547"/>
              <a:ext cx="2159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0800"/>
                    <a:pt x="11859" y="0"/>
                    <a:pt x="15459" y="0"/>
                  </a:cubicBezTo>
                  <a:cubicBezTo>
                    <a:pt x="19059" y="0"/>
                    <a:pt x="2032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362699" y="195288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397749" y="1641730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258049" y="1984993"/>
              <a:ext cx="304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442199" y="2130680"/>
              <a:ext cx="1524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0" y="0"/>
                  </a:moveTo>
                  <a:cubicBezTo>
                    <a:pt x="600" y="6382"/>
                    <a:pt x="300" y="12764"/>
                    <a:pt x="150" y="16568"/>
                  </a:cubicBezTo>
                  <a:cubicBezTo>
                    <a:pt x="0" y="20373"/>
                    <a:pt x="0" y="21600"/>
                    <a:pt x="0" y="21600"/>
                  </a:cubicBezTo>
                  <a:cubicBezTo>
                    <a:pt x="0" y="21600"/>
                    <a:pt x="0" y="20373"/>
                    <a:pt x="900" y="17059"/>
                  </a:cubicBezTo>
                  <a:cubicBezTo>
                    <a:pt x="1800" y="13745"/>
                    <a:pt x="3600" y="8345"/>
                    <a:pt x="4950" y="5155"/>
                  </a:cubicBezTo>
                  <a:cubicBezTo>
                    <a:pt x="6300" y="1964"/>
                    <a:pt x="7200" y="982"/>
                    <a:pt x="9000" y="859"/>
                  </a:cubicBezTo>
                  <a:cubicBezTo>
                    <a:pt x="10800" y="736"/>
                    <a:pt x="13500" y="1473"/>
                    <a:pt x="15750" y="4295"/>
                  </a:cubicBezTo>
                  <a:cubicBezTo>
                    <a:pt x="18000" y="7118"/>
                    <a:pt x="19800" y="12027"/>
                    <a:pt x="21600" y="1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065900" y="1354337"/>
              <a:ext cx="207900" cy="31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3" fill="norm" stroke="1" extrusionOk="0">
                  <a:moveTo>
                    <a:pt x="3103" y="21423"/>
                  </a:moveTo>
                  <a:cubicBezTo>
                    <a:pt x="2012" y="20843"/>
                    <a:pt x="921" y="20263"/>
                    <a:pt x="375" y="18814"/>
                  </a:cubicBezTo>
                  <a:cubicBezTo>
                    <a:pt x="-170" y="17364"/>
                    <a:pt x="-170" y="15044"/>
                    <a:pt x="703" y="12218"/>
                  </a:cubicBezTo>
                  <a:cubicBezTo>
                    <a:pt x="1575" y="9391"/>
                    <a:pt x="3321" y="6057"/>
                    <a:pt x="4739" y="3955"/>
                  </a:cubicBezTo>
                  <a:cubicBezTo>
                    <a:pt x="6157" y="1853"/>
                    <a:pt x="7248" y="983"/>
                    <a:pt x="8339" y="475"/>
                  </a:cubicBezTo>
                  <a:cubicBezTo>
                    <a:pt x="9430" y="-32"/>
                    <a:pt x="10521" y="-177"/>
                    <a:pt x="11394" y="258"/>
                  </a:cubicBezTo>
                  <a:cubicBezTo>
                    <a:pt x="12266" y="693"/>
                    <a:pt x="12921" y="1708"/>
                    <a:pt x="14121" y="4172"/>
                  </a:cubicBezTo>
                  <a:cubicBezTo>
                    <a:pt x="15321" y="6636"/>
                    <a:pt x="17066" y="10551"/>
                    <a:pt x="18375" y="13377"/>
                  </a:cubicBezTo>
                  <a:cubicBezTo>
                    <a:pt x="19685" y="16204"/>
                    <a:pt x="20557" y="17944"/>
                    <a:pt x="21430" y="19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147133" y="1438530"/>
              <a:ext cx="1584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1639" y="21600"/>
                  </a:moveTo>
                  <a:cubicBezTo>
                    <a:pt x="517" y="18400"/>
                    <a:pt x="-605" y="15200"/>
                    <a:pt x="377" y="12800"/>
                  </a:cubicBezTo>
                  <a:cubicBezTo>
                    <a:pt x="1359" y="10400"/>
                    <a:pt x="4444" y="8800"/>
                    <a:pt x="8231" y="6800"/>
                  </a:cubicBezTo>
                  <a:cubicBezTo>
                    <a:pt x="12018" y="4800"/>
                    <a:pt x="16507" y="2400"/>
                    <a:pt x="209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369049" y="1368680"/>
              <a:ext cx="135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994" y="0"/>
                  </a:moveTo>
                  <a:cubicBezTo>
                    <a:pt x="4985" y="1091"/>
                    <a:pt x="7975" y="2182"/>
                    <a:pt x="9637" y="3273"/>
                  </a:cubicBezTo>
                  <a:cubicBezTo>
                    <a:pt x="11298" y="4364"/>
                    <a:pt x="11631" y="5455"/>
                    <a:pt x="10800" y="6327"/>
                  </a:cubicBezTo>
                  <a:cubicBezTo>
                    <a:pt x="9969" y="7200"/>
                    <a:pt x="7975" y="7855"/>
                    <a:pt x="7145" y="8727"/>
                  </a:cubicBezTo>
                  <a:cubicBezTo>
                    <a:pt x="6314" y="9600"/>
                    <a:pt x="6646" y="10691"/>
                    <a:pt x="8474" y="11782"/>
                  </a:cubicBezTo>
                  <a:cubicBezTo>
                    <a:pt x="10302" y="12873"/>
                    <a:pt x="13625" y="13964"/>
                    <a:pt x="15951" y="14836"/>
                  </a:cubicBezTo>
                  <a:cubicBezTo>
                    <a:pt x="18277" y="15709"/>
                    <a:pt x="19606" y="16364"/>
                    <a:pt x="20437" y="17236"/>
                  </a:cubicBezTo>
                  <a:cubicBezTo>
                    <a:pt x="21268" y="18109"/>
                    <a:pt x="21600" y="19200"/>
                    <a:pt x="20603" y="20073"/>
                  </a:cubicBezTo>
                  <a:cubicBezTo>
                    <a:pt x="19606" y="20945"/>
                    <a:pt x="17280" y="21600"/>
                    <a:pt x="13625" y="21600"/>
                  </a:cubicBezTo>
                  <a:cubicBezTo>
                    <a:pt x="9969" y="21600"/>
                    <a:pt x="4985" y="20945"/>
                    <a:pt x="0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865178" y="1671278"/>
              <a:ext cx="542222" cy="42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28" fill="norm" stroke="1" extrusionOk="0">
                  <a:moveTo>
                    <a:pt x="13912" y="1715"/>
                  </a:moveTo>
                  <a:cubicBezTo>
                    <a:pt x="14666" y="1180"/>
                    <a:pt x="15419" y="646"/>
                    <a:pt x="16005" y="325"/>
                  </a:cubicBezTo>
                  <a:cubicBezTo>
                    <a:pt x="16591" y="4"/>
                    <a:pt x="17010" y="-103"/>
                    <a:pt x="17135" y="111"/>
                  </a:cubicBezTo>
                  <a:cubicBezTo>
                    <a:pt x="17261" y="325"/>
                    <a:pt x="17094" y="859"/>
                    <a:pt x="15712" y="1875"/>
                  </a:cubicBezTo>
                  <a:cubicBezTo>
                    <a:pt x="14331" y="2891"/>
                    <a:pt x="11735" y="4388"/>
                    <a:pt x="9391" y="5671"/>
                  </a:cubicBezTo>
                  <a:cubicBezTo>
                    <a:pt x="7047" y="6954"/>
                    <a:pt x="4954" y="8024"/>
                    <a:pt x="3489" y="8879"/>
                  </a:cubicBezTo>
                  <a:cubicBezTo>
                    <a:pt x="2024" y="9735"/>
                    <a:pt x="1187" y="10376"/>
                    <a:pt x="642" y="10911"/>
                  </a:cubicBezTo>
                  <a:cubicBezTo>
                    <a:pt x="98" y="11446"/>
                    <a:pt x="-153" y="11873"/>
                    <a:pt x="98" y="12141"/>
                  </a:cubicBezTo>
                  <a:cubicBezTo>
                    <a:pt x="349" y="12408"/>
                    <a:pt x="1103" y="12515"/>
                    <a:pt x="2568" y="12568"/>
                  </a:cubicBezTo>
                  <a:cubicBezTo>
                    <a:pt x="4033" y="12622"/>
                    <a:pt x="6210" y="12622"/>
                    <a:pt x="7549" y="12729"/>
                  </a:cubicBezTo>
                  <a:cubicBezTo>
                    <a:pt x="8889" y="12836"/>
                    <a:pt x="9391" y="13049"/>
                    <a:pt x="9642" y="13477"/>
                  </a:cubicBezTo>
                  <a:cubicBezTo>
                    <a:pt x="9894" y="13905"/>
                    <a:pt x="9894" y="14547"/>
                    <a:pt x="9056" y="15562"/>
                  </a:cubicBezTo>
                  <a:cubicBezTo>
                    <a:pt x="8219" y="16578"/>
                    <a:pt x="6545" y="17968"/>
                    <a:pt x="5247" y="18877"/>
                  </a:cubicBezTo>
                  <a:cubicBezTo>
                    <a:pt x="3949" y="19786"/>
                    <a:pt x="3028" y="20214"/>
                    <a:pt x="2400" y="20588"/>
                  </a:cubicBezTo>
                  <a:cubicBezTo>
                    <a:pt x="1773" y="20962"/>
                    <a:pt x="1438" y="21283"/>
                    <a:pt x="1521" y="21390"/>
                  </a:cubicBezTo>
                  <a:cubicBezTo>
                    <a:pt x="1605" y="21497"/>
                    <a:pt x="2107" y="21390"/>
                    <a:pt x="4033" y="20855"/>
                  </a:cubicBezTo>
                  <a:cubicBezTo>
                    <a:pt x="5959" y="20321"/>
                    <a:pt x="9307" y="19358"/>
                    <a:pt x="12447" y="18824"/>
                  </a:cubicBezTo>
                  <a:cubicBezTo>
                    <a:pt x="15587" y="18289"/>
                    <a:pt x="18517" y="18182"/>
                    <a:pt x="21447" y="18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8647919" y="1567485"/>
              <a:ext cx="248432" cy="48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7" fill="norm" stroke="1" extrusionOk="0">
                  <a:moveTo>
                    <a:pt x="19126" y="1036"/>
                  </a:moveTo>
                  <a:cubicBezTo>
                    <a:pt x="18581" y="662"/>
                    <a:pt x="18037" y="288"/>
                    <a:pt x="16948" y="101"/>
                  </a:cubicBezTo>
                  <a:cubicBezTo>
                    <a:pt x="15859" y="-86"/>
                    <a:pt x="14225" y="-86"/>
                    <a:pt x="12410" y="756"/>
                  </a:cubicBezTo>
                  <a:cubicBezTo>
                    <a:pt x="10595" y="1597"/>
                    <a:pt x="8598" y="3280"/>
                    <a:pt x="6511" y="5665"/>
                  </a:cubicBezTo>
                  <a:cubicBezTo>
                    <a:pt x="4423" y="8049"/>
                    <a:pt x="2245" y="11135"/>
                    <a:pt x="1065" y="13613"/>
                  </a:cubicBezTo>
                  <a:cubicBezTo>
                    <a:pt x="-114" y="16091"/>
                    <a:pt x="-296" y="17961"/>
                    <a:pt x="430" y="19317"/>
                  </a:cubicBezTo>
                  <a:cubicBezTo>
                    <a:pt x="1156" y="20672"/>
                    <a:pt x="2790" y="21514"/>
                    <a:pt x="6420" y="21420"/>
                  </a:cubicBezTo>
                  <a:cubicBezTo>
                    <a:pt x="10050" y="21327"/>
                    <a:pt x="15677" y="20298"/>
                    <a:pt x="21304" y="19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010649" y="1673480"/>
              <a:ext cx="2413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533"/>
                    <a:pt x="5305" y="5067"/>
                    <a:pt x="8526" y="8000"/>
                  </a:cubicBezTo>
                  <a:cubicBezTo>
                    <a:pt x="11747" y="10933"/>
                    <a:pt x="15537" y="14267"/>
                    <a:pt x="17811" y="16600"/>
                  </a:cubicBezTo>
                  <a:cubicBezTo>
                    <a:pt x="20084" y="18933"/>
                    <a:pt x="20842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086849" y="1635380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86"/>
                  </a:moveTo>
                  <a:cubicBezTo>
                    <a:pt x="20640" y="343"/>
                    <a:pt x="19680" y="0"/>
                    <a:pt x="18600" y="0"/>
                  </a:cubicBezTo>
                  <a:cubicBezTo>
                    <a:pt x="17520" y="0"/>
                    <a:pt x="16320" y="343"/>
                    <a:pt x="14400" y="1771"/>
                  </a:cubicBezTo>
                  <a:cubicBezTo>
                    <a:pt x="12480" y="3200"/>
                    <a:pt x="9840" y="5714"/>
                    <a:pt x="7320" y="9200"/>
                  </a:cubicBezTo>
                  <a:cubicBezTo>
                    <a:pt x="4800" y="12686"/>
                    <a:pt x="2400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9315449" y="190843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359899" y="177508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524999" y="1806830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804399" y="1654430"/>
              <a:ext cx="2540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352"/>
                    <a:pt x="7920" y="6703"/>
                    <a:pt x="11520" y="10303"/>
                  </a:cubicBezTo>
                  <a:cubicBezTo>
                    <a:pt x="15120" y="13903"/>
                    <a:pt x="18360" y="177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9886949" y="1701969"/>
              <a:ext cx="196851" cy="28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662"/>
                  </a:moveTo>
                  <a:cubicBezTo>
                    <a:pt x="20903" y="874"/>
                    <a:pt x="20206" y="86"/>
                    <a:pt x="19394" y="7"/>
                  </a:cubicBezTo>
                  <a:cubicBezTo>
                    <a:pt x="18581" y="-72"/>
                    <a:pt x="17652" y="559"/>
                    <a:pt x="15445" y="2924"/>
                  </a:cubicBezTo>
                  <a:cubicBezTo>
                    <a:pt x="13239" y="5289"/>
                    <a:pt x="9755" y="9388"/>
                    <a:pt x="6968" y="12778"/>
                  </a:cubicBezTo>
                  <a:cubicBezTo>
                    <a:pt x="4181" y="16167"/>
                    <a:pt x="2090" y="18848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785349" y="1584580"/>
              <a:ext cx="355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3" y="21600"/>
                  </a:moveTo>
                  <a:cubicBezTo>
                    <a:pt x="771" y="14400"/>
                    <a:pt x="0" y="7200"/>
                    <a:pt x="0" y="3600"/>
                  </a:cubicBezTo>
                  <a:cubicBezTo>
                    <a:pt x="0" y="0"/>
                    <a:pt x="771" y="0"/>
                    <a:pt x="3857" y="0"/>
                  </a:cubicBezTo>
                  <a:cubicBezTo>
                    <a:pt x="6943" y="0"/>
                    <a:pt x="12343" y="0"/>
                    <a:pt x="15686" y="1200"/>
                  </a:cubicBezTo>
                  <a:cubicBezTo>
                    <a:pt x="19029" y="2400"/>
                    <a:pt x="20314" y="48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0185399" y="1616330"/>
              <a:ext cx="132676" cy="4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69" fill="norm" stroke="1" extrusionOk="0">
                  <a:moveTo>
                    <a:pt x="6978" y="0"/>
                  </a:moveTo>
                  <a:cubicBezTo>
                    <a:pt x="11963" y="3780"/>
                    <a:pt x="16948" y="7560"/>
                    <a:pt x="19274" y="10530"/>
                  </a:cubicBezTo>
                  <a:cubicBezTo>
                    <a:pt x="21600" y="13500"/>
                    <a:pt x="21268" y="15660"/>
                    <a:pt x="18609" y="17388"/>
                  </a:cubicBezTo>
                  <a:cubicBezTo>
                    <a:pt x="15951" y="19116"/>
                    <a:pt x="10966" y="20412"/>
                    <a:pt x="7477" y="21006"/>
                  </a:cubicBezTo>
                  <a:cubicBezTo>
                    <a:pt x="3988" y="21600"/>
                    <a:pt x="1994" y="21492"/>
                    <a:pt x="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0335169" y="1433633"/>
              <a:ext cx="212181" cy="20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6" fill="norm" stroke="1" extrusionOk="0">
                  <a:moveTo>
                    <a:pt x="899" y="2546"/>
                  </a:moveTo>
                  <a:cubicBezTo>
                    <a:pt x="263" y="1646"/>
                    <a:pt x="-372" y="746"/>
                    <a:pt x="263" y="296"/>
                  </a:cubicBezTo>
                  <a:cubicBezTo>
                    <a:pt x="899" y="-154"/>
                    <a:pt x="2804" y="-154"/>
                    <a:pt x="4710" y="746"/>
                  </a:cubicBezTo>
                  <a:cubicBezTo>
                    <a:pt x="6616" y="1646"/>
                    <a:pt x="8522" y="3446"/>
                    <a:pt x="9157" y="5471"/>
                  </a:cubicBezTo>
                  <a:cubicBezTo>
                    <a:pt x="9793" y="7496"/>
                    <a:pt x="9157" y="9746"/>
                    <a:pt x="8522" y="11321"/>
                  </a:cubicBezTo>
                  <a:cubicBezTo>
                    <a:pt x="7887" y="12896"/>
                    <a:pt x="7252" y="13796"/>
                    <a:pt x="6616" y="14921"/>
                  </a:cubicBezTo>
                  <a:cubicBezTo>
                    <a:pt x="5981" y="16046"/>
                    <a:pt x="5346" y="17396"/>
                    <a:pt x="5663" y="18296"/>
                  </a:cubicBezTo>
                  <a:cubicBezTo>
                    <a:pt x="5981" y="19196"/>
                    <a:pt x="7252" y="19646"/>
                    <a:pt x="10004" y="20096"/>
                  </a:cubicBezTo>
                  <a:cubicBezTo>
                    <a:pt x="12757" y="20546"/>
                    <a:pt x="16993" y="20996"/>
                    <a:pt x="21228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134349" y="227673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159749" y="2133599"/>
              <a:ext cx="63501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0" y="14710"/>
                    <a:pt x="0" y="8230"/>
                    <a:pt x="1800" y="4450"/>
                  </a:cubicBezTo>
                  <a:cubicBezTo>
                    <a:pt x="3600" y="670"/>
                    <a:pt x="7200" y="-410"/>
                    <a:pt x="10800" y="130"/>
                  </a:cubicBezTo>
                  <a:cubicBezTo>
                    <a:pt x="14400" y="670"/>
                    <a:pt x="18000" y="2830"/>
                    <a:pt x="21600" y="4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248649" y="2282517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920" y="11375"/>
                    <a:pt x="3840" y="2735"/>
                    <a:pt x="7440" y="575"/>
                  </a:cubicBezTo>
                  <a:cubicBezTo>
                    <a:pt x="11040" y="-1585"/>
                    <a:pt x="1632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265254" y="2321180"/>
              <a:ext cx="91346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373" fill="norm" stroke="1" extrusionOk="0">
                  <a:moveTo>
                    <a:pt x="3512" y="4629"/>
                  </a:moveTo>
                  <a:cubicBezTo>
                    <a:pt x="1549" y="10800"/>
                    <a:pt x="-415" y="16971"/>
                    <a:pt x="76" y="19286"/>
                  </a:cubicBezTo>
                  <a:cubicBezTo>
                    <a:pt x="567" y="21600"/>
                    <a:pt x="3512" y="20057"/>
                    <a:pt x="7440" y="16200"/>
                  </a:cubicBezTo>
                  <a:cubicBezTo>
                    <a:pt x="11367" y="12343"/>
                    <a:pt x="16276" y="6171"/>
                    <a:pt x="211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407399" y="2283080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000999" y="1548515"/>
              <a:ext cx="152401" cy="1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9747"/>
                  </a:moveTo>
                  <a:cubicBezTo>
                    <a:pt x="300" y="8226"/>
                    <a:pt x="600" y="6704"/>
                    <a:pt x="750" y="7161"/>
                  </a:cubicBezTo>
                  <a:cubicBezTo>
                    <a:pt x="900" y="7617"/>
                    <a:pt x="900" y="10051"/>
                    <a:pt x="900" y="12028"/>
                  </a:cubicBezTo>
                  <a:cubicBezTo>
                    <a:pt x="900" y="14006"/>
                    <a:pt x="900" y="15527"/>
                    <a:pt x="900" y="17200"/>
                  </a:cubicBezTo>
                  <a:cubicBezTo>
                    <a:pt x="900" y="18873"/>
                    <a:pt x="900" y="20699"/>
                    <a:pt x="1200" y="20851"/>
                  </a:cubicBezTo>
                  <a:cubicBezTo>
                    <a:pt x="1500" y="21003"/>
                    <a:pt x="2100" y="19482"/>
                    <a:pt x="2550" y="17048"/>
                  </a:cubicBezTo>
                  <a:cubicBezTo>
                    <a:pt x="3000" y="14614"/>
                    <a:pt x="3300" y="11268"/>
                    <a:pt x="3900" y="8073"/>
                  </a:cubicBezTo>
                  <a:cubicBezTo>
                    <a:pt x="4500" y="4879"/>
                    <a:pt x="5400" y="1837"/>
                    <a:pt x="7350" y="620"/>
                  </a:cubicBezTo>
                  <a:cubicBezTo>
                    <a:pt x="9300" y="-597"/>
                    <a:pt x="12300" y="11"/>
                    <a:pt x="14850" y="2141"/>
                  </a:cubicBezTo>
                  <a:cubicBezTo>
                    <a:pt x="17400" y="4271"/>
                    <a:pt x="19500" y="7921"/>
                    <a:pt x="21600" y="1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17549" y="3070480"/>
              <a:ext cx="7239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20110"/>
                    <a:pt x="328" y="18621"/>
                    <a:pt x="527" y="17628"/>
                  </a:cubicBezTo>
                  <a:cubicBezTo>
                    <a:pt x="726" y="16634"/>
                    <a:pt x="960" y="16138"/>
                    <a:pt x="1191" y="15766"/>
                  </a:cubicBezTo>
                  <a:cubicBezTo>
                    <a:pt x="1421" y="15393"/>
                    <a:pt x="1648" y="15145"/>
                    <a:pt x="1854" y="14897"/>
                  </a:cubicBezTo>
                  <a:cubicBezTo>
                    <a:pt x="2059" y="14648"/>
                    <a:pt x="2242" y="14400"/>
                    <a:pt x="2438" y="14152"/>
                  </a:cubicBezTo>
                  <a:cubicBezTo>
                    <a:pt x="2634" y="13903"/>
                    <a:pt x="2842" y="13655"/>
                    <a:pt x="3054" y="13407"/>
                  </a:cubicBezTo>
                  <a:cubicBezTo>
                    <a:pt x="3265" y="13159"/>
                    <a:pt x="3480" y="12910"/>
                    <a:pt x="3723" y="12662"/>
                  </a:cubicBezTo>
                  <a:cubicBezTo>
                    <a:pt x="3966" y="12414"/>
                    <a:pt x="4238" y="12166"/>
                    <a:pt x="4440" y="11917"/>
                  </a:cubicBezTo>
                  <a:cubicBezTo>
                    <a:pt x="4642" y="11669"/>
                    <a:pt x="4775" y="11421"/>
                    <a:pt x="4929" y="11172"/>
                  </a:cubicBezTo>
                  <a:cubicBezTo>
                    <a:pt x="5084" y="10924"/>
                    <a:pt x="5261" y="10676"/>
                    <a:pt x="5413" y="10428"/>
                  </a:cubicBezTo>
                  <a:cubicBezTo>
                    <a:pt x="5564" y="10179"/>
                    <a:pt x="5691" y="9931"/>
                    <a:pt x="5842" y="9683"/>
                  </a:cubicBezTo>
                  <a:cubicBezTo>
                    <a:pt x="5994" y="9434"/>
                    <a:pt x="6171" y="9186"/>
                    <a:pt x="6351" y="9062"/>
                  </a:cubicBezTo>
                  <a:cubicBezTo>
                    <a:pt x="6531" y="8938"/>
                    <a:pt x="6714" y="8938"/>
                    <a:pt x="6897" y="8814"/>
                  </a:cubicBezTo>
                  <a:cubicBezTo>
                    <a:pt x="7080" y="8690"/>
                    <a:pt x="7263" y="8441"/>
                    <a:pt x="7544" y="8069"/>
                  </a:cubicBezTo>
                  <a:cubicBezTo>
                    <a:pt x="7825" y="7697"/>
                    <a:pt x="8204" y="7200"/>
                    <a:pt x="8492" y="6703"/>
                  </a:cubicBezTo>
                  <a:cubicBezTo>
                    <a:pt x="8779" y="6207"/>
                    <a:pt x="8975" y="5710"/>
                    <a:pt x="9177" y="5338"/>
                  </a:cubicBezTo>
                  <a:cubicBezTo>
                    <a:pt x="9379" y="4966"/>
                    <a:pt x="9587" y="4717"/>
                    <a:pt x="9789" y="4469"/>
                  </a:cubicBezTo>
                  <a:cubicBezTo>
                    <a:pt x="9992" y="4221"/>
                    <a:pt x="10187" y="3972"/>
                    <a:pt x="10396" y="3724"/>
                  </a:cubicBezTo>
                  <a:cubicBezTo>
                    <a:pt x="10604" y="3476"/>
                    <a:pt x="10825" y="3228"/>
                    <a:pt x="11043" y="2979"/>
                  </a:cubicBezTo>
                  <a:cubicBezTo>
                    <a:pt x="11261" y="2731"/>
                    <a:pt x="11476" y="2483"/>
                    <a:pt x="11694" y="2234"/>
                  </a:cubicBezTo>
                  <a:cubicBezTo>
                    <a:pt x="11912" y="1986"/>
                    <a:pt x="12133" y="1738"/>
                    <a:pt x="12344" y="1490"/>
                  </a:cubicBezTo>
                  <a:cubicBezTo>
                    <a:pt x="12556" y="1241"/>
                    <a:pt x="12758" y="993"/>
                    <a:pt x="12976" y="745"/>
                  </a:cubicBezTo>
                  <a:cubicBezTo>
                    <a:pt x="13194" y="497"/>
                    <a:pt x="13427" y="248"/>
                    <a:pt x="13652" y="124"/>
                  </a:cubicBezTo>
                  <a:cubicBezTo>
                    <a:pt x="13876" y="0"/>
                    <a:pt x="14091" y="0"/>
                    <a:pt x="14308" y="0"/>
                  </a:cubicBezTo>
                  <a:cubicBezTo>
                    <a:pt x="14526" y="0"/>
                    <a:pt x="14747" y="0"/>
                    <a:pt x="14956" y="0"/>
                  </a:cubicBezTo>
                  <a:cubicBezTo>
                    <a:pt x="15164" y="0"/>
                    <a:pt x="15360" y="0"/>
                    <a:pt x="15568" y="124"/>
                  </a:cubicBezTo>
                  <a:cubicBezTo>
                    <a:pt x="15777" y="248"/>
                    <a:pt x="15998" y="497"/>
                    <a:pt x="16209" y="745"/>
                  </a:cubicBezTo>
                  <a:cubicBezTo>
                    <a:pt x="16421" y="993"/>
                    <a:pt x="16623" y="1241"/>
                    <a:pt x="16825" y="1490"/>
                  </a:cubicBezTo>
                  <a:cubicBezTo>
                    <a:pt x="17027" y="1738"/>
                    <a:pt x="17229" y="1986"/>
                    <a:pt x="17523" y="2483"/>
                  </a:cubicBezTo>
                  <a:cubicBezTo>
                    <a:pt x="17817" y="2979"/>
                    <a:pt x="18202" y="3724"/>
                    <a:pt x="18572" y="4469"/>
                  </a:cubicBezTo>
                  <a:cubicBezTo>
                    <a:pt x="18941" y="5214"/>
                    <a:pt x="19295" y="5959"/>
                    <a:pt x="19617" y="6828"/>
                  </a:cubicBezTo>
                  <a:cubicBezTo>
                    <a:pt x="19939" y="7697"/>
                    <a:pt x="20229" y="8690"/>
                    <a:pt x="20507" y="9807"/>
                  </a:cubicBezTo>
                  <a:cubicBezTo>
                    <a:pt x="20785" y="10924"/>
                    <a:pt x="21051" y="12166"/>
                    <a:pt x="21231" y="12910"/>
                  </a:cubicBezTo>
                  <a:cubicBezTo>
                    <a:pt x="21411" y="13655"/>
                    <a:pt x="21505" y="13903"/>
                    <a:pt x="21600" y="14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89231" y="3882848"/>
              <a:ext cx="239469" cy="30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98" fill="norm" stroke="1" extrusionOk="0">
                  <a:moveTo>
                    <a:pt x="13925" y="4499"/>
                  </a:moveTo>
                  <a:cubicBezTo>
                    <a:pt x="13925" y="3754"/>
                    <a:pt x="13925" y="3009"/>
                    <a:pt x="13831" y="2264"/>
                  </a:cubicBezTo>
                  <a:cubicBezTo>
                    <a:pt x="13737" y="1520"/>
                    <a:pt x="13549" y="775"/>
                    <a:pt x="12986" y="328"/>
                  </a:cubicBezTo>
                  <a:cubicBezTo>
                    <a:pt x="12422" y="-119"/>
                    <a:pt x="11483" y="-268"/>
                    <a:pt x="9511" y="924"/>
                  </a:cubicBezTo>
                  <a:cubicBezTo>
                    <a:pt x="7539" y="2115"/>
                    <a:pt x="4533" y="4648"/>
                    <a:pt x="2561" y="7776"/>
                  </a:cubicBezTo>
                  <a:cubicBezTo>
                    <a:pt x="589" y="10904"/>
                    <a:pt x="-350" y="14629"/>
                    <a:pt x="120" y="17161"/>
                  </a:cubicBezTo>
                  <a:cubicBezTo>
                    <a:pt x="589" y="19693"/>
                    <a:pt x="2467" y="21034"/>
                    <a:pt x="6224" y="21183"/>
                  </a:cubicBezTo>
                  <a:cubicBezTo>
                    <a:pt x="9980" y="21332"/>
                    <a:pt x="15615" y="20289"/>
                    <a:pt x="21250" y="19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04670" y="3943293"/>
              <a:ext cx="170080" cy="23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87" fill="norm" stroke="1" extrusionOk="0">
                  <a:moveTo>
                    <a:pt x="21427" y="881"/>
                  </a:moveTo>
                  <a:cubicBezTo>
                    <a:pt x="20094" y="312"/>
                    <a:pt x="18760" y="-256"/>
                    <a:pt x="16627" y="123"/>
                  </a:cubicBezTo>
                  <a:cubicBezTo>
                    <a:pt x="14494" y="502"/>
                    <a:pt x="11560" y="1828"/>
                    <a:pt x="8627" y="4670"/>
                  </a:cubicBezTo>
                  <a:cubicBezTo>
                    <a:pt x="5694" y="7512"/>
                    <a:pt x="2760" y="11870"/>
                    <a:pt x="1294" y="14523"/>
                  </a:cubicBezTo>
                  <a:cubicBezTo>
                    <a:pt x="-173" y="17176"/>
                    <a:pt x="-173" y="18123"/>
                    <a:pt x="227" y="18976"/>
                  </a:cubicBezTo>
                  <a:cubicBezTo>
                    <a:pt x="627" y="19828"/>
                    <a:pt x="1427" y="20586"/>
                    <a:pt x="3160" y="20965"/>
                  </a:cubicBezTo>
                  <a:cubicBezTo>
                    <a:pt x="4894" y="21344"/>
                    <a:pt x="7560" y="21344"/>
                    <a:pt x="10627" y="20112"/>
                  </a:cubicBezTo>
                  <a:cubicBezTo>
                    <a:pt x="13694" y="18881"/>
                    <a:pt x="17160" y="16418"/>
                    <a:pt x="19027" y="13955"/>
                  </a:cubicBezTo>
                  <a:cubicBezTo>
                    <a:pt x="20894" y="11491"/>
                    <a:pt x="21160" y="9028"/>
                    <a:pt x="20760" y="7512"/>
                  </a:cubicBezTo>
                  <a:cubicBezTo>
                    <a:pt x="20360" y="5997"/>
                    <a:pt x="19294" y="5428"/>
                    <a:pt x="18227" y="4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219199" y="3918485"/>
              <a:ext cx="203201" cy="2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515"/>
                  </a:moveTo>
                  <a:cubicBezTo>
                    <a:pt x="675" y="2426"/>
                    <a:pt x="1350" y="1337"/>
                    <a:pt x="2250" y="702"/>
                  </a:cubicBezTo>
                  <a:cubicBezTo>
                    <a:pt x="3150" y="67"/>
                    <a:pt x="4275" y="-115"/>
                    <a:pt x="5400" y="67"/>
                  </a:cubicBezTo>
                  <a:cubicBezTo>
                    <a:pt x="6525" y="248"/>
                    <a:pt x="7650" y="793"/>
                    <a:pt x="9112" y="3334"/>
                  </a:cubicBezTo>
                  <a:cubicBezTo>
                    <a:pt x="10575" y="5875"/>
                    <a:pt x="12375" y="10413"/>
                    <a:pt x="13162" y="13589"/>
                  </a:cubicBezTo>
                  <a:cubicBezTo>
                    <a:pt x="13950" y="16766"/>
                    <a:pt x="13725" y="18581"/>
                    <a:pt x="13162" y="19761"/>
                  </a:cubicBezTo>
                  <a:cubicBezTo>
                    <a:pt x="12600" y="20940"/>
                    <a:pt x="11700" y="21485"/>
                    <a:pt x="11138" y="21213"/>
                  </a:cubicBezTo>
                  <a:cubicBezTo>
                    <a:pt x="10575" y="20940"/>
                    <a:pt x="10350" y="19851"/>
                    <a:pt x="11138" y="16766"/>
                  </a:cubicBezTo>
                  <a:cubicBezTo>
                    <a:pt x="11925" y="13680"/>
                    <a:pt x="13725" y="8598"/>
                    <a:pt x="15637" y="5512"/>
                  </a:cubicBezTo>
                  <a:cubicBezTo>
                    <a:pt x="17550" y="2426"/>
                    <a:pt x="19575" y="1337"/>
                    <a:pt x="21600" y="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473199" y="3915030"/>
              <a:ext cx="17780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5"/>
                  </a:moveTo>
                  <a:cubicBezTo>
                    <a:pt x="2057" y="1711"/>
                    <a:pt x="4114" y="1497"/>
                    <a:pt x="6171" y="3422"/>
                  </a:cubicBezTo>
                  <a:cubicBezTo>
                    <a:pt x="8229" y="5347"/>
                    <a:pt x="10286" y="9410"/>
                    <a:pt x="11443" y="12511"/>
                  </a:cubicBezTo>
                  <a:cubicBezTo>
                    <a:pt x="12600" y="15612"/>
                    <a:pt x="12857" y="17750"/>
                    <a:pt x="12471" y="19248"/>
                  </a:cubicBezTo>
                  <a:cubicBezTo>
                    <a:pt x="12086" y="20745"/>
                    <a:pt x="11057" y="21600"/>
                    <a:pt x="10029" y="21600"/>
                  </a:cubicBezTo>
                  <a:cubicBezTo>
                    <a:pt x="9000" y="21600"/>
                    <a:pt x="7971" y="20745"/>
                    <a:pt x="7329" y="18285"/>
                  </a:cubicBezTo>
                  <a:cubicBezTo>
                    <a:pt x="6686" y="15826"/>
                    <a:pt x="6429" y="11762"/>
                    <a:pt x="8100" y="8448"/>
                  </a:cubicBezTo>
                  <a:cubicBezTo>
                    <a:pt x="9771" y="5133"/>
                    <a:pt x="13371" y="2566"/>
                    <a:pt x="15943" y="1283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683133" y="3917349"/>
              <a:ext cx="124900" cy="19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267" fill="norm" stroke="1" extrusionOk="0">
                  <a:moveTo>
                    <a:pt x="3072" y="8618"/>
                  </a:moveTo>
                  <a:cubicBezTo>
                    <a:pt x="4814" y="8846"/>
                    <a:pt x="6556" y="9073"/>
                    <a:pt x="9169" y="8277"/>
                  </a:cubicBezTo>
                  <a:cubicBezTo>
                    <a:pt x="11782" y="7482"/>
                    <a:pt x="15266" y="5663"/>
                    <a:pt x="17530" y="4071"/>
                  </a:cubicBezTo>
                  <a:cubicBezTo>
                    <a:pt x="19795" y="2479"/>
                    <a:pt x="20840" y="1115"/>
                    <a:pt x="20492" y="433"/>
                  </a:cubicBezTo>
                  <a:cubicBezTo>
                    <a:pt x="20143" y="-249"/>
                    <a:pt x="18401" y="-249"/>
                    <a:pt x="14743" y="1343"/>
                  </a:cubicBezTo>
                  <a:cubicBezTo>
                    <a:pt x="11085" y="2934"/>
                    <a:pt x="5511" y="6117"/>
                    <a:pt x="2550" y="9528"/>
                  </a:cubicBezTo>
                  <a:cubicBezTo>
                    <a:pt x="-412" y="12938"/>
                    <a:pt x="-760" y="16576"/>
                    <a:pt x="1330" y="18623"/>
                  </a:cubicBezTo>
                  <a:cubicBezTo>
                    <a:pt x="3421" y="20669"/>
                    <a:pt x="7950" y="21124"/>
                    <a:pt x="11434" y="21237"/>
                  </a:cubicBezTo>
                  <a:cubicBezTo>
                    <a:pt x="14917" y="21351"/>
                    <a:pt x="17356" y="21124"/>
                    <a:pt x="19795" y="20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908417" y="3917389"/>
              <a:ext cx="136283" cy="1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030" fill="norm" stroke="1" extrusionOk="0">
                  <a:moveTo>
                    <a:pt x="17145" y="420"/>
                  </a:moveTo>
                  <a:cubicBezTo>
                    <a:pt x="13872" y="-26"/>
                    <a:pt x="10599" y="-471"/>
                    <a:pt x="7327" y="1088"/>
                  </a:cubicBezTo>
                  <a:cubicBezTo>
                    <a:pt x="4054" y="2647"/>
                    <a:pt x="781" y="6209"/>
                    <a:pt x="127" y="9661"/>
                  </a:cubicBezTo>
                  <a:cubicBezTo>
                    <a:pt x="-528" y="13113"/>
                    <a:pt x="1436" y="16453"/>
                    <a:pt x="4381" y="18457"/>
                  </a:cubicBezTo>
                  <a:cubicBezTo>
                    <a:pt x="7327" y="20461"/>
                    <a:pt x="11254" y="21129"/>
                    <a:pt x="14199" y="21018"/>
                  </a:cubicBezTo>
                  <a:cubicBezTo>
                    <a:pt x="17145" y="20906"/>
                    <a:pt x="19108" y="20016"/>
                    <a:pt x="21072" y="19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141039" y="3673730"/>
              <a:ext cx="87811" cy="4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51" fill="norm" stroke="1" extrusionOk="0">
                  <a:moveTo>
                    <a:pt x="16706" y="0"/>
                  </a:moveTo>
                  <a:cubicBezTo>
                    <a:pt x="14135" y="939"/>
                    <a:pt x="11564" y="1878"/>
                    <a:pt x="8735" y="4226"/>
                  </a:cubicBezTo>
                  <a:cubicBezTo>
                    <a:pt x="5906" y="6574"/>
                    <a:pt x="2821" y="10330"/>
                    <a:pt x="1278" y="13252"/>
                  </a:cubicBezTo>
                  <a:cubicBezTo>
                    <a:pt x="-265" y="16174"/>
                    <a:pt x="-265" y="18261"/>
                    <a:pt x="506" y="19617"/>
                  </a:cubicBezTo>
                  <a:cubicBezTo>
                    <a:pt x="1278" y="20974"/>
                    <a:pt x="2821" y="21600"/>
                    <a:pt x="6421" y="21548"/>
                  </a:cubicBezTo>
                  <a:cubicBezTo>
                    <a:pt x="10021" y="21496"/>
                    <a:pt x="15678" y="20765"/>
                    <a:pt x="21335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076450" y="3946780"/>
              <a:ext cx="323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4400"/>
                    <a:pt x="10447" y="7200"/>
                    <a:pt x="14047" y="3600"/>
                  </a:cubicBezTo>
                  <a:cubicBezTo>
                    <a:pt x="17647" y="0"/>
                    <a:pt x="196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372783" y="3594270"/>
              <a:ext cx="431801" cy="51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059" y="16534"/>
                  </a:moveTo>
                  <a:cubicBezTo>
                    <a:pt x="529" y="16798"/>
                    <a:pt x="0" y="17063"/>
                    <a:pt x="0" y="17195"/>
                  </a:cubicBezTo>
                  <a:cubicBezTo>
                    <a:pt x="0" y="17327"/>
                    <a:pt x="529" y="17327"/>
                    <a:pt x="1641" y="16930"/>
                  </a:cubicBezTo>
                  <a:cubicBezTo>
                    <a:pt x="2753" y="16534"/>
                    <a:pt x="4447" y="15740"/>
                    <a:pt x="5453" y="15167"/>
                  </a:cubicBezTo>
                  <a:cubicBezTo>
                    <a:pt x="6459" y="14594"/>
                    <a:pt x="6776" y="14241"/>
                    <a:pt x="6724" y="13933"/>
                  </a:cubicBezTo>
                  <a:cubicBezTo>
                    <a:pt x="6671" y="13624"/>
                    <a:pt x="6247" y="13360"/>
                    <a:pt x="5506" y="13492"/>
                  </a:cubicBezTo>
                  <a:cubicBezTo>
                    <a:pt x="4765" y="13624"/>
                    <a:pt x="3706" y="14153"/>
                    <a:pt x="2859" y="15167"/>
                  </a:cubicBezTo>
                  <a:cubicBezTo>
                    <a:pt x="2012" y="16181"/>
                    <a:pt x="1376" y="17680"/>
                    <a:pt x="1747" y="18826"/>
                  </a:cubicBezTo>
                  <a:cubicBezTo>
                    <a:pt x="2118" y="19972"/>
                    <a:pt x="3494" y="20766"/>
                    <a:pt x="5559" y="20942"/>
                  </a:cubicBezTo>
                  <a:cubicBezTo>
                    <a:pt x="7624" y="21118"/>
                    <a:pt x="10376" y="20677"/>
                    <a:pt x="12335" y="19840"/>
                  </a:cubicBezTo>
                  <a:cubicBezTo>
                    <a:pt x="14294" y="19002"/>
                    <a:pt x="15459" y="17768"/>
                    <a:pt x="16094" y="16886"/>
                  </a:cubicBezTo>
                  <a:cubicBezTo>
                    <a:pt x="16729" y="16005"/>
                    <a:pt x="16835" y="15476"/>
                    <a:pt x="16412" y="15167"/>
                  </a:cubicBezTo>
                  <a:cubicBezTo>
                    <a:pt x="15988" y="14859"/>
                    <a:pt x="15035" y="14770"/>
                    <a:pt x="14029" y="15255"/>
                  </a:cubicBezTo>
                  <a:cubicBezTo>
                    <a:pt x="13024" y="15740"/>
                    <a:pt x="11965" y="16798"/>
                    <a:pt x="11435" y="17768"/>
                  </a:cubicBezTo>
                  <a:cubicBezTo>
                    <a:pt x="10906" y="18738"/>
                    <a:pt x="10906" y="19619"/>
                    <a:pt x="11171" y="20281"/>
                  </a:cubicBezTo>
                  <a:cubicBezTo>
                    <a:pt x="11435" y="20942"/>
                    <a:pt x="11965" y="21383"/>
                    <a:pt x="12653" y="21471"/>
                  </a:cubicBezTo>
                  <a:cubicBezTo>
                    <a:pt x="13341" y="21559"/>
                    <a:pt x="14188" y="21295"/>
                    <a:pt x="15247" y="20060"/>
                  </a:cubicBezTo>
                  <a:cubicBezTo>
                    <a:pt x="16306" y="18826"/>
                    <a:pt x="17576" y="16622"/>
                    <a:pt x="18635" y="13977"/>
                  </a:cubicBezTo>
                  <a:cubicBezTo>
                    <a:pt x="19694" y="11332"/>
                    <a:pt x="20541" y="8246"/>
                    <a:pt x="21018" y="5998"/>
                  </a:cubicBezTo>
                  <a:cubicBezTo>
                    <a:pt x="21494" y="3750"/>
                    <a:pt x="21600" y="2339"/>
                    <a:pt x="21600" y="1414"/>
                  </a:cubicBezTo>
                  <a:cubicBezTo>
                    <a:pt x="21600" y="488"/>
                    <a:pt x="21494" y="47"/>
                    <a:pt x="21282" y="3"/>
                  </a:cubicBezTo>
                  <a:cubicBezTo>
                    <a:pt x="21071" y="-41"/>
                    <a:pt x="20753" y="312"/>
                    <a:pt x="20276" y="1943"/>
                  </a:cubicBezTo>
                  <a:cubicBezTo>
                    <a:pt x="19800" y="3574"/>
                    <a:pt x="19165" y="6483"/>
                    <a:pt x="18847" y="9348"/>
                  </a:cubicBezTo>
                  <a:cubicBezTo>
                    <a:pt x="18529" y="12214"/>
                    <a:pt x="18529" y="15035"/>
                    <a:pt x="18794" y="16886"/>
                  </a:cubicBezTo>
                  <a:cubicBezTo>
                    <a:pt x="19059" y="18738"/>
                    <a:pt x="19588" y="19619"/>
                    <a:pt x="20118" y="20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284694" y="3886171"/>
              <a:ext cx="188757" cy="29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56" fill="norm" stroke="1" extrusionOk="0">
                  <a:moveTo>
                    <a:pt x="21402" y="6225"/>
                  </a:moveTo>
                  <a:cubicBezTo>
                    <a:pt x="21162" y="4540"/>
                    <a:pt x="20922" y="2855"/>
                    <a:pt x="20562" y="1629"/>
                  </a:cubicBezTo>
                  <a:cubicBezTo>
                    <a:pt x="20202" y="404"/>
                    <a:pt x="19722" y="-362"/>
                    <a:pt x="16482" y="174"/>
                  </a:cubicBezTo>
                  <a:cubicBezTo>
                    <a:pt x="13242" y="710"/>
                    <a:pt x="7242" y="2549"/>
                    <a:pt x="3882" y="3774"/>
                  </a:cubicBezTo>
                  <a:cubicBezTo>
                    <a:pt x="522" y="5000"/>
                    <a:pt x="-198" y="5612"/>
                    <a:pt x="42" y="6608"/>
                  </a:cubicBezTo>
                  <a:cubicBezTo>
                    <a:pt x="282" y="7604"/>
                    <a:pt x="1482" y="8983"/>
                    <a:pt x="4242" y="10285"/>
                  </a:cubicBezTo>
                  <a:cubicBezTo>
                    <a:pt x="7002" y="11587"/>
                    <a:pt x="11322" y="12812"/>
                    <a:pt x="14202" y="13732"/>
                  </a:cubicBezTo>
                  <a:cubicBezTo>
                    <a:pt x="17082" y="14651"/>
                    <a:pt x="18522" y="15264"/>
                    <a:pt x="19362" y="15953"/>
                  </a:cubicBezTo>
                  <a:cubicBezTo>
                    <a:pt x="20202" y="16642"/>
                    <a:pt x="20442" y="17408"/>
                    <a:pt x="19242" y="18327"/>
                  </a:cubicBezTo>
                  <a:cubicBezTo>
                    <a:pt x="18042" y="19247"/>
                    <a:pt x="15402" y="20319"/>
                    <a:pt x="13482" y="20778"/>
                  </a:cubicBezTo>
                  <a:cubicBezTo>
                    <a:pt x="11562" y="21238"/>
                    <a:pt x="10362" y="21085"/>
                    <a:pt x="9642" y="20625"/>
                  </a:cubicBezTo>
                  <a:cubicBezTo>
                    <a:pt x="8922" y="20166"/>
                    <a:pt x="8682" y="19400"/>
                    <a:pt x="8442" y="18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495905" y="3920279"/>
              <a:ext cx="193446" cy="17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827" fill="norm" stroke="1" extrusionOk="0">
                  <a:moveTo>
                    <a:pt x="17742" y="4651"/>
                  </a:moveTo>
                  <a:cubicBezTo>
                    <a:pt x="15652" y="2893"/>
                    <a:pt x="13561" y="1135"/>
                    <a:pt x="11355" y="381"/>
                  </a:cubicBezTo>
                  <a:cubicBezTo>
                    <a:pt x="9149" y="-372"/>
                    <a:pt x="6826" y="-121"/>
                    <a:pt x="4736" y="2140"/>
                  </a:cubicBezTo>
                  <a:cubicBezTo>
                    <a:pt x="2645" y="4400"/>
                    <a:pt x="787" y="8670"/>
                    <a:pt x="207" y="12186"/>
                  </a:cubicBezTo>
                  <a:cubicBezTo>
                    <a:pt x="-374" y="15702"/>
                    <a:pt x="323" y="18465"/>
                    <a:pt x="1600" y="19847"/>
                  </a:cubicBezTo>
                  <a:cubicBezTo>
                    <a:pt x="2878" y="21228"/>
                    <a:pt x="4736" y="21228"/>
                    <a:pt x="6826" y="19344"/>
                  </a:cubicBezTo>
                  <a:cubicBezTo>
                    <a:pt x="8916" y="17461"/>
                    <a:pt x="11239" y="13693"/>
                    <a:pt x="12981" y="11056"/>
                  </a:cubicBezTo>
                  <a:cubicBezTo>
                    <a:pt x="14723" y="8419"/>
                    <a:pt x="15884" y="6912"/>
                    <a:pt x="16232" y="7037"/>
                  </a:cubicBezTo>
                  <a:cubicBezTo>
                    <a:pt x="16581" y="7163"/>
                    <a:pt x="16116" y="8921"/>
                    <a:pt x="15884" y="10428"/>
                  </a:cubicBezTo>
                  <a:cubicBezTo>
                    <a:pt x="15652" y="11935"/>
                    <a:pt x="15652" y="13191"/>
                    <a:pt x="16581" y="14447"/>
                  </a:cubicBezTo>
                  <a:cubicBezTo>
                    <a:pt x="17510" y="15702"/>
                    <a:pt x="19368" y="16958"/>
                    <a:pt x="21226" y="18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784963" y="3932382"/>
              <a:ext cx="221887" cy="15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55" fill="norm" stroke="1" extrusionOk="0">
                  <a:moveTo>
                    <a:pt x="1199" y="2823"/>
                  </a:moveTo>
                  <a:cubicBezTo>
                    <a:pt x="788" y="8007"/>
                    <a:pt x="376" y="13191"/>
                    <a:pt x="171" y="16503"/>
                  </a:cubicBezTo>
                  <a:cubicBezTo>
                    <a:pt x="-35" y="19815"/>
                    <a:pt x="-35" y="21255"/>
                    <a:pt x="68" y="21255"/>
                  </a:cubicBezTo>
                  <a:cubicBezTo>
                    <a:pt x="171" y="21255"/>
                    <a:pt x="376" y="19815"/>
                    <a:pt x="1096" y="16359"/>
                  </a:cubicBezTo>
                  <a:cubicBezTo>
                    <a:pt x="1816" y="12903"/>
                    <a:pt x="3051" y="7431"/>
                    <a:pt x="4182" y="4119"/>
                  </a:cubicBezTo>
                  <a:cubicBezTo>
                    <a:pt x="5314" y="807"/>
                    <a:pt x="6342" y="-345"/>
                    <a:pt x="6856" y="87"/>
                  </a:cubicBezTo>
                  <a:cubicBezTo>
                    <a:pt x="7371" y="519"/>
                    <a:pt x="7371" y="2535"/>
                    <a:pt x="7679" y="4695"/>
                  </a:cubicBezTo>
                  <a:cubicBezTo>
                    <a:pt x="7988" y="6855"/>
                    <a:pt x="8605" y="9159"/>
                    <a:pt x="9016" y="11031"/>
                  </a:cubicBezTo>
                  <a:cubicBezTo>
                    <a:pt x="9428" y="12903"/>
                    <a:pt x="9634" y="14343"/>
                    <a:pt x="9736" y="14343"/>
                  </a:cubicBezTo>
                  <a:cubicBezTo>
                    <a:pt x="9839" y="14343"/>
                    <a:pt x="9839" y="12903"/>
                    <a:pt x="10148" y="11607"/>
                  </a:cubicBezTo>
                  <a:cubicBezTo>
                    <a:pt x="10456" y="10311"/>
                    <a:pt x="11074" y="9159"/>
                    <a:pt x="11691" y="8007"/>
                  </a:cubicBezTo>
                  <a:cubicBezTo>
                    <a:pt x="12308" y="6855"/>
                    <a:pt x="12925" y="5703"/>
                    <a:pt x="13851" y="4983"/>
                  </a:cubicBezTo>
                  <a:cubicBezTo>
                    <a:pt x="14776" y="4263"/>
                    <a:pt x="16011" y="3975"/>
                    <a:pt x="16936" y="5559"/>
                  </a:cubicBezTo>
                  <a:cubicBezTo>
                    <a:pt x="17862" y="7143"/>
                    <a:pt x="18479" y="10599"/>
                    <a:pt x="18994" y="13047"/>
                  </a:cubicBezTo>
                  <a:cubicBezTo>
                    <a:pt x="19508" y="15495"/>
                    <a:pt x="19919" y="16935"/>
                    <a:pt x="20331" y="17655"/>
                  </a:cubicBezTo>
                  <a:cubicBezTo>
                    <a:pt x="20742" y="18375"/>
                    <a:pt x="21154" y="18375"/>
                    <a:pt x="21565" y="18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4061919" y="3860967"/>
              <a:ext cx="156373" cy="56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93" fill="norm" stroke="1" extrusionOk="0">
                  <a:moveTo>
                    <a:pt x="7953" y="3003"/>
                  </a:moveTo>
                  <a:cubicBezTo>
                    <a:pt x="6532" y="4923"/>
                    <a:pt x="5111" y="6843"/>
                    <a:pt x="4400" y="9243"/>
                  </a:cubicBezTo>
                  <a:cubicBezTo>
                    <a:pt x="3690" y="11643"/>
                    <a:pt x="3690" y="14523"/>
                    <a:pt x="3548" y="16443"/>
                  </a:cubicBezTo>
                  <a:cubicBezTo>
                    <a:pt x="3406" y="18363"/>
                    <a:pt x="3122" y="19323"/>
                    <a:pt x="2553" y="20083"/>
                  </a:cubicBezTo>
                  <a:cubicBezTo>
                    <a:pt x="1985" y="20843"/>
                    <a:pt x="1132" y="21403"/>
                    <a:pt x="564" y="21483"/>
                  </a:cubicBezTo>
                  <a:cubicBezTo>
                    <a:pt x="-5" y="21563"/>
                    <a:pt x="-289" y="21163"/>
                    <a:pt x="422" y="19523"/>
                  </a:cubicBezTo>
                  <a:cubicBezTo>
                    <a:pt x="1132" y="17883"/>
                    <a:pt x="2837" y="15003"/>
                    <a:pt x="4969" y="12163"/>
                  </a:cubicBezTo>
                  <a:cubicBezTo>
                    <a:pt x="7100" y="9323"/>
                    <a:pt x="9658" y="6523"/>
                    <a:pt x="11506" y="4603"/>
                  </a:cubicBezTo>
                  <a:cubicBezTo>
                    <a:pt x="13353" y="2683"/>
                    <a:pt x="14490" y="1643"/>
                    <a:pt x="15485" y="963"/>
                  </a:cubicBezTo>
                  <a:cubicBezTo>
                    <a:pt x="16479" y="283"/>
                    <a:pt x="17332" y="-37"/>
                    <a:pt x="18185" y="3"/>
                  </a:cubicBezTo>
                  <a:cubicBezTo>
                    <a:pt x="19037" y="43"/>
                    <a:pt x="19890" y="443"/>
                    <a:pt x="20458" y="1403"/>
                  </a:cubicBezTo>
                  <a:cubicBezTo>
                    <a:pt x="21027" y="2363"/>
                    <a:pt x="21311" y="3883"/>
                    <a:pt x="20458" y="5043"/>
                  </a:cubicBezTo>
                  <a:cubicBezTo>
                    <a:pt x="19606" y="6203"/>
                    <a:pt x="17616" y="7003"/>
                    <a:pt x="14916" y="7323"/>
                  </a:cubicBezTo>
                  <a:cubicBezTo>
                    <a:pt x="12216" y="7643"/>
                    <a:pt x="8806" y="7483"/>
                    <a:pt x="6958" y="6963"/>
                  </a:cubicBezTo>
                  <a:cubicBezTo>
                    <a:pt x="5111" y="6443"/>
                    <a:pt x="4827" y="5563"/>
                    <a:pt x="4543" y="4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334847" y="3629280"/>
              <a:ext cx="72054" cy="38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77" fill="norm" stroke="1" extrusionOk="0">
                  <a:moveTo>
                    <a:pt x="21008" y="0"/>
                  </a:moveTo>
                  <a:cubicBezTo>
                    <a:pt x="17305" y="3736"/>
                    <a:pt x="13602" y="7472"/>
                    <a:pt x="10208" y="10625"/>
                  </a:cubicBezTo>
                  <a:cubicBezTo>
                    <a:pt x="6814" y="13777"/>
                    <a:pt x="3728" y="16346"/>
                    <a:pt x="1877" y="18097"/>
                  </a:cubicBezTo>
                  <a:cubicBezTo>
                    <a:pt x="25" y="19849"/>
                    <a:pt x="-592" y="20783"/>
                    <a:pt x="642" y="21191"/>
                  </a:cubicBezTo>
                  <a:cubicBezTo>
                    <a:pt x="1877" y="21600"/>
                    <a:pt x="4962" y="21483"/>
                    <a:pt x="8048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393218" y="3866729"/>
              <a:ext cx="223232" cy="1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96" fill="norm" stroke="1" extrusionOk="0">
                  <a:moveTo>
                    <a:pt x="3693" y="9725"/>
                  </a:moveTo>
                  <a:cubicBezTo>
                    <a:pt x="4693" y="10496"/>
                    <a:pt x="5693" y="11267"/>
                    <a:pt x="6593" y="11139"/>
                  </a:cubicBezTo>
                  <a:cubicBezTo>
                    <a:pt x="7493" y="11010"/>
                    <a:pt x="8293" y="9982"/>
                    <a:pt x="8993" y="8696"/>
                  </a:cubicBezTo>
                  <a:cubicBezTo>
                    <a:pt x="9693" y="7410"/>
                    <a:pt x="10293" y="5867"/>
                    <a:pt x="10593" y="4325"/>
                  </a:cubicBezTo>
                  <a:cubicBezTo>
                    <a:pt x="10893" y="2782"/>
                    <a:pt x="10893" y="1239"/>
                    <a:pt x="10293" y="467"/>
                  </a:cubicBezTo>
                  <a:cubicBezTo>
                    <a:pt x="9693" y="-304"/>
                    <a:pt x="8493" y="-304"/>
                    <a:pt x="6593" y="1882"/>
                  </a:cubicBezTo>
                  <a:cubicBezTo>
                    <a:pt x="4693" y="4067"/>
                    <a:pt x="2093" y="8439"/>
                    <a:pt x="793" y="11267"/>
                  </a:cubicBezTo>
                  <a:cubicBezTo>
                    <a:pt x="-507" y="14096"/>
                    <a:pt x="-507" y="15382"/>
                    <a:pt x="3093" y="16796"/>
                  </a:cubicBezTo>
                  <a:cubicBezTo>
                    <a:pt x="6693" y="18210"/>
                    <a:pt x="13893" y="19753"/>
                    <a:pt x="21093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088173" y="3909678"/>
              <a:ext cx="163278" cy="19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88" fill="norm" stroke="1" extrusionOk="0">
                  <a:moveTo>
                    <a:pt x="4746" y="3304"/>
                  </a:moveTo>
                  <a:cubicBezTo>
                    <a:pt x="3084" y="1712"/>
                    <a:pt x="1423" y="120"/>
                    <a:pt x="592" y="7"/>
                  </a:cubicBezTo>
                  <a:cubicBezTo>
                    <a:pt x="-239" y="-107"/>
                    <a:pt x="-239" y="1257"/>
                    <a:pt x="869" y="4781"/>
                  </a:cubicBezTo>
                  <a:cubicBezTo>
                    <a:pt x="1976" y="8306"/>
                    <a:pt x="4192" y="13990"/>
                    <a:pt x="5715" y="17287"/>
                  </a:cubicBezTo>
                  <a:cubicBezTo>
                    <a:pt x="7238" y="20584"/>
                    <a:pt x="8069" y="21493"/>
                    <a:pt x="8761" y="21379"/>
                  </a:cubicBezTo>
                  <a:cubicBezTo>
                    <a:pt x="9453" y="21266"/>
                    <a:pt x="10007" y="20129"/>
                    <a:pt x="10699" y="18082"/>
                  </a:cubicBezTo>
                  <a:cubicBezTo>
                    <a:pt x="11392" y="16036"/>
                    <a:pt x="12223" y="13080"/>
                    <a:pt x="14023" y="10352"/>
                  </a:cubicBezTo>
                  <a:cubicBezTo>
                    <a:pt x="15823" y="7624"/>
                    <a:pt x="18592" y="5122"/>
                    <a:pt x="21361" y="2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225256" y="3949705"/>
              <a:ext cx="184944" cy="16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0943" fill="norm" stroke="1" extrusionOk="0">
                  <a:moveTo>
                    <a:pt x="20478" y="5432"/>
                  </a:moveTo>
                  <a:cubicBezTo>
                    <a:pt x="18779" y="3494"/>
                    <a:pt x="17080" y="1555"/>
                    <a:pt x="15017" y="586"/>
                  </a:cubicBezTo>
                  <a:cubicBezTo>
                    <a:pt x="12954" y="-383"/>
                    <a:pt x="10527" y="-383"/>
                    <a:pt x="7858" y="2386"/>
                  </a:cubicBezTo>
                  <a:cubicBezTo>
                    <a:pt x="5188" y="5155"/>
                    <a:pt x="2276" y="10694"/>
                    <a:pt x="941" y="14294"/>
                  </a:cubicBezTo>
                  <a:cubicBezTo>
                    <a:pt x="-394" y="17894"/>
                    <a:pt x="-151" y="19555"/>
                    <a:pt x="698" y="20386"/>
                  </a:cubicBezTo>
                  <a:cubicBezTo>
                    <a:pt x="1548" y="21217"/>
                    <a:pt x="3004" y="21217"/>
                    <a:pt x="5188" y="19694"/>
                  </a:cubicBezTo>
                  <a:cubicBezTo>
                    <a:pt x="7372" y="18171"/>
                    <a:pt x="10285" y="15125"/>
                    <a:pt x="12348" y="12355"/>
                  </a:cubicBezTo>
                  <a:cubicBezTo>
                    <a:pt x="14410" y="9586"/>
                    <a:pt x="15624" y="7094"/>
                    <a:pt x="16231" y="6540"/>
                  </a:cubicBezTo>
                  <a:cubicBezTo>
                    <a:pt x="16837" y="5986"/>
                    <a:pt x="16837" y="7371"/>
                    <a:pt x="17566" y="9171"/>
                  </a:cubicBezTo>
                  <a:cubicBezTo>
                    <a:pt x="18294" y="10971"/>
                    <a:pt x="19750" y="13186"/>
                    <a:pt x="21206" y="15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454649" y="3946780"/>
              <a:ext cx="101601" cy="18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4500" y="3436"/>
                    <a:pt x="9000" y="6873"/>
                    <a:pt x="11700" y="9818"/>
                  </a:cubicBezTo>
                  <a:cubicBezTo>
                    <a:pt x="14400" y="12764"/>
                    <a:pt x="15300" y="15218"/>
                    <a:pt x="15300" y="17182"/>
                  </a:cubicBezTo>
                  <a:cubicBezTo>
                    <a:pt x="15300" y="19145"/>
                    <a:pt x="14400" y="20618"/>
                    <a:pt x="12825" y="21109"/>
                  </a:cubicBezTo>
                  <a:cubicBezTo>
                    <a:pt x="11250" y="21600"/>
                    <a:pt x="9000" y="21109"/>
                    <a:pt x="7875" y="19514"/>
                  </a:cubicBezTo>
                  <a:cubicBezTo>
                    <a:pt x="6750" y="17918"/>
                    <a:pt x="6750" y="15218"/>
                    <a:pt x="9225" y="11782"/>
                  </a:cubicBezTo>
                  <a:cubicBezTo>
                    <a:pt x="11700" y="8345"/>
                    <a:pt x="16650" y="41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638799" y="3953130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676899" y="387693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715945" y="3946780"/>
              <a:ext cx="170505" cy="11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41" fill="norm" stroke="1" extrusionOk="0">
                  <a:moveTo>
                    <a:pt x="21481" y="4629"/>
                  </a:moveTo>
                  <a:cubicBezTo>
                    <a:pt x="18281" y="2314"/>
                    <a:pt x="15081" y="0"/>
                    <a:pt x="11748" y="0"/>
                  </a:cubicBezTo>
                  <a:cubicBezTo>
                    <a:pt x="8414" y="0"/>
                    <a:pt x="4948" y="2314"/>
                    <a:pt x="2814" y="5400"/>
                  </a:cubicBezTo>
                  <a:cubicBezTo>
                    <a:pt x="681" y="8486"/>
                    <a:pt x="-119" y="12343"/>
                    <a:pt x="14" y="14850"/>
                  </a:cubicBezTo>
                  <a:cubicBezTo>
                    <a:pt x="148" y="17357"/>
                    <a:pt x="1214" y="18514"/>
                    <a:pt x="3614" y="17743"/>
                  </a:cubicBezTo>
                  <a:cubicBezTo>
                    <a:pt x="6014" y="16971"/>
                    <a:pt x="9748" y="14271"/>
                    <a:pt x="12148" y="11957"/>
                  </a:cubicBezTo>
                  <a:cubicBezTo>
                    <a:pt x="14548" y="9643"/>
                    <a:pt x="15614" y="7714"/>
                    <a:pt x="15881" y="8293"/>
                  </a:cubicBezTo>
                  <a:cubicBezTo>
                    <a:pt x="16148" y="8871"/>
                    <a:pt x="15614" y="11957"/>
                    <a:pt x="15614" y="14657"/>
                  </a:cubicBezTo>
                  <a:cubicBezTo>
                    <a:pt x="15614" y="17357"/>
                    <a:pt x="16148" y="19671"/>
                    <a:pt x="17081" y="20636"/>
                  </a:cubicBezTo>
                  <a:cubicBezTo>
                    <a:pt x="18014" y="21600"/>
                    <a:pt x="19348" y="21214"/>
                    <a:pt x="20681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5927455" y="3912827"/>
              <a:ext cx="117746" cy="17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28" fill="norm" stroke="1" extrusionOk="0">
                  <a:moveTo>
                    <a:pt x="4099" y="8858"/>
                  </a:moveTo>
                  <a:cubicBezTo>
                    <a:pt x="2942" y="11981"/>
                    <a:pt x="1785" y="15104"/>
                    <a:pt x="1013" y="17446"/>
                  </a:cubicBezTo>
                  <a:cubicBezTo>
                    <a:pt x="242" y="19789"/>
                    <a:pt x="-144" y="21350"/>
                    <a:pt x="49" y="21220"/>
                  </a:cubicBezTo>
                  <a:cubicBezTo>
                    <a:pt x="242" y="21090"/>
                    <a:pt x="1013" y="19268"/>
                    <a:pt x="2363" y="16145"/>
                  </a:cubicBezTo>
                  <a:cubicBezTo>
                    <a:pt x="3713" y="13022"/>
                    <a:pt x="5642" y="8598"/>
                    <a:pt x="7185" y="5736"/>
                  </a:cubicBezTo>
                  <a:cubicBezTo>
                    <a:pt x="8727" y="2873"/>
                    <a:pt x="9885" y="1572"/>
                    <a:pt x="11427" y="791"/>
                  </a:cubicBezTo>
                  <a:cubicBezTo>
                    <a:pt x="12970" y="10"/>
                    <a:pt x="14899" y="-250"/>
                    <a:pt x="16249" y="270"/>
                  </a:cubicBezTo>
                  <a:cubicBezTo>
                    <a:pt x="17599" y="791"/>
                    <a:pt x="18370" y="2092"/>
                    <a:pt x="18756" y="5085"/>
                  </a:cubicBezTo>
                  <a:cubicBezTo>
                    <a:pt x="19142" y="8078"/>
                    <a:pt x="19142" y="12762"/>
                    <a:pt x="19527" y="15625"/>
                  </a:cubicBezTo>
                  <a:cubicBezTo>
                    <a:pt x="19913" y="18487"/>
                    <a:pt x="20685" y="19528"/>
                    <a:pt x="21456" y="20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105936" y="3894897"/>
              <a:ext cx="332964" cy="1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13" fill="norm" stroke="1" extrusionOk="0">
                  <a:moveTo>
                    <a:pt x="3870" y="4818"/>
                  </a:moveTo>
                  <a:cubicBezTo>
                    <a:pt x="3323" y="4037"/>
                    <a:pt x="2776" y="3256"/>
                    <a:pt x="2297" y="3386"/>
                  </a:cubicBezTo>
                  <a:cubicBezTo>
                    <a:pt x="1819" y="3517"/>
                    <a:pt x="1409" y="4558"/>
                    <a:pt x="999" y="6900"/>
                  </a:cubicBezTo>
                  <a:cubicBezTo>
                    <a:pt x="589" y="9242"/>
                    <a:pt x="178" y="12885"/>
                    <a:pt x="42" y="15358"/>
                  </a:cubicBezTo>
                  <a:cubicBezTo>
                    <a:pt x="-95" y="17830"/>
                    <a:pt x="42" y="19131"/>
                    <a:pt x="1409" y="19391"/>
                  </a:cubicBezTo>
                  <a:cubicBezTo>
                    <a:pt x="2776" y="19652"/>
                    <a:pt x="5373" y="18871"/>
                    <a:pt x="7697" y="16268"/>
                  </a:cubicBezTo>
                  <a:cubicBezTo>
                    <a:pt x="10021" y="13666"/>
                    <a:pt x="12072" y="9242"/>
                    <a:pt x="13166" y="6249"/>
                  </a:cubicBezTo>
                  <a:cubicBezTo>
                    <a:pt x="14259" y="3256"/>
                    <a:pt x="14396" y="1695"/>
                    <a:pt x="14054" y="784"/>
                  </a:cubicBezTo>
                  <a:cubicBezTo>
                    <a:pt x="13713" y="-127"/>
                    <a:pt x="12892" y="-387"/>
                    <a:pt x="11935" y="784"/>
                  </a:cubicBezTo>
                  <a:cubicBezTo>
                    <a:pt x="10978" y="1955"/>
                    <a:pt x="9885" y="4558"/>
                    <a:pt x="9338" y="7160"/>
                  </a:cubicBezTo>
                  <a:cubicBezTo>
                    <a:pt x="8791" y="9762"/>
                    <a:pt x="8791" y="12365"/>
                    <a:pt x="10910" y="14707"/>
                  </a:cubicBezTo>
                  <a:cubicBezTo>
                    <a:pt x="13029" y="17049"/>
                    <a:pt x="17267" y="19131"/>
                    <a:pt x="21505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105649" y="3928725"/>
              <a:ext cx="2540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80" y="12302"/>
                    <a:pt x="9360" y="4448"/>
                    <a:pt x="12960" y="1502"/>
                  </a:cubicBezTo>
                  <a:cubicBezTo>
                    <a:pt x="16560" y="-1443"/>
                    <a:pt x="1908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118349" y="4105530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178799" y="3736848"/>
              <a:ext cx="88901" cy="31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3009"/>
                  </a:moveTo>
                  <a:cubicBezTo>
                    <a:pt x="514" y="1730"/>
                    <a:pt x="1029" y="452"/>
                    <a:pt x="2057" y="96"/>
                  </a:cubicBezTo>
                  <a:cubicBezTo>
                    <a:pt x="3086" y="-259"/>
                    <a:pt x="4629" y="309"/>
                    <a:pt x="6943" y="2725"/>
                  </a:cubicBezTo>
                  <a:cubicBezTo>
                    <a:pt x="9257" y="5141"/>
                    <a:pt x="12343" y="9404"/>
                    <a:pt x="14914" y="12815"/>
                  </a:cubicBezTo>
                  <a:cubicBezTo>
                    <a:pt x="17486" y="16225"/>
                    <a:pt x="19543" y="18783"/>
                    <a:pt x="21600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956549" y="4155779"/>
              <a:ext cx="901701" cy="5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20961"/>
                  </a:moveTo>
                  <a:cubicBezTo>
                    <a:pt x="2028" y="18369"/>
                    <a:pt x="4056" y="15777"/>
                    <a:pt x="5958" y="12753"/>
                  </a:cubicBezTo>
                  <a:cubicBezTo>
                    <a:pt x="7859" y="9729"/>
                    <a:pt x="9634" y="6273"/>
                    <a:pt x="11586" y="3681"/>
                  </a:cubicBezTo>
                  <a:cubicBezTo>
                    <a:pt x="13538" y="1089"/>
                    <a:pt x="15668" y="-639"/>
                    <a:pt x="17366" y="225"/>
                  </a:cubicBezTo>
                  <a:cubicBezTo>
                    <a:pt x="19065" y="1089"/>
                    <a:pt x="20332" y="4545"/>
                    <a:pt x="21600" y="8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121649" y="4402629"/>
              <a:ext cx="165101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3323" y="2551"/>
                  </a:moveTo>
                  <a:cubicBezTo>
                    <a:pt x="2215" y="3157"/>
                    <a:pt x="1108" y="3762"/>
                    <a:pt x="554" y="6185"/>
                  </a:cubicBezTo>
                  <a:cubicBezTo>
                    <a:pt x="0" y="8607"/>
                    <a:pt x="0" y="12846"/>
                    <a:pt x="0" y="15471"/>
                  </a:cubicBezTo>
                  <a:cubicBezTo>
                    <a:pt x="0" y="18095"/>
                    <a:pt x="0" y="19104"/>
                    <a:pt x="415" y="18701"/>
                  </a:cubicBezTo>
                  <a:cubicBezTo>
                    <a:pt x="831" y="18297"/>
                    <a:pt x="1662" y="16480"/>
                    <a:pt x="2492" y="13755"/>
                  </a:cubicBezTo>
                  <a:cubicBezTo>
                    <a:pt x="3323" y="11030"/>
                    <a:pt x="4154" y="7396"/>
                    <a:pt x="5538" y="4873"/>
                  </a:cubicBezTo>
                  <a:cubicBezTo>
                    <a:pt x="6923" y="2349"/>
                    <a:pt x="8862" y="936"/>
                    <a:pt x="10523" y="331"/>
                  </a:cubicBezTo>
                  <a:cubicBezTo>
                    <a:pt x="12185" y="-275"/>
                    <a:pt x="13569" y="-73"/>
                    <a:pt x="14538" y="1138"/>
                  </a:cubicBezTo>
                  <a:cubicBezTo>
                    <a:pt x="15508" y="2349"/>
                    <a:pt x="16062" y="4570"/>
                    <a:pt x="17169" y="8103"/>
                  </a:cubicBezTo>
                  <a:cubicBezTo>
                    <a:pt x="18277" y="11635"/>
                    <a:pt x="19938" y="16480"/>
                    <a:pt x="2160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401049" y="452463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612930" y="4429380"/>
              <a:ext cx="2942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829"/>
                    <a:pt x="-1585" y="5657"/>
                    <a:pt x="575" y="9257"/>
                  </a:cubicBezTo>
                  <a:cubicBezTo>
                    <a:pt x="2735" y="12857"/>
                    <a:pt x="11375" y="1722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8737599" y="4372230"/>
              <a:ext cx="13258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11963" y="0"/>
                  </a:moveTo>
                  <a:cubicBezTo>
                    <a:pt x="14954" y="815"/>
                    <a:pt x="17945" y="1630"/>
                    <a:pt x="19606" y="3532"/>
                  </a:cubicBezTo>
                  <a:cubicBezTo>
                    <a:pt x="21268" y="5434"/>
                    <a:pt x="21600" y="8423"/>
                    <a:pt x="18111" y="11615"/>
                  </a:cubicBezTo>
                  <a:cubicBezTo>
                    <a:pt x="14622" y="14808"/>
                    <a:pt x="7311" y="182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951409" y="4338675"/>
              <a:ext cx="252791" cy="3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49" fill="norm" stroke="1" extrusionOk="0">
                  <a:moveTo>
                    <a:pt x="10436" y="112"/>
                  </a:moveTo>
                  <a:cubicBezTo>
                    <a:pt x="9558" y="-19"/>
                    <a:pt x="8680" y="-151"/>
                    <a:pt x="7363" y="442"/>
                  </a:cubicBezTo>
                  <a:cubicBezTo>
                    <a:pt x="6046" y="1034"/>
                    <a:pt x="4290" y="2351"/>
                    <a:pt x="2622" y="4986"/>
                  </a:cubicBezTo>
                  <a:cubicBezTo>
                    <a:pt x="953" y="7620"/>
                    <a:pt x="-627" y="11571"/>
                    <a:pt x="251" y="14534"/>
                  </a:cubicBezTo>
                  <a:cubicBezTo>
                    <a:pt x="1129" y="17498"/>
                    <a:pt x="4466" y="19473"/>
                    <a:pt x="8329" y="20461"/>
                  </a:cubicBezTo>
                  <a:cubicBezTo>
                    <a:pt x="12193" y="21449"/>
                    <a:pt x="16583" y="21449"/>
                    <a:pt x="20973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9179668" y="3840552"/>
              <a:ext cx="510433" cy="40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7" fill="norm" stroke="1" extrusionOk="0">
                  <a:moveTo>
                    <a:pt x="16169" y="1265"/>
                  </a:moveTo>
                  <a:cubicBezTo>
                    <a:pt x="16347" y="700"/>
                    <a:pt x="16526" y="134"/>
                    <a:pt x="16347" y="21"/>
                  </a:cubicBezTo>
                  <a:cubicBezTo>
                    <a:pt x="16169" y="-92"/>
                    <a:pt x="15633" y="247"/>
                    <a:pt x="14071" y="1095"/>
                  </a:cubicBezTo>
                  <a:cubicBezTo>
                    <a:pt x="12509" y="1944"/>
                    <a:pt x="9921" y="3301"/>
                    <a:pt x="7689" y="4545"/>
                  </a:cubicBezTo>
                  <a:cubicBezTo>
                    <a:pt x="5458" y="5789"/>
                    <a:pt x="3584" y="6920"/>
                    <a:pt x="2512" y="7768"/>
                  </a:cubicBezTo>
                  <a:cubicBezTo>
                    <a:pt x="1441" y="8616"/>
                    <a:pt x="1174" y="9181"/>
                    <a:pt x="1307" y="9577"/>
                  </a:cubicBezTo>
                  <a:cubicBezTo>
                    <a:pt x="1441" y="9973"/>
                    <a:pt x="1977" y="10199"/>
                    <a:pt x="3137" y="10425"/>
                  </a:cubicBezTo>
                  <a:cubicBezTo>
                    <a:pt x="4298" y="10651"/>
                    <a:pt x="6083" y="10878"/>
                    <a:pt x="7377" y="11160"/>
                  </a:cubicBezTo>
                  <a:cubicBezTo>
                    <a:pt x="8671" y="11443"/>
                    <a:pt x="9474" y="11782"/>
                    <a:pt x="9831" y="12235"/>
                  </a:cubicBezTo>
                  <a:cubicBezTo>
                    <a:pt x="10188" y="12687"/>
                    <a:pt x="10099" y="13253"/>
                    <a:pt x="9207" y="14101"/>
                  </a:cubicBezTo>
                  <a:cubicBezTo>
                    <a:pt x="8314" y="14949"/>
                    <a:pt x="6618" y="16080"/>
                    <a:pt x="5056" y="17041"/>
                  </a:cubicBezTo>
                  <a:cubicBezTo>
                    <a:pt x="3494" y="18002"/>
                    <a:pt x="2066" y="18794"/>
                    <a:pt x="1174" y="19472"/>
                  </a:cubicBezTo>
                  <a:cubicBezTo>
                    <a:pt x="281" y="20151"/>
                    <a:pt x="-76" y="20716"/>
                    <a:pt x="13" y="21056"/>
                  </a:cubicBezTo>
                  <a:cubicBezTo>
                    <a:pt x="103" y="21395"/>
                    <a:pt x="638" y="21508"/>
                    <a:pt x="2468" y="21395"/>
                  </a:cubicBezTo>
                  <a:cubicBezTo>
                    <a:pt x="4298" y="21282"/>
                    <a:pt x="7422" y="20943"/>
                    <a:pt x="10545" y="20716"/>
                  </a:cubicBezTo>
                  <a:cubicBezTo>
                    <a:pt x="13669" y="20490"/>
                    <a:pt x="16793" y="20377"/>
                    <a:pt x="18623" y="20377"/>
                  </a:cubicBezTo>
                  <a:cubicBezTo>
                    <a:pt x="20453" y="20377"/>
                    <a:pt x="20988" y="20490"/>
                    <a:pt x="21524" y="20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9334499" y="443573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9351287" y="4321380"/>
              <a:ext cx="34013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19978" fill="norm" stroke="1" extrusionOk="0">
                  <a:moveTo>
                    <a:pt x="1358" y="19978"/>
                  </a:moveTo>
                  <a:cubicBezTo>
                    <a:pt x="88" y="11670"/>
                    <a:pt x="-1183" y="3363"/>
                    <a:pt x="1993" y="870"/>
                  </a:cubicBezTo>
                  <a:cubicBezTo>
                    <a:pt x="5170" y="-1622"/>
                    <a:pt x="12793" y="1701"/>
                    <a:pt x="20417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455149" y="4428817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73" y="11375"/>
                    <a:pt x="6545" y="2735"/>
                    <a:pt x="10145" y="575"/>
                  </a:cubicBezTo>
                  <a:cubicBezTo>
                    <a:pt x="13745" y="-1585"/>
                    <a:pt x="1767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9499599" y="449288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9735729" y="4433286"/>
              <a:ext cx="30572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56" fill="norm" stroke="1" extrusionOk="0">
                  <a:moveTo>
                    <a:pt x="20798" y="471"/>
                  </a:moveTo>
                  <a:cubicBezTo>
                    <a:pt x="13598" y="64"/>
                    <a:pt x="6398" y="-344"/>
                    <a:pt x="2798" y="471"/>
                  </a:cubicBezTo>
                  <a:cubicBezTo>
                    <a:pt x="-802" y="1286"/>
                    <a:pt x="-802" y="3324"/>
                    <a:pt x="2078" y="6992"/>
                  </a:cubicBezTo>
                  <a:cubicBezTo>
                    <a:pt x="4958" y="10660"/>
                    <a:pt x="10718" y="15958"/>
                    <a:pt x="16478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277349" y="3658783"/>
              <a:ext cx="171451" cy="16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3483"/>
                  </a:moveTo>
                  <a:cubicBezTo>
                    <a:pt x="0" y="7483"/>
                    <a:pt x="0" y="11483"/>
                    <a:pt x="0" y="14283"/>
                  </a:cubicBezTo>
                  <a:cubicBezTo>
                    <a:pt x="0" y="17083"/>
                    <a:pt x="0" y="18683"/>
                    <a:pt x="133" y="18816"/>
                  </a:cubicBezTo>
                  <a:cubicBezTo>
                    <a:pt x="267" y="18950"/>
                    <a:pt x="533" y="17616"/>
                    <a:pt x="1467" y="14683"/>
                  </a:cubicBezTo>
                  <a:cubicBezTo>
                    <a:pt x="2400" y="11750"/>
                    <a:pt x="4000" y="7216"/>
                    <a:pt x="5333" y="4150"/>
                  </a:cubicBezTo>
                  <a:cubicBezTo>
                    <a:pt x="6667" y="1083"/>
                    <a:pt x="7733" y="-517"/>
                    <a:pt x="9867" y="150"/>
                  </a:cubicBezTo>
                  <a:cubicBezTo>
                    <a:pt x="12000" y="816"/>
                    <a:pt x="15200" y="3750"/>
                    <a:pt x="17333" y="7616"/>
                  </a:cubicBezTo>
                  <a:cubicBezTo>
                    <a:pt x="19467" y="11483"/>
                    <a:pt x="20533" y="16283"/>
                    <a:pt x="21600" y="21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932296" y="3742362"/>
              <a:ext cx="172998" cy="4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558" fill="norm" stroke="1" extrusionOk="0">
                  <a:moveTo>
                    <a:pt x="20476" y="2118"/>
                  </a:moveTo>
                  <a:cubicBezTo>
                    <a:pt x="20730" y="1529"/>
                    <a:pt x="20984" y="940"/>
                    <a:pt x="20476" y="547"/>
                  </a:cubicBezTo>
                  <a:cubicBezTo>
                    <a:pt x="19968" y="154"/>
                    <a:pt x="18697" y="-42"/>
                    <a:pt x="17553" y="7"/>
                  </a:cubicBezTo>
                  <a:cubicBezTo>
                    <a:pt x="16410" y="56"/>
                    <a:pt x="15393" y="351"/>
                    <a:pt x="12344" y="1823"/>
                  </a:cubicBezTo>
                  <a:cubicBezTo>
                    <a:pt x="9295" y="3296"/>
                    <a:pt x="4212" y="5947"/>
                    <a:pt x="1798" y="8647"/>
                  </a:cubicBezTo>
                  <a:cubicBezTo>
                    <a:pt x="-616" y="11347"/>
                    <a:pt x="-362" y="14096"/>
                    <a:pt x="1163" y="16158"/>
                  </a:cubicBezTo>
                  <a:cubicBezTo>
                    <a:pt x="2688" y="18220"/>
                    <a:pt x="5483" y="19594"/>
                    <a:pt x="8659" y="20380"/>
                  </a:cubicBezTo>
                  <a:cubicBezTo>
                    <a:pt x="11836" y="21165"/>
                    <a:pt x="15393" y="21362"/>
                    <a:pt x="18951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0216587" y="3830808"/>
              <a:ext cx="216464" cy="33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8" fill="norm" stroke="1" extrusionOk="0">
                  <a:moveTo>
                    <a:pt x="685" y="2119"/>
                  </a:moveTo>
                  <a:cubicBezTo>
                    <a:pt x="265" y="1180"/>
                    <a:pt x="-154" y="240"/>
                    <a:pt x="56" y="39"/>
                  </a:cubicBezTo>
                  <a:cubicBezTo>
                    <a:pt x="265" y="-162"/>
                    <a:pt x="1104" y="375"/>
                    <a:pt x="3306" y="2655"/>
                  </a:cubicBezTo>
                  <a:cubicBezTo>
                    <a:pt x="5508" y="4936"/>
                    <a:pt x="9073" y="8961"/>
                    <a:pt x="12324" y="12382"/>
                  </a:cubicBezTo>
                  <a:cubicBezTo>
                    <a:pt x="15574" y="15803"/>
                    <a:pt x="18510" y="18621"/>
                    <a:pt x="21446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0247361" y="3832480"/>
              <a:ext cx="20473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7352" y="2095"/>
                    <a:pt x="13384" y="4189"/>
                    <a:pt x="9858" y="6611"/>
                  </a:cubicBezTo>
                  <a:cubicBezTo>
                    <a:pt x="6331" y="9033"/>
                    <a:pt x="3246" y="11782"/>
                    <a:pt x="1592" y="14007"/>
                  </a:cubicBezTo>
                  <a:cubicBezTo>
                    <a:pt x="-61" y="16233"/>
                    <a:pt x="-281" y="17935"/>
                    <a:pt x="270" y="19113"/>
                  </a:cubicBezTo>
                  <a:cubicBezTo>
                    <a:pt x="821" y="20291"/>
                    <a:pt x="2143" y="20945"/>
                    <a:pt x="34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471149" y="4130930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521949" y="399123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610849" y="3982763"/>
              <a:ext cx="2032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700" y="12960"/>
                    <a:pt x="5400" y="5400"/>
                    <a:pt x="9000" y="2160"/>
                  </a:cubicBezTo>
                  <a:cubicBezTo>
                    <a:pt x="12600" y="-1080"/>
                    <a:pt x="1710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1004549" y="3864230"/>
              <a:ext cx="234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2541"/>
                    <a:pt x="5449" y="5082"/>
                    <a:pt x="8465" y="8259"/>
                  </a:cubicBezTo>
                  <a:cubicBezTo>
                    <a:pt x="11481" y="11435"/>
                    <a:pt x="14789" y="15247"/>
                    <a:pt x="17027" y="17576"/>
                  </a:cubicBezTo>
                  <a:cubicBezTo>
                    <a:pt x="19265" y="19906"/>
                    <a:pt x="20432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1080749" y="3921380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400"/>
                    <a:pt x="15965" y="4800"/>
                    <a:pt x="12365" y="8400"/>
                  </a:cubicBezTo>
                  <a:cubicBezTo>
                    <a:pt x="8765" y="12000"/>
                    <a:pt x="4383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960099" y="3807080"/>
              <a:ext cx="355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1398249" y="3794380"/>
              <a:ext cx="13489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600" fill="norm" stroke="1" extrusionOk="0">
                  <a:moveTo>
                    <a:pt x="7737" y="0"/>
                  </a:moveTo>
                  <a:cubicBezTo>
                    <a:pt x="12896" y="2860"/>
                    <a:pt x="18054" y="5721"/>
                    <a:pt x="19827" y="8679"/>
                  </a:cubicBezTo>
                  <a:cubicBezTo>
                    <a:pt x="21600" y="11638"/>
                    <a:pt x="19988" y="14696"/>
                    <a:pt x="16119" y="16866"/>
                  </a:cubicBezTo>
                  <a:cubicBezTo>
                    <a:pt x="12251" y="19036"/>
                    <a:pt x="6125" y="203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1588749" y="3529381"/>
              <a:ext cx="203201" cy="17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336"/>
                  </a:moveTo>
                  <a:cubicBezTo>
                    <a:pt x="900" y="564"/>
                    <a:pt x="1800" y="-207"/>
                    <a:pt x="3825" y="50"/>
                  </a:cubicBezTo>
                  <a:cubicBezTo>
                    <a:pt x="5850" y="307"/>
                    <a:pt x="9000" y="1593"/>
                    <a:pt x="10125" y="3650"/>
                  </a:cubicBezTo>
                  <a:cubicBezTo>
                    <a:pt x="11250" y="5707"/>
                    <a:pt x="10350" y="8536"/>
                    <a:pt x="9337" y="10593"/>
                  </a:cubicBezTo>
                  <a:cubicBezTo>
                    <a:pt x="8325" y="12650"/>
                    <a:pt x="7200" y="13936"/>
                    <a:pt x="6075" y="15222"/>
                  </a:cubicBezTo>
                  <a:cubicBezTo>
                    <a:pt x="4950" y="16507"/>
                    <a:pt x="3825" y="17793"/>
                    <a:pt x="3938" y="18564"/>
                  </a:cubicBezTo>
                  <a:cubicBezTo>
                    <a:pt x="4050" y="19336"/>
                    <a:pt x="5400" y="19593"/>
                    <a:pt x="8550" y="19979"/>
                  </a:cubicBezTo>
                  <a:cubicBezTo>
                    <a:pt x="11700" y="20364"/>
                    <a:pt x="16650" y="20879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75814" y="4130930"/>
              <a:ext cx="1542693" cy="741578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088627" y="1921130"/>
              <a:ext cx="731653" cy="517928"/>
            </a:xfrm>
            <a:prstGeom prst="rect">
              <a:avLst/>
            </a:prstGeom>
            <a:effectLst/>
          </p:spPr>
        </p:pic>
        <p:sp>
          <p:nvSpPr>
            <p:cNvPr id="1021" name="Line"/>
            <p:cNvSpPr/>
            <p:nvPr/>
          </p:nvSpPr>
          <p:spPr>
            <a:xfrm>
              <a:off x="330199" y="4829695"/>
              <a:ext cx="10439401" cy="38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6359"/>
                  </a:moveTo>
                  <a:cubicBezTo>
                    <a:pt x="145" y="5415"/>
                    <a:pt x="289" y="4470"/>
                    <a:pt x="451" y="3762"/>
                  </a:cubicBezTo>
                  <a:cubicBezTo>
                    <a:pt x="613" y="3054"/>
                    <a:pt x="793" y="2582"/>
                    <a:pt x="966" y="2287"/>
                  </a:cubicBezTo>
                  <a:cubicBezTo>
                    <a:pt x="1139" y="1992"/>
                    <a:pt x="1305" y="1874"/>
                    <a:pt x="1454" y="1874"/>
                  </a:cubicBezTo>
                  <a:cubicBezTo>
                    <a:pt x="1603" y="1874"/>
                    <a:pt x="1734" y="1992"/>
                    <a:pt x="1868" y="2110"/>
                  </a:cubicBezTo>
                  <a:cubicBezTo>
                    <a:pt x="2001" y="2228"/>
                    <a:pt x="2137" y="2346"/>
                    <a:pt x="2286" y="2405"/>
                  </a:cubicBezTo>
                  <a:cubicBezTo>
                    <a:pt x="2435" y="2464"/>
                    <a:pt x="2597" y="2464"/>
                    <a:pt x="2770" y="2523"/>
                  </a:cubicBezTo>
                  <a:cubicBezTo>
                    <a:pt x="2943" y="2582"/>
                    <a:pt x="3127" y="2700"/>
                    <a:pt x="3269" y="2759"/>
                  </a:cubicBezTo>
                  <a:cubicBezTo>
                    <a:pt x="3412" y="2818"/>
                    <a:pt x="3512" y="2818"/>
                    <a:pt x="3674" y="2818"/>
                  </a:cubicBezTo>
                  <a:cubicBezTo>
                    <a:pt x="3836" y="2818"/>
                    <a:pt x="4060" y="2818"/>
                    <a:pt x="4285" y="2818"/>
                  </a:cubicBezTo>
                  <a:cubicBezTo>
                    <a:pt x="4511" y="2818"/>
                    <a:pt x="4739" y="2818"/>
                    <a:pt x="4918" y="2818"/>
                  </a:cubicBezTo>
                  <a:cubicBezTo>
                    <a:pt x="5098" y="2818"/>
                    <a:pt x="5229" y="2818"/>
                    <a:pt x="5365" y="2818"/>
                  </a:cubicBezTo>
                  <a:cubicBezTo>
                    <a:pt x="5501" y="2818"/>
                    <a:pt x="5641" y="2818"/>
                    <a:pt x="5781" y="2818"/>
                  </a:cubicBezTo>
                  <a:cubicBezTo>
                    <a:pt x="5921" y="2818"/>
                    <a:pt x="6061" y="2818"/>
                    <a:pt x="6206" y="2759"/>
                  </a:cubicBezTo>
                  <a:cubicBezTo>
                    <a:pt x="6350" y="2700"/>
                    <a:pt x="6499" y="2582"/>
                    <a:pt x="6644" y="2464"/>
                  </a:cubicBezTo>
                  <a:cubicBezTo>
                    <a:pt x="6788" y="2346"/>
                    <a:pt x="6928" y="2228"/>
                    <a:pt x="7080" y="2110"/>
                  </a:cubicBezTo>
                  <a:cubicBezTo>
                    <a:pt x="7231" y="1992"/>
                    <a:pt x="7393" y="1874"/>
                    <a:pt x="7553" y="1696"/>
                  </a:cubicBezTo>
                  <a:cubicBezTo>
                    <a:pt x="7712" y="1519"/>
                    <a:pt x="7870" y="1283"/>
                    <a:pt x="8032" y="1165"/>
                  </a:cubicBezTo>
                  <a:cubicBezTo>
                    <a:pt x="8194" y="1047"/>
                    <a:pt x="8361" y="1047"/>
                    <a:pt x="8523" y="988"/>
                  </a:cubicBezTo>
                  <a:cubicBezTo>
                    <a:pt x="8685" y="929"/>
                    <a:pt x="8842" y="811"/>
                    <a:pt x="9009" y="693"/>
                  </a:cubicBezTo>
                  <a:cubicBezTo>
                    <a:pt x="9175" y="575"/>
                    <a:pt x="9350" y="457"/>
                    <a:pt x="9523" y="398"/>
                  </a:cubicBezTo>
                  <a:cubicBezTo>
                    <a:pt x="9696" y="339"/>
                    <a:pt x="9867" y="339"/>
                    <a:pt x="10040" y="280"/>
                  </a:cubicBezTo>
                  <a:cubicBezTo>
                    <a:pt x="10213" y="221"/>
                    <a:pt x="10388" y="103"/>
                    <a:pt x="10555" y="44"/>
                  </a:cubicBezTo>
                  <a:cubicBezTo>
                    <a:pt x="10721" y="-15"/>
                    <a:pt x="10879" y="-15"/>
                    <a:pt x="11050" y="44"/>
                  </a:cubicBezTo>
                  <a:cubicBezTo>
                    <a:pt x="11220" y="103"/>
                    <a:pt x="11404" y="221"/>
                    <a:pt x="11582" y="339"/>
                  </a:cubicBezTo>
                  <a:cubicBezTo>
                    <a:pt x="11759" y="457"/>
                    <a:pt x="11930" y="575"/>
                    <a:pt x="12105" y="693"/>
                  </a:cubicBezTo>
                  <a:cubicBezTo>
                    <a:pt x="12280" y="811"/>
                    <a:pt x="12460" y="929"/>
                    <a:pt x="12631" y="1106"/>
                  </a:cubicBezTo>
                  <a:cubicBezTo>
                    <a:pt x="12801" y="1283"/>
                    <a:pt x="12964" y="1519"/>
                    <a:pt x="13136" y="1755"/>
                  </a:cubicBezTo>
                  <a:cubicBezTo>
                    <a:pt x="13309" y="1992"/>
                    <a:pt x="13493" y="2228"/>
                    <a:pt x="13673" y="2523"/>
                  </a:cubicBezTo>
                  <a:cubicBezTo>
                    <a:pt x="13853" y="2818"/>
                    <a:pt x="14028" y="3172"/>
                    <a:pt x="14205" y="3467"/>
                  </a:cubicBezTo>
                  <a:cubicBezTo>
                    <a:pt x="14382" y="3762"/>
                    <a:pt x="14562" y="3998"/>
                    <a:pt x="14733" y="4293"/>
                  </a:cubicBezTo>
                  <a:cubicBezTo>
                    <a:pt x="14904" y="4588"/>
                    <a:pt x="15066" y="4942"/>
                    <a:pt x="15241" y="5296"/>
                  </a:cubicBezTo>
                  <a:cubicBezTo>
                    <a:pt x="15416" y="5651"/>
                    <a:pt x="15604" y="6005"/>
                    <a:pt x="15784" y="6359"/>
                  </a:cubicBezTo>
                  <a:cubicBezTo>
                    <a:pt x="15964" y="6713"/>
                    <a:pt x="16134" y="7067"/>
                    <a:pt x="16309" y="7421"/>
                  </a:cubicBezTo>
                  <a:cubicBezTo>
                    <a:pt x="16485" y="7775"/>
                    <a:pt x="16664" y="8129"/>
                    <a:pt x="16835" y="8483"/>
                  </a:cubicBezTo>
                  <a:cubicBezTo>
                    <a:pt x="17006" y="8837"/>
                    <a:pt x="17168" y="9192"/>
                    <a:pt x="17336" y="9605"/>
                  </a:cubicBezTo>
                  <a:cubicBezTo>
                    <a:pt x="17505" y="10018"/>
                    <a:pt x="17680" y="10490"/>
                    <a:pt x="17851" y="10962"/>
                  </a:cubicBezTo>
                  <a:cubicBezTo>
                    <a:pt x="18022" y="11434"/>
                    <a:pt x="18188" y="11906"/>
                    <a:pt x="18425" y="12555"/>
                  </a:cubicBezTo>
                  <a:cubicBezTo>
                    <a:pt x="18661" y="13205"/>
                    <a:pt x="18968" y="14031"/>
                    <a:pt x="19198" y="14621"/>
                  </a:cubicBezTo>
                  <a:cubicBezTo>
                    <a:pt x="19428" y="15211"/>
                    <a:pt x="19581" y="15565"/>
                    <a:pt x="19728" y="15978"/>
                  </a:cubicBezTo>
                  <a:cubicBezTo>
                    <a:pt x="19874" y="16392"/>
                    <a:pt x="20015" y="16864"/>
                    <a:pt x="20212" y="17454"/>
                  </a:cubicBezTo>
                  <a:cubicBezTo>
                    <a:pt x="20409" y="18044"/>
                    <a:pt x="20663" y="18752"/>
                    <a:pt x="20904" y="19460"/>
                  </a:cubicBezTo>
                  <a:cubicBezTo>
                    <a:pt x="21145" y="20169"/>
                    <a:pt x="21372" y="20877"/>
                    <a:pt x="21600" y="2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24605" y="5212996"/>
              <a:ext cx="206663" cy="51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13" fill="norm" stroke="1" extrusionOk="0">
                  <a:moveTo>
                    <a:pt x="249" y="8357"/>
                  </a:moveTo>
                  <a:cubicBezTo>
                    <a:pt x="33" y="7828"/>
                    <a:pt x="-183" y="7299"/>
                    <a:pt x="249" y="7431"/>
                  </a:cubicBezTo>
                  <a:cubicBezTo>
                    <a:pt x="681" y="7563"/>
                    <a:pt x="1761" y="8357"/>
                    <a:pt x="2517" y="10032"/>
                  </a:cubicBezTo>
                  <a:cubicBezTo>
                    <a:pt x="3273" y="11707"/>
                    <a:pt x="3705" y="14264"/>
                    <a:pt x="4029" y="16027"/>
                  </a:cubicBezTo>
                  <a:cubicBezTo>
                    <a:pt x="4353" y="17790"/>
                    <a:pt x="4569" y="18760"/>
                    <a:pt x="4785" y="19642"/>
                  </a:cubicBezTo>
                  <a:cubicBezTo>
                    <a:pt x="5001" y="20523"/>
                    <a:pt x="5217" y="21317"/>
                    <a:pt x="5325" y="21405"/>
                  </a:cubicBezTo>
                  <a:cubicBezTo>
                    <a:pt x="5433" y="21493"/>
                    <a:pt x="5433" y="20876"/>
                    <a:pt x="5217" y="18980"/>
                  </a:cubicBezTo>
                  <a:cubicBezTo>
                    <a:pt x="5001" y="17085"/>
                    <a:pt x="4569" y="13911"/>
                    <a:pt x="4893" y="10869"/>
                  </a:cubicBezTo>
                  <a:cubicBezTo>
                    <a:pt x="5217" y="7828"/>
                    <a:pt x="6297" y="4918"/>
                    <a:pt x="7269" y="3111"/>
                  </a:cubicBezTo>
                  <a:cubicBezTo>
                    <a:pt x="8241" y="1304"/>
                    <a:pt x="9105" y="598"/>
                    <a:pt x="10077" y="246"/>
                  </a:cubicBezTo>
                  <a:cubicBezTo>
                    <a:pt x="11049" y="-107"/>
                    <a:pt x="12129" y="-107"/>
                    <a:pt x="13749" y="422"/>
                  </a:cubicBezTo>
                  <a:cubicBezTo>
                    <a:pt x="15369" y="951"/>
                    <a:pt x="17529" y="2009"/>
                    <a:pt x="18393" y="3508"/>
                  </a:cubicBezTo>
                  <a:cubicBezTo>
                    <a:pt x="19257" y="5006"/>
                    <a:pt x="18825" y="6946"/>
                    <a:pt x="17745" y="8269"/>
                  </a:cubicBezTo>
                  <a:cubicBezTo>
                    <a:pt x="16665" y="9591"/>
                    <a:pt x="14937" y="10296"/>
                    <a:pt x="13641" y="10781"/>
                  </a:cubicBezTo>
                  <a:cubicBezTo>
                    <a:pt x="12345" y="11266"/>
                    <a:pt x="11481" y="11531"/>
                    <a:pt x="11589" y="11531"/>
                  </a:cubicBezTo>
                  <a:cubicBezTo>
                    <a:pt x="11697" y="11531"/>
                    <a:pt x="12777" y="11266"/>
                    <a:pt x="13857" y="11134"/>
                  </a:cubicBezTo>
                  <a:cubicBezTo>
                    <a:pt x="14937" y="11002"/>
                    <a:pt x="16017" y="11002"/>
                    <a:pt x="17421" y="11398"/>
                  </a:cubicBezTo>
                  <a:cubicBezTo>
                    <a:pt x="18825" y="11795"/>
                    <a:pt x="20553" y="12589"/>
                    <a:pt x="20985" y="13470"/>
                  </a:cubicBezTo>
                  <a:cubicBezTo>
                    <a:pt x="21417" y="14352"/>
                    <a:pt x="20553" y="15322"/>
                    <a:pt x="17421" y="16468"/>
                  </a:cubicBezTo>
                  <a:cubicBezTo>
                    <a:pt x="14289" y="17614"/>
                    <a:pt x="8889" y="18936"/>
                    <a:pt x="3489" y="20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0" y="5572380"/>
              <a:ext cx="317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400"/>
                    <a:pt x="7200" y="15200"/>
                    <a:pt x="10800" y="11600"/>
                  </a:cubicBezTo>
                  <a:cubicBezTo>
                    <a:pt x="14400" y="8000"/>
                    <a:pt x="18000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13783" y="5515230"/>
              <a:ext cx="13999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5082" y="0"/>
                  </a:moveTo>
                  <a:cubicBezTo>
                    <a:pt x="2541" y="212"/>
                    <a:pt x="0" y="424"/>
                    <a:pt x="0" y="741"/>
                  </a:cubicBezTo>
                  <a:cubicBezTo>
                    <a:pt x="0" y="1059"/>
                    <a:pt x="2541" y="1482"/>
                    <a:pt x="6035" y="2118"/>
                  </a:cubicBezTo>
                  <a:cubicBezTo>
                    <a:pt x="9529" y="2753"/>
                    <a:pt x="13976" y="3600"/>
                    <a:pt x="16994" y="5506"/>
                  </a:cubicBezTo>
                  <a:cubicBezTo>
                    <a:pt x="20012" y="7412"/>
                    <a:pt x="21600" y="10376"/>
                    <a:pt x="20806" y="13235"/>
                  </a:cubicBezTo>
                  <a:cubicBezTo>
                    <a:pt x="20012" y="16094"/>
                    <a:pt x="16835" y="18847"/>
                    <a:pt x="13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35682" y="5489830"/>
              <a:ext cx="127677" cy="1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097" fill="norm" stroke="1" extrusionOk="0">
                  <a:moveTo>
                    <a:pt x="20273" y="762"/>
                  </a:moveTo>
                  <a:cubicBezTo>
                    <a:pt x="18531" y="254"/>
                    <a:pt x="16789" y="-254"/>
                    <a:pt x="14002" y="1017"/>
                  </a:cubicBezTo>
                  <a:cubicBezTo>
                    <a:pt x="11215" y="2287"/>
                    <a:pt x="7383" y="5337"/>
                    <a:pt x="4770" y="8386"/>
                  </a:cubicBezTo>
                  <a:cubicBezTo>
                    <a:pt x="2157" y="11435"/>
                    <a:pt x="763" y="14485"/>
                    <a:pt x="241" y="16645"/>
                  </a:cubicBezTo>
                  <a:cubicBezTo>
                    <a:pt x="-282" y="18805"/>
                    <a:pt x="66" y="20075"/>
                    <a:pt x="1112" y="20711"/>
                  </a:cubicBezTo>
                  <a:cubicBezTo>
                    <a:pt x="2157" y="21346"/>
                    <a:pt x="3899" y="21346"/>
                    <a:pt x="7383" y="19567"/>
                  </a:cubicBezTo>
                  <a:cubicBezTo>
                    <a:pt x="10866" y="17788"/>
                    <a:pt x="16092" y="14231"/>
                    <a:pt x="18705" y="11435"/>
                  </a:cubicBezTo>
                  <a:cubicBezTo>
                    <a:pt x="21318" y="8640"/>
                    <a:pt x="21318" y="6607"/>
                    <a:pt x="20621" y="4828"/>
                  </a:cubicBezTo>
                  <a:cubicBezTo>
                    <a:pt x="19924" y="3050"/>
                    <a:pt x="18531" y="1525"/>
                    <a:pt x="171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07799" y="5216780"/>
              <a:ext cx="86001" cy="42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38" fill="norm" stroke="1" extrusionOk="0">
                  <a:moveTo>
                    <a:pt x="10342" y="0"/>
                  </a:moveTo>
                  <a:cubicBezTo>
                    <a:pt x="8234" y="324"/>
                    <a:pt x="6127" y="648"/>
                    <a:pt x="4546" y="1944"/>
                  </a:cubicBezTo>
                  <a:cubicBezTo>
                    <a:pt x="2966" y="3240"/>
                    <a:pt x="1912" y="5508"/>
                    <a:pt x="1122" y="8640"/>
                  </a:cubicBezTo>
                  <a:cubicBezTo>
                    <a:pt x="332" y="11772"/>
                    <a:pt x="-195" y="15768"/>
                    <a:pt x="68" y="18036"/>
                  </a:cubicBezTo>
                  <a:cubicBezTo>
                    <a:pt x="332" y="20304"/>
                    <a:pt x="1385" y="20844"/>
                    <a:pt x="3229" y="21168"/>
                  </a:cubicBezTo>
                  <a:cubicBezTo>
                    <a:pt x="5073" y="21492"/>
                    <a:pt x="7707" y="21600"/>
                    <a:pt x="10868" y="21060"/>
                  </a:cubicBezTo>
                  <a:cubicBezTo>
                    <a:pt x="14029" y="20520"/>
                    <a:pt x="17717" y="19332"/>
                    <a:pt x="21405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41399" y="5235578"/>
              <a:ext cx="374651" cy="39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2142"/>
                  </a:moveTo>
                  <a:cubicBezTo>
                    <a:pt x="3173" y="9716"/>
                    <a:pt x="6346" y="7291"/>
                    <a:pt x="8359" y="5558"/>
                  </a:cubicBezTo>
                  <a:cubicBezTo>
                    <a:pt x="10373" y="3825"/>
                    <a:pt x="11227" y="2786"/>
                    <a:pt x="12020" y="1862"/>
                  </a:cubicBezTo>
                  <a:cubicBezTo>
                    <a:pt x="12814" y="938"/>
                    <a:pt x="13546" y="129"/>
                    <a:pt x="13851" y="14"/>
                  </a:cubicBezTo>
                  <a:cubicBezTo>
                    <a:pt x="14156" y="-102"/>
                    <a:pt x="14034" y="476"/>
                    <a:pt x="13485" y="3017"/>
                  </a:cubicBezTo>
                  <a:cubicBezTo>
                    <a:pt x="12936" y="5558"/>
                    <a:pt x="11959" y="10063"/>
                    <a:pt x="11349" y="12777"/>
                  </a:cubicBezTo>
                  <a:cubicBezTo>
                    <a:pt x="10739" y="15492"/>
                    <a:pt x="10495" y="16416"/>
                    <a:pt x="10312" y="17224"/>
                  </a:cubicBezTo>
                  <a:cubicBezTo>
                    <a:pt x="10129" y="18033"/>
                    <a:pt x="10007" y="18726"/>
                    <a:pt x="9946" y="19419"/>
                  </a:cubicBezTo>
                  <a:cubicBezTo>
                    <a:pt x="9885" y="20112"/>
                    <a:pt x="9885" y="20805"/>
                    <a:pt x="9946" y="20805"/>
                  </a:cubicBezTo>
                  <a:cubicBezTo>
                    <a:pt x="10007" y="20805"/>
                    <a:pt x="10129" y="20112"/>
                    <a:pt x="10922" y="18841"/>
                  </a:cubicBezTo>
                  <a:cubicBezTo>
                    <a:pt x="11715" y="17571"/>
                    <a:pt x="13180" y="15723"/>
                    <a:pt x="14217" y="14741"/>
                  </a:cubicBezTo>
                  <a:cubicBezTo>
                    <a:pt x="15254" y="13759"/>
                    <a:pt x="15864" y="13643"/>
                    <a:pt x="16414" y="13817"/>
                  </a:cubicBezTo>
                  <a:cubicBezTo>
                    <a:pt x="16963" y="13990"/>
                    <a:pt x="17451" y="14452"/>
                    <a:pt x="18305" y="15780"/>
                  </a:cubicBezTo>
                  <a:cubicBezTo>
                    <a:pt x="19159" y="17109"/>
                    <a:pt x="20380" y="19303"/>
                    <a:pt x="2160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883833" y="5273930"/>
              <a:ext cx="624417" cy="41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6443" y="0"/>
                  </a:moveTo>
                  <a:cubicBezTo>
                    <a:pt x="5858" y="2836"/>
                    <a:pt x="5272" y="5673"/>
                    <a:pt x="4759" y="8727"/>
                  </a:cubicBezTo>
                  <a:cubicBezTo>
                    <a:pt x="4247" y="11782"/>
                    <a:pt x="3807" y="15055"/>
                    <a:pt x="3588" y="17127"/>
                  </a:cubicBezTo>
                  <a:cubicBezTo>
                    <a:pt x="3368" y="19200"/>
                    <a:pt x="3368" y="20073"/>
                    <a:pt x="3515" y="20673"/>
                  </a:cubicBezTo>
                  <a:cubicBezTo>
                    <a:pt x="3661" y="21273"/>
                    <a:pt x="3954" y="21600"/>
                    <a:pt x="4247" y="21545"/>
                  </a:cubicBezTo>
                  <a:cubicBezTo>
                    <a:pt x="4540" y="21491"/>
                    <a:pt x="4833" y="21055"/>
                    <a:pt x="5052" y="20073"/>
                  </a:cubicBezTo>
                  <a:cubicBezTo>
                    <a:pt x="5272" y="19091"/>
                    <a:pt x="5418" y="17564"/>
                    <a:pt x="5162" y="16582"/>
                  </a:cubicBezTo>
                  <a:cubicBezTo>
                    <a:pt x="4906" y="15600"/>
                    <a:pt x="4247" y="15164"/>
                    <a:pt x="3441" y="14945"/>
                  </a:cubicBezTo>
                  <a:cubicBezTo>
                    <a:pt x="2636" y="14727"/>
                    <a:pt x="1684" y="14727"/>
                    <a:pt x="1025" y="14782"/>
                  </a:cubicBezTo>
                  <a:cubicBezTo>
                    <a:pt x="366" y="14836"/>
                    <a:pt x="0" y="14945"/>
                    <a:pt x="0" y="14891"/>
                  </a:cubicBezTo>
                  <a:cubicBezTo>
                    <a:pt x="0" y="14836"/>
                    <a:pt x="366" y="14618"/>
                    <a:pt x="1464" y="13527"/>
                  </a:cubicBezTo>
                  <a:cubicBezTo>
                    <a:pt x="2563" y="12436"/>
                    <a:pt x="4393" y="10473"/>
                    <a:pt x="5821" y="8673"/>
                  </a:cubicBezTo>
                  <a:cubicBezTo>
                    <a:pt x="7249" y="6873"/>
                    <a:pt x="8274" y="5236"/>
                    <a:pt x="9006" y="4145"/>
                  </a:cubicBezTo>
                  <a:cubicBezTo>
                    <a:pt x="9738" y="3055"/>
                    <a:pt x="10178" y="2509"/>
                    <a:pt x="10361" y="2509"/>
                  </a:cubicBezTo>
                  <a:cubicBezTo>
                    <a:pt x="10544" y="2509"/>
                    <a:pt x="10471" y="3055"/>
                    <a:pt x="10141" y="5073"/>
                  </a:cubicBezTo>
                  <a:cubicBezTo>
                    <a:pt x="9812" y="7091"/>
                    <a:pt x="9226" y="10582"/>
                    <a:pt x="8823" y="12927"/>
                  </a:cubicBezTo>
                  <a:cubicBezTo>
                    <a:pt x="8420" y="15273"/>
                    <a:pt x="8201" y="16473"/>
                    <a:pt x="8091" y="17345"/>
                  </a:cubicBezTo>
                  <a:cubicBezTo>
                    <a:pt x="7981" y="18218"/>
                    <a:pt x="7981" y="18764"/>
                    <a:pt x="8054" y="18764"/>
                  </a:cubicBezTo>
                  <a:cubicBezTo>
                    <a:pt x="8127" y="18764"/>
                    <a:pt x="8274" y="18218"/>
                    <a:pt x="8494" y="17564"/>
                  </a:cubicBezTo>
                  <a:cubicBezTo>
                    <a:pt x="8713" y="16909"/>
                    <a:pt x="9006" y="16145"/>
                    <a:pt x="9372" y="15382"/>
                  </a:cubicBezTo>
                  <a:cubicBezTo>
                    <a:pt x="9738" y="14618"/>
                    <a:pt x="10178" y="13855"/>
                    <a:pt x="10471" y="14018"/>
                  </a:cubicBezTo>
                  <a:cubicBezTo>
                    <a:pt x="10763" y="14182"/>
                    <a:pt x="10910" y="15273"/>
                    <a:pt x="11056" y="16418"/>
                  </a:cubicBezTo>
                  <a:cubicBezTo>
                    <a:pt x="11203" y="17564"/>
                    <a:pt x="11349" y="18764"/>
                    <a:pt x="11532" y="19582"/>
                  </a:cubicBezTo>
                  <a:cubicBezTo>
                    <a:pt x="11715" y="20400"/>
                    <a:pt x="11935" y="20836"/>
                    <a:pt x="12228" y="20891"/>
                  </a:cubicBezTo>
                  <a:cubicBezTo>
                    <a:pt x="12521" y="20945"/>
                    <a:pt x="12887" y="20618"/>
                    <a:pt x="13582" y="19418"/>
                  </a:cubicBezTo>
                  <a:cubicBezTo>
                    <a:pt x="14278" y="18218"/>
                    <a:pt x="15303" y="16145"/>
                    <a:pt x="15852" y="14782"/>
                  </a:cubicBezTo>
                  <a:cubicBezTo>
                    <a:pt x="16401" y="13418"/>
                    <a:pt x="16475" y="12764"/>
                    <a:pt x="16328" y="12436"/>
                  </a:cubicBezTo>
                  <a:cubicBezTo>
                    <a:pt x="16182" y="12109"/>
                    <a:pt x="15816" y="12109"/>
                    <a:pt x="15303" y="12709"/>
                  </a:cubicBezTo>
                  <a:cubicBezTo>
                    <a:pt x="14791" y="13309"/>
                    <a:pt x="14132" y="14509"/>
                    <a:pt x="13765" y="15382"/>
                  </a:cubicBezTo>
                  <a:cubicBezTo>
                    <a:pt x="13399" y="16255"/>
                    <a:pt x="13326" y="16800"/>
                    <a:pt x="13363" y="17345"/>
                  </a:cubicBezTo>
                  <a:cubicBezTo>
                    <a:pt x="13399" y="17891"/>
                    <a:pt x="13546" y="18436"/>
                    <a:pt x="14937" y="18818"/>
                  </a:cubicBezTo>
                  <a:cubicBezTo>
                    <a:pt x="16328" y="19200"/>
                    <a:pt x="18964" y="19418"/>
                    <a:pt x="21600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129330" y="5508880"/>
              <a:ext cx="204420" cy="18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24" fill="norm" stroke="1" extrusionOk="0">
                  <a:moveTo>
                    <a:pt x="1465" y="0"/>
                  </a:moveTo>
                  <a:cubicBezTo>
                    <a:pt x="797" y="4173"/>
                    <a:pt x="129" y="8345"/>
                    <a:pt x="17" y="11782"/>
                  </a:cubicBezTo>
                  <a:cubicBezTo>
                    <a:pt x="-94" y="15218"/>
                    <a:pt x="351" y="17918"/>
                    <a:pt x="1131" y="19514"/>
                  </a:cubicBezTo>
                  <a:cubicBezTo>
                    <a:pt x="1910" y="21109"/>
                    <a:pt x="3024" y="21600"/>
                    <a:pt x="4360" y="20618"/>
                  </a:cubicBezTo>
                  <a:cubicBezTo>
                    <a:pt x="5696" y="19636"/>
                    <a:pt x="7254" y="17182"/>
                    <a:pt x="8368" y="15218"/>
                  </a:cubicBezTo>
                  <a:cubicBezTo>
                    <a:pt x="9481" y="13255"/>
                    <a:pt x="10149" y="11782"/>
                    <a:pt x="10706" y="10064"/>
                  </a:cubicBezTo>
                  <a:cubicBezTo>
                    <a:pt x="11263" y="8345"/>
                    <a:pt x="11708" y="6382"/>
                    <a:pt x="11931" y="6136"/>
                  </a:cubicBezTo>
                  <a:cubicBezTo>
                    <a:pt x="12153" y="5891"/>
                    <a:pt x="12153" y="7364"/>
                    <a:pt x="12933" y="9205"/>
                  </a:cubicBezTo>
                  <a:cubicBezTo>
                    <a:pt x="13712" y="11045"/>
                    <a:pt x="15271" y="13255"/>
                    <a:pt x="16830" y="14482"/>
                  </a:cubicBezTo>
                  <a:cubicBezTo>
                    <a:pt x="18388" y="15709"/>
                    <a:pt x="19947" y="15955"/>
                    <a:pt x="21506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372320" y="5504958"/>
              <a:ext cx="133465" cy="18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25" fill="norm" stroke="1" extrusionOk="0">
                  <a:moveTo>
                    <a:pt x="3975" y="2605"/>
                  </a:moveTo>
                  <a:cubicBezTo>
                    <a:pt x="2625" y="7405"/>
                    <a:pt x="1275" y="12205"/>
                    <a:pt x="600" y="15205"/>
                  </a:cubicBezTo>
                  <a:cubicBezTo>
                    <a:pt x="-75" y="18205"/>
                    <a:pt x="-75" y="19405"/>
                    <a:pt x="94" y="19285"/>
                  </a:cubicBezTo>
                  <a:cubicBezTo>
                    <a:pt x="262" y="19165"/>
                    <a:pt x="600" y="17725"/>
                    <a:pt x="2119" y="14845"/>
                  </a:cubicBezTo>
                  <a:cubicBezTo>
                    <a:pt x="3637" y="11965"/>
                    <a:pt x="6337" y="7645"/>
                    <a:pt x="9206" y="4765"/>
                  </a:cubicBezTo>
                  <a:cubicBezTo>
                    <a:pt x="12075" y="1885"/>
                    <a:pt x="15112" y="445"/>
                    <a:pt x="17306" y="85"/>
                  </a:cubicBezTo>
                  <a:cubicBezTo>
                    <a:pt x="19500" y="-275"/>
                    <a:pt x="20850" y="445"/>
                    <a:pt x="21187" y="3565"/>
                  </a:cubicBezTo>
                  <a:cubicBezTo>
                    <a:pt x="21525" y="6685"/>
                    <a:pt x="20850" y="12205"/>
                    <a:pt x="20681" y="15565"/>
                  </a:cubicBezTo>
                  <a:cubicBezTo>
                    <a:pt x="20513" y="18925"/>
                    <a:pt x="20850" y="20125"/>
                    <a:pt x="21187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615987" y="5476669"/>
              <a:ext cx="124163" cy="17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40" fill="norm" stroke="1" extrusionOk="0">
                  <a:moveTo>
                    <a:pt x="10317" y="5329"/>
                  </a:moveTo>
                  <a:cubicBezTo>
                    <a:pt x="11397" y="3068"/>
                    <a:pt x="12477" y="808"/>
                    <a:pt x="12297" y="180"/>
                  </a:cubicBezTo>
                  <a:cubicBezTo>
                    <a:pt x="12117" y="-448"/>
                    <a:pt x="10677" y="557"/>
                    <a:pt x="8337" y="3319"/>
                  </a:cubicBezTo>
                  <a:cubicBezTo>
                    <a:pt x="5997" y="6082"/>
                    <a:pt x="2757" y="10603"/>
                    <a:pt x="1137" y="13617"/>
                  </a:cubicBezTo>
                  <a:cubicBezTo>
                    <a:pt x="-483" y="16631"/>
                    <a:pt x="-483" y="18138"/>
                    <a:pt x="1857" y="19268"/>
                  </a:cubicBezTo>
                  <a:cubicBezTo>
                    <a:pt x="4197" y="20399"/>
                    <a:pt x="8877" y="21152"/>
                    <a:pt x="12477" y="21026"/>
                  </a:cubicBezTo>
                  <a:cubicBezTo>
                    <a:pt x="16077" y="20901"/>
                    <a:pt x="18597" y="19896"/>
                    <a:pt x="21117" y="18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769019" y="5506530"/>
              <a:ext cx="98132" cy="13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14" fill="norm" stroke="1" extrusionOk="0">
                  <a:moveTo>
                    <a:pt x="21306" y="3412"/>
                  </a:moveTo>
                  <a:cubicBezTo>
                    <a:pt x="19927" y="2062"/>
                    <a:pt x="18549" y="712"/>
                    <a:pt x="16710" y="206"/>
                  </a:cubicBezTo>
                  <a:cubicBezTo>
                    <a:pt x="14872" y="-300"/>
                    <a:pt x="12574" y="37"/>
                    <a:pt x="9817" y="2231"/>
                  </a:cubicBezTo>
                  <a:cubicBezTo>
                    <a:pt x="7059" y="4425"/>
                    <a:pt x="3842" y="8475"/>
                    <a:pt x="2004" y="11512"/>
                  </a:cubicBezTo>
                  <a:cubicBezTo>
                    <a:pt x="166" y="14550"/>
                    <a:pt x="-294" y="16575"/>
                    <a:pt x="166" y="18263"/>
                  </a:cubicBezTo>
                  <a:cubicBezTo>
                    <a:pt x="625" y="19950"/>
                    <a:pt x="2004" y="21300"/>
                    <a:pt x="4991" y="20962"/>
                  </a:cubicBezTo>
                  <a:cubicBezTo>
                    <a:pt x="7978" y="20625"/>
                    <a:pt x="12574" y="18600"/>
                    <a:pt x="15561" y="15900"/>
                  </a:cubicBezTo>
                  <a:cubicBezTo>
                    <a:pt x="18549" y="13200"/>
                    <a:pt x="19927" y="9825"/>
                    <a:pt x="19927" y="7462"/>
                  </a:cubicBezTo>
                  <a:cubicBezTo>
                    <a:pt x="19927" y="5100"/>
                    <a:pt x="18549" y="3750"/>
                    <a:pt x="1717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892550" y="5489267"/>
              <a:ext cx="196850" cy="1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511"/>
                  </a:moveTo>
                  <a:cubicBezTo>
                    <a:pt x="929" y="2375"/>
                    <a:pt x="1858" y="1238"/>
                    <a:pt x="3484" y="1617"/>
                  </a:cubicBezTo>
                  <a:cubicBezTo>
                    <a:pt x="5110" y="1996"/>
                    <a:pt x="7432" y="3890"/>
                    <a:pt x="8826" y="6922"/>
                  </a:cubicBezTo>
                  <a:cubicBezTo>
                    <a:pt x="10219" y="9954"/>
                    <a:pt x="10684" y="14122"/>
                    <a:pt x="10568" y="16964"/>
                  </a:cubicBezTo>
                  <a:cubicBezTo>
                    <a:pt x="10452" y="19806"/>
                    <a:pt x="9755" y="21322"/>
                    <a:pt x="9058" y="21322"/>
                  </a:cubicBezTo>
                  <a:cubicBezTo>
                    <a:pt x="8361" y="21322"/>
                    <a:pt x="7665" y="19806"/>
                    <a:pt x="8013" y="16585"/>
                  </a:cubicBezTo>
                  <a:cubicBezTo>
                    <a:pt x="8361" y="13364"/>
                    <a:pt x="9755" y="8438"/>
                    <a:pt x="11613" y="5217"/>
                  </a:cubicBezTo>
                  <a:cubicBezTo>
                    <a:pt x="13471" y="1996"/>
                    <a:pt x="15794" y="480"/>
                    <a:pt x="17535" y="101"/>
                  </a:cubicBezTo>
                  <a:cubicBezTo>
                    <a:pt x="19277" y="-278"/>
                    <a:pt x="20439" y="480"/>
                    <a:pt x="21600" y="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114800" y="5496180"/>
              <a:ext cx="152400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5959"/>
                    <a:pt x="1800" y="11917"/>
                    <a:pt x="2250" y="15828"/>
                  </a:cubicBezTo>
                  <a:cubicBezTo>
                    <a:pt x="2700" y="19738"/>
                    <a:pt x="2700" y="21600"/>
                    <a:pt x="2550" y="21600"/>
                  </a:cubicBezTo>
                  <a:cubicBezTo>
                    <a:pt x="2400" y="21600"/>
                    <a:pt x="2100" y="19738"/>
                    <a:pt x="2700" y="16759"/>
                  </a:cubicBezTo>
                  <a:cubicBezTo>
                    <a:pt x="3300" y="13779"/>
                    <a:pt x="4800" y="9683"/>
                    <a:pt x="7500" y="6703"/>
                  </a:cubicBezTo>
                  <a:cubicBezTo>
                    <a:pt x="10200" y="3724"/>
                    <a:pt x="14100" y="1862"/>
                    <a:pt x="16650" y="1490"/>
                  </a:cubicBezTo>
                  <a:cubicBezTo>
                    <a:pt x="19200" y="1117"/>
                    <a:pt x="20400" y="2234"/>
                    <a:pt x="21600" y="3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269316" y="5506763"/>
              <a:ext cx="131235" cy="11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2787" y="8193"/>
                  </a:moveTo>
                  <a:cubicBezTo>
                    <a:pt x="3832" y="6703"/>
                    <a:pt x="4877" y="5214"/>
                    <a:pt x="5923" y="3538"/>
                  </a:cubicBezTo>
                  <a:cubicBezTo>
                    <a:pt x="6968" y="1862"/>
                    <a:pt x="8013" y="0"/>
                    <a:pt x="7490" y="0"/>
                  </a:cubicBezTo>
                  <a:cubicBezTo>
                    <a:pt x="6968" y="0"/>
                    <a:pt x="4877" y="1862"/>
                    <a:pt x="3135" y="3910"/>
                  </a:cubicBezTo>
                  <a:cubicBezTo>
                    <a:pt x="1394" y="5959"/>
                    <a:pt x="0" y="8193"/>
                    <a:pt x="0" y="11359"/>
                  </a:cubicBezTo>
                  <a:cubicBezTo>
                    <a:pt x="0" y="14524"/>
                    <a:pt x="1394" y="18621"/>
                    <a:pt x="5226" y="20110"/>
                  </a:cubicBezTo>
                  <a:cubicBezTo>
                    <a:pt x="9058" y="21600"/>
                    <a:pt x="15329" y="20483"/>
                    <a:pt x="21600" y="19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449632" y="5513684"/>
              <a:ext cx="173168" cy="11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458" fill="norm" stroke="1" extrusionOk="0">
                  <a:moveTo>
                    <a:pt x="13484" y="272"/>
                  </a:moveTo>
                  <a:cubicBezTo>
                    <a:pt x="10621" y="-101"/>
                    <a:pt x="7758" y="-473"/>
                    <a:pt x="5416" y="1948"/>
                  </a:cubicBezTo>
                  <a:cubicBezTo>
                    <a:pt x="3074" y="4368"/>
                    <a:pt x="1252" y="9582"/>
                    <a:pt x="472" y="13120"/>
                  </a:cubicBezTo>
                  <a:cubicBezTo>
                    <a:pt x="-309" y="16658"/>
                    <a:pt x="-49" y="18520"/>
                    <a:pt x="732" y="19637"/>
                  </a:cubicBezTo>
                  <a:cubicBezTo>
                    <a:pt x="1513" y="20755"/>
                    <a:pt x="2814" y="21127"/>
                    <a:pt x="6327" y="18148"/>
                  </a:cubicBezTo>
                  <a:cubicBezTo>
                    <a:pt x="9840" y="15168"/>
                    <a:pt x="15566" y="8837"/>
                    <a:pt x="21291" y="2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651639" y="5273930"/>
              <a:ext cx="85461" cy="32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04" fill="norm" stroke="1" extrusionOk="0">
                  <a:moveTo>
                    <a:pt x="21271" y="0"/>
                  </a:moveTo>
                  <a:cubicBezTo>
                    <a:pt x="15476" y="3529"/>
                    <a:pt x="9681" y="7059"/>
                    <a:pt x="5993" y="10306"/>
                  </a:cubicBezTo>
                  <a:cubicBezTo>
                    <a:pt x="2305" y="13553"/>
                    <a:pt x="725" y="16518"/>
                    <a:pt x="198" y="18353"/>
                  </a:cubicBezTo>
                  <a:cubicBezTo>
                    <a:pt x="-329" y="20188"/>
                    <a:pt x="198" y="20894"/>
                    <a:pt x="1778" y="21247"/>
                  </a:cubicBezTo>
                  <a:cubicBezTo>
                    <a:pt x="3359" y="21600"/>
                    <a:pt x="5993" y="21600"/>
                    <a:pt x="8891" y="21176"/>
                  </a:cubicBezTo>
                  <a:cubicBezTo>
                    <a:pt x="11788" y="20753"/>
                    <a:pt x="14949" y="19906"/>
                    <a:pt x="1811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602620" y="5475239"/>
              <a:ext cx="324980" cy="11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841" fill="norm" stroke="1" extrusionOk="0">
                  <a:moveTo>
                    <a:pt x="1758" y="4802"/>
                  </a:moveTo>
                  <a:cubicBezTo>
                    <a:pt x="917" y="5174"/>
                    <a:pt x="75" y="5547"/>
                    <a:pt x="5" y="5919"/>
                  </a:cubicBezTo>
                  <a:cubicBezTo>
                    <a:pt x="-65" y="6291"/>
                    <a:pt x="636" y="6664"/>
                    <a:pt x="2810" y="6850"/>
                  </a:cubicBezTo>
                  <a:cubicBezTo>
                    <a:pt x="4984" y="7036"/>
                    <a:pt x="8631" y="7036"/>
                    <a:pt x="10805" y="7036"/>
                  </a:cubicBezTo>
                  <a:cubicBezTo>
                    <a:pt x="12979" y="7036"/>
                    <a:pt x="13680" y="7036"/>
                    <a:pt x="14031" y="5733"/>
                  </a:cubicBezTo>
                  <a:cubicBezTo>
                    <a:pt x="14382" y="4429"/>
                    <a:pt x="14382" y="1822"/>
                    <a:pt x="14031" y="705"/>
                  </a:cubicBezTo>
                  <a:cubicBezTo>
                    <a:pt x="13680" y="-412"/>
                    <a:pt x="12979" y="-40"/>
                    <a:pt x="12348" y="705"/>
                  </a:cubicBezTo>
                  <a:cubicBezTo>
                    <a:pt x="11717" y="1450"/>
                    <a:pt x="11156" y="2567"/>
                    <a:pt x="10665" y="4057"/>
                  </a:cubicBezTo>
                  <a:cubicBezTo>
                    <a:pt x="10174" y="5547"/>
                    <a:pt x="9753" y="7409"/>
                    <a:pt x="9613" y="9271"/>
                  </a:cubicBezTo>
                  <a:cubicBezTo>
                    <a:pt x="9473" y="11133"/>
                    <a:pt x="9613" y="12995"/>
                    <a:pt x="11226" y="15043"/>
                  </a:cubicBezTo>
                  <a:cubicBezTo>
                    <a:pt x="12839" y="17091"/>
                    <a:pt x="15925" y="19326"/>
                    <a:pt x="17888" y="20257"/>
                  </a:cubicBezTo>
                  <a:cubicBezTo>
                    <a:pt x="19852" y="21188"/>
                    <a:pt x="20693" y="20816"/>
                    <a:pt x="21535" y="20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909110" y="5225222"/>
              <a:ext cx="252261" cy="38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50" fill="norm" stroke="1" extrusionOk="0">
                  <a:moveTo>
                    <a:pt x="13341" y="16084"/>
                  </a:moveTo>
                  <a:cubicBezTo>
                    <a:pt x="11199" y="15967"/>
                    <a:pt x="9057" y="15849"/>
                    <a:pt x="6914" y="16377"/>
                  </a:cubicBezTo>
                  <a:cubicBezTo>
                    <a:pt x="4772" y="16906"/>
                    <a:pt x="2630" y="18080"/>
                    <a:pt x="1381" y="18960"/>
                  </a:cubicBezTo>
                  <a:cubicBezTo>
                    <a:pt x="131" y="19841"/>
                    <a:pt x="-226" y="20427"/>
                    <a:pt x="131" y="20838"/>
                  </a:cubicBezTo>
                  <a:cubicBezTo>
                    <a:pt x="488" y="21249"/>
                    <a:pt x="1559" y="21484"/>
                    <a:pt x="3612" y="20897"/>
                  </a:cubicBezTo>
                  <a:cubicBezTo>
                    <a:pt x="5665" y="20310"/>
                    <a:pt x="8700" y="18901"/>
                    <a:pt x="11467" y="16495"/>
                  </a:cubicBezTo>
                  <a:cubicBezTo>
                    <a:pt x="14234" y="14088"/>
                    <a:pt x="16733" y="10684"/>
                    <a:pt x="18339" y="8160"/>
                  </a:cubicBezTo>
                  <a:cubicBezTo>
                    <a:pt x="19946" y="5636"/>
                    <a:pt x="20660" y="3993"/>
                    <a:pt x="21017" y="2760"/>
                  </a:cubicBezTo>
                  <a:cubicBezTo>
                    <a:pt x="21374" y="1527"/>
                    <a:pt x="21374" y="706"/>
                    <a:pt x="20928" y="295"/>
                  </a:cubicBezTo>
                  <a:cubicBezTo>
                    <a:pt x="20481" y="-116"/>
                    <a:pt x="19589" y="-116"/>
                    <a:pt x="18518" y="412"/>
                  </a:cubicBezTo>
                  <a:cubicBezTo>
                    <a:pt x="17447" y="941"/>
                    <a:pt x="16197" y="1997"/>
                    <a:pt x="15215" y="5049"/>
                  </a:cubicBezTo>
                  <a:cubicBezTo>
                    <a:pt x="14234" y="8101"/>
                    <a:pt x="13519" y="13149"/>
                    <a:pt x="13252" y="16025"/>
                  </a:cubicBezTo>
                  <a:cubicBezTo>
                    <a:pt x="12984" y="18901"/>
                    <a:pt x="13162" y="19606"/>
                    <a:pt x="13341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575845" y="5383586"/>
              <a:ext cx="215355" cy="30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6" fill="norm" stroke="1" extrusionOk="0">
                  <a:moveTo>
                    <a:pt x="21336" y="16747"/>
                  </a:moveTo>
                  <a:cubicBezTo>
                    <a:pt x="19449" y="16155"/>
                    <a:pt x="17561" y="15563"/>
                    <a:pt x="15779" y="14454"/>
                  </a:cubicBezTo>
                  <a:cubicBezTo>
                    <a:pt x="13996" y="13344"/>
                    <a:pt x="12319" y="11717"/>
                    <a:pt x="11585" y="9719"/>
                  </a:cubicBezTo>
                  <a:cubicBezTo>
                    <a:pt x="10851" y="7722"/>
                    <a:pt x="11060" y="5355"/>
                    <a:pt x="11480" y="3802"/>
                  </a:cubicBezTo>
                  <a:cubicBezTo>
                    <a:pt x="11899" y="2248"/>
                    <a:pt x="12528" y="1508"/>
                    <a:pt x="13262" y="917"/>
                  </a:cubicBezTo>
                  <a:cubicBezTo>
                    <a:pt x="13996" y="325"/>
                    <a:pt x="14835" y="-119"/>
                    <a:pt x="15254" y="29"/>
                  </a:cubicBezTo>
                  <a:cubicBezTo>
                    <a:pt x="15674" y="177"/>
                    <a:pt x="15674" y="917"/>
                    <a:pt x="14311" y="3136"/>
                  </a:cubicBezTo>
                  <a:cubicBezTo>
                    <a:pt x="12948" y="5355"/>
                    <a:pt x="10221" y="9054"/>
                    <a:pt x="7705" y="11791"/>
                  </a:cubicBezTo>
                  <a:cubicBezTo>
                    <a:pt x="5188" y="14528"/>
                    <a:pt x="2882" y="16303"/>
                    <a:pt x="1519" y="17708"/>
                  </a:cubicBezTo>
                  <a:cubicBezTo>
                    <a:pt x="155" y="19114"/>
                    <a:pt x="-264" y="20149"/>
                    <a:pt x="155" y="20741"/>
                  </a:cubicBezTo>
                  <a:cubicBezTo>
                    <a:pt x="575" y="21333"/>
                    <a:pt x="1833" y="21481"/>
                    <a:pt x="4559" y="21333"/>
                  </a:cubicBezTo>
                  <a:cubicBezTo>
                    <a:pt x="7286" y="21185"/>
                    <a:pt x="11480" y="20741"/>
                    <a:pt x="14101" y="20297"/>
                  </a:cubicBezTo>
                  <a:cubicBezTo>
                    <a:pt x="16722" y="19854"/>
                    <a:pt x="17771" y="19410"/>
                    <a:pt x="18819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191350" y="5316487"/>
              <a:ext cx="660300" cy="44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3" fill="norm" stroke="1" extrusionOk="0">
                  <a:moveTo>
                    <a:pt x="8071" y="91"/>
                  </a:moveTo>
                  <a:cubicBezTo>
                    <a:pt x="7657" y="-11"/>
                    <a:pt x="7243" y="-113"/>
                    <a:pt x="6829" y="295"/>
                  </a:cubicBezTo>
                  <a:cubicBezTo>
                    <a:pt x="6415" y="702"/>
                    <a:pt x="6001" y="1619"/>
                    <a:pt x="5414" y="3810"/>
                  </a:cubicBezTo>
                  <a:cubicBezTo>
                    <a:pt x="4828" y="6000"/>
                    <a:pt x="4069" y="9464"/>
                    <a:pt x="3551" y="12266"/>
                  </a:cubicBezTo>
                  <a:cubicBezTo>
                    <a:pt x="3033" y="15068"/>
                    <a:pt x="2757" y="17208"/>
                    <a:pt x="2619" y="18634"/>
                  </a:cubicBezTo>
                  <a:cubicBezTo>
                    <a:pt x="2481" y="20061"/>
                    <a:pt x="2481" y="20774"/>
                    <a:pt x="2654" y="21130"/>
                  </a:cubicBezTo>
                  <a:cubicBezTo>
                    <a:pt x="2826" y="21487"/>
                    <a:pt x="3171" y="21487"/>
                    <a:pt x="3413" y="21232"/>
                  </a:cubicBezTo>
                  <a:cubicBezTo>
                    <a:pt x="3655" y="20978"/>
                    <a:pt x="3793" y="20468"/>
                    <a:pt x="3724" y="19449"/>
                  </a:cubicBezTo>
                  <a:cubicBezTo>
                    <a:pt x="3655" y="18430"/>
                    <a:pt x="3378" y="16902"/>
                    <a:pt x="2861" y="15781"/>
                  </a:cubicBezTo>
                  <a:cubicBezTo>
                    <a:pt x="2343" y="14661"/>
                    <a:pt x="1584" y="13947"/>
                    <a:pt x="1032" y="13387"/>
                  </a:cubicBezTo>
                  <a:cubicBezTo>
                    <a:pt x="480" y="12827"/>
                    <a:pt x="135" y="12419"/>
                    <a:pt x="32" y="11961"/>
                  </a:cubicBezTo>
                  <a:cubicBezTo>
                    <a:pt x="-72" y="11502"/>
                    <a:pt x="66" y="10993"/>
                    <a:pt x="687" y="10381"/>
                  </a:cubicBezTo>
                  <a:cubicBezTo>
                    <a:pt x="1308" y="9770"/>
                    <a:pt x="2412" y="9057"/>
                    <a:pt x="3793" y="7987"/>
                  </a:cubicBezTo>
                  <a:cubicBezTo>
                    <a:pt x="5173" y="6917"/>
                    <a:pt x="6829" y="5491"/>
                    <a:pt x="7899" y="4523"/>
                  </a:cubicBezTo>
                  <a:cubicBezTo>
                    <a:pt x="8968" y="3555"/>
                    <a:pt x="9451" y="3045"/>
                    <a:pt x="9831" y="2638"/>
                  </a:cubicBezTo>
                  <a:cubicBezTo>
                    <a:pt x="10210" y="2230"/>
                    <a:pt x="10486" y="1925"/>
                    <a:pt x="10659" y="2027"/>
                  </a:cubicBezTo>
                  <a:cubicBezTo>
                    <a:pt x="10832" y="2129"/>
                    <a:pt x="10901" y="2638"/>
                    <a:pt x="10452" y="4370"/>
                  </a:cubicBezTo>
                  <a:cubicBezTo>
                    <a:pt x="10003" y="6102"/>
                    <a:pt x="9037" y="9057"/>
                    <a:pt x="8347" y="11095"/>
                  </a:cubicBezTo>
                  <a:cubicBezTo>
                    <a:pt x="7657" y="13132"/>
                    <a:pt x="7243" y="14253"/>
                    <a:pt x="6967" y="15068"/>
                  </a:cubicBezTo>
                  <a:cubicBezTo>
                    <a:pt x="6691" y="15883"/>
                    <a:pt x="6553" y="16393"/>
                    <a:pt x="6553" y="16393"/>
                  </a:cubicBezTo>
                  <a:cubicBezTo>
                    <a:pt x="6553" y="16393"/>
                    <a:pt x="6691" y="15883"/>
                    <a:pt x="7174" y="14966"/>
                  </a:cubicBezTo>
                  <a:cubicBezTo>
                    <a:pt x="7657" y="14049"/>
                    <a:pt x="8485" y="12725"/>
                    <a:pt x="9106" y="12012"/>
                  </a:cubicBezTo>
                  <a:cubicBezTo>
                    <a:pt x="9727" y="11298"/>
                    <a:pt x="10141" y="11196"/>
                    <a:pt x="10383" y="11604"/>
                  </a:cubicBezTo>
                  <a:cubicBezTo>
                    <a:pt x="10624" y="12012"/>
                    <a:pt x="10693" y="12929"/>
                    <a:pt x="10763" y="13693"/>
                  </a:cubicBezTo>
                  <a:cubicBezTo>
                    <a:pt x="10832" y="14457"/>
                    <a:pt x="10901" y="15068"/>
                    <a:pt x="11073" y="15527"/>
                  </a:cubicBezTo>
                  <a:cubicBezTo>
                    <a:pt x="11246" y="15985"/>
                    <a:pt x="11522" y="16291"/>
                    <a:pt x="11970" y="16189"/>
                  </a:cubicBezTo>
                  <a:cubicBezTo>
                    <a:pt x="12419" y="16087"/>
                    <a:pt x="13040" y="15578"/>
                    <a:pt x="13661" y="14762"/>
                  </a:cubicBezTo>
                  <a:cubicBezTo>
                    <a:pt x="14282" y="13947"/>
                    <a:pt x="14903" y="12827"/>
                    <a:pt x="15317" y="11961"/>
                  </a:cubicBezTo>
                  <a:cubicBezTo>
                    <a:pt x="15731" y="11095"/>
                    <a:pt x="15938" y="10483"/>
                    <a:pt x="15835" y="10178"/>
                  </a:cubicBezTo>
                  <a:cubicBezTo>
                    <a:pt x="15731" y="9872"/>
                    <a:pt x="15317" y="9872"/>
                    <a:pt x="14869" y="10025"/>
                  </a:cubicBezTo>
                  <a:cubicBezTo>
                    <a:pt x="14420" y="10178"/>
                    <a:pt x="13937" y="10483"/>
                    <a:pt x="13592" y="10840"/>
                  </a:cubicBezTo>
                  <a:cubicBezTo>
                    <a:pt x="13247" y="11196"/>
                    <a:pt x="13040" y="11604"/>
                    <a:pt x="12936" y="12164"/>
                  </a:cubicBezTo>
                  <a:cubicBezTo>
                    <a:pt x="12833" y="12725"/>
                    <a:pt x="12833" y="13438"/>
                    <a:pt x="13868" y="14100"/>
                  </a:cubicBezTo>
                  <a:cubicBezTo>
                    <a:pt x="14903" y="14762"/>
                    <a:pt x="16973" y="15374"/>
                    <a:pt x="18423" y="15679"/>
                  </a:cubicBezTo>
                  <a:cubicBezTo>
                    <a:pt x="19872" y="15985"/>
                    <a:pt x="20700" y="15985"/>
                    <a:pt x="21528" y="15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202766" y="5534280"/>
              <a:ext cx="258484" cy="17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92" fill="norm" stroke="1" extrusionOk="0">
                  <a:moveTo>
                    <a:pt x="15001" y="0"/>
                  </a:moveTo>
                  <a:cubicBezTo>
                    <a:pt x="11343" y="781"/>
                    <a:pt x="7685" y="1561"/>
                    <a:pt x="4985" y="4034"/>
                  </a:cubicBezTo>
                  <a:cubicBezTo>
                    <a:pt x="2285" y="6506"/>
                    <a:pt x="543" y="10670"/>
                    <a:pt x="107" y="13923"/>
                  </a:cubicBezTo>
                  <a:cubicBezTo>
                    <a:pt x="-328" y="17176"/>
                    <a:pt x="543" y="19518"/>
                    <a:pt x="2982" y="20559"/>
                  </a:cubicBezTo>
                  <a:cubicBezTo>
                    <a:pt x="5420" y="21600"/>
                    <a:pt x="9427" y="21340"/>
                    <a:pt x="12737" y="19908"/>
                  </a:cubicBezTo>
                  <a:cubicBezTo>
                    <a:pt x="16046" y="18477"/>
                    <a:pt x="18659" y="15875"/>
                    <a:pt x="21272" y="13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344172" y="5591430"/>
              <a:ext cx="166141" cy="1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27" fill="norm" stroke="1" extrusionOk="0">
                  <a:moveTo>
                    <a:pt x="18174" y="0"/>
                  </a:moveTo>
                  <a:cubicBezTo>
                    <a:pt x="12774" y="1831"/>
                    <a:pt x="7374" y="3661"/>
                    <a:pt x="4269" y="6407"/>
                  </a:cubicBezTo>
                  <a:cubicBezTo>
                    <a:pt x="1164" y="9153"/>
                    <a:pt x="354" y="12814"/>
                    <a:pt x="84" y="15559"/>
                  </a:cubicBezTo>
                  <a:cubicBezTo>
                    <a:pt x="-186" y="18305"/>
                    <a:pt x="84" y="20136"/>
                    <a:pt x="2514" y="20868"/>
                  </a:cubicBezTo>
                  <a:cubicBezTo>
                    <a:pt x="4944" y="21600"/>
                    <a:pt x="9534" y="21234"/>
                    <a:pt x="13044" y="19586"/>
                  </a:cubicBezTo>
                  <a:cubicBezTo>
                    <a:pt x="16554" y="17939"/>
                    <a:pt x="18984" y="15010"/>
                    <a:pt x="20199" y="12447"/>
                  </a:cubicBezTo>
                  <a:cubicBezTo>
                    <a:pt x="21414" y="9885"/>
                    <a:pt x="21414" y="7688"/>
                    <a:pt x="20739" y="6407"/>
                  </a:cubicBezTo>
                  <a:cubicBezTo>
                    <a:pt x="20064" y="5125"/>
                    <a:pt x="18714" y="4759"/>
                    <a:pt x="17769" y="4576"/>
                  </a:cubicBezTo>
                  <a:cubicBezTo>
                    <a:pt x="16824" y="4393"/>
                    <a:pt x="16284" y="4393"/>
                    <a:pt x="15744" y="4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556499" y="5578730"/>
              <a:ext cx="139701" cy="15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2592"/>
                  </a:moveTo>
                  <a:cubicBezTo>
                    <a:pt x="2945" y="6912"/>
                    <a:pt x="5891" y="11232"/>
                    <a:pt x="7364" y="14112"/>
                  </a:cubicBezTo>
                  <a:cubicBezTo>
                    <a:pt x="8836" y="16992"/>
                    <a:pt x="8836" y="18432"/>
                    <a:pt x="8182" y="19584"/>
                  </a:cubicBezTo>
                  <a:cubicBezTo>
                    <a:pt x="7527" y="20736"/>
                    <a:pt x="6218" y="21600"/>
                    <a:pt x="5400" y="21168"/>
                  </a:cubicBezTo>
                  <a:cubicBezTo>
                    <a:pt x="4582" y="20736"/>
                    <a:pt x="4255" y="19008"/>
                    <a:pt x="6218" y="15552"/>
                  </a:cubicBezTo>
                  <a:cubicBezTo>
                    <a:pt x="8182" y="12096"/>
                    <a:pt x="12436" y="6912"/>
                    <a:pt x="15382" y="4032"/>
                  </a:cubicBezTo>
                  <a:cubicBezTo>
                    <a:pt x="18327" y="1152"/>
                    <a:pt x="19964" y="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740649" y="5585080"/>
              <a:ext cx="1397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4629"/>
                    <a:pt x="4582" y="9257"/>
                    <a:pt x="5891" y="12343"/>
                  </a:cubicBezTo>
                  <a:cubicBezTo>
                    <a:pt x="7200" y="15429"/>
                    <a:pt x="7527" y="16971"/>
                    <a:pt x="7364" y="18514"/>
                  </a:cubicBezTo>
                  <a:cubicBezTo>
                    <a:pt x="7200" y="20057"/>
                    <a:pt x="6545" y="21600"/>
                    <a:pt x="5727" y="21600"/>
                  </a:cubicBezTo>
                  <a:cubicBezTo>
                    <a:pt x="4909" y="21600"/>
                    <a:pt x="3927" y="20057"/>
                    <a:pt x="3927" y="17743"/>
                  </a:cubicBezTo>
                  <a:cubicBezTo>
                    <a:pt x="3927" y="15429"/>
                    <a:pt x="4909" y="12343"/>
                    <a:pt x="8018" y="9720"/>
                  </a:cubicBezTo>
                  <a:cubicBezTo>
                    <a:pt x="11127" y="7097"/>
                    <a:pt x="16364" y="4937"/>
                    <a:pt x="21600" y="2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893707" y="5596172"/>
              <a:ext cx="151743" cy="1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06" fill="norm" stroke="1" extrusionOk="0">
                  <a:moveTo>
                    <a:pt x="4287" y="7865"/>
                  </a:moveTo>
                  <a:cubicBezTo>
                    <a:pt x="5747" y="6912"/>
                    <a:pt x="7206" y="5959"/>
                    <a:pt x="8957" y="4530"/>
                  </a:cubicBezTo>
                  <a:cubicBezTo>
                    <a:pt x="10709" y="3100"/>
                    <a:pt x="12752" y="1194"/>
                    <a:pt x="12898" y="400"/>
                  </a:cubicBezTo>
                  <a:cubicBezTo>
                    <a:pt x="13044" y="-394"/>
                    <a:pt x="11293" y="-76"/>
                    <a:pt x="8811" y="1988"/>
                  </a:cubicBezTo>
                  <a:cubicBezTo>
                    <a:pt x="6330" y="4053"/>
                    <a:pt x="3120" y="7865"/>
                    <a:pt x="1368" y="11041"/>
                  </a:cubicBezTo>
                  <a:cubicBezTo>
                    <a:pt x="-383" y="14218"/>
                    <a:pt x="-675" y="16759"/>
                    <a:pt x="1806" y="18506"/>
                  </a:cubicBezTo>
                  <a:cubicBezTo>
                    <a:pt x="4287" y="20253"/>
                    <a:pt x="9541" y="21206"/>
                    <a:pt x="13190" y="21206"/>
                  </a:cubicBezTo>
                  <a:cubicBezTo>
                    <a:pt x="16839" y="21206"/>
                    <a:pt x="18882" y="20253"/>
                    <a:pt x="20925" y="19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066616" y="5616830"/>
              <a:ext cx="188385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1" y="0"/>
                  </a:moveTo>
                  <a:cubicBezTo>
                    <a:pt x="13834" y="0"/>
                    <a:pt x="10436" y="0"/>
                    <a:pt x="7645" y="1543"/>
                  </a:cubicBezTo>
                  <a:cubicBezTo>
                    <a:pt x="4854" y="3086"/>
                    <a:pt x="2670" y="6171"/>
                    <a:pt x="1456" y="9037"/>
                  </a:cubicBezTo>
                  <a:cubicBezTo>
                    <a:pt x="243" y="11902"/>
                    <a:pt x="0" y="14547"/>
                    <a:pt x="0" y="16971"/>
                  </a:cubicBezTo>
                  <a:cubicBezTo>
                    <a:pt x="0" y="19396"/>
                    <a:pt x="243" y="21600"/>
                    <a:pt x="3883" y="21600"/>
                  </a:cubicBezTo>
                  <a:cubicBezTo>
                    <a:pt x="7524" y="21600"/>
                    <a:pt x="14562" y="19396"/>
                    <a:pt x="2160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288866" y="5400930"/>
              <a:ext cx="162985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0"/>
                  </a:moveTo>
                  <a:cubicBezTo>
                    <a:pt x="18234" y="604"/>
                    <a:pt x="14868" y="1208"/>
                    <a:pt x="11361" y="3474"/>
                  </a:cubicBezTo>
                  <a:cubicBezTo>
                    <a:pt x="7855" y="5740"/>
                    <a:pt x="4208" y="9667"/>
                    <a:pt x="2244" y="12613"/>
                  </a:cubicBezTo>
                  <a:cubicBezTo>
                    <a:pt x="281" y="15558"/>
                    <a:pt x="0" y="17522"/>
                    <a:pt x="0" y="18881"/>
                  </a:cubicBezTo>
                  <a:cubicBezTo>
                    <a:pt x="0" y="20241"/>
                    <a:pt x="281" y="20996"/>
                    <a:pt x="3226" y="21298"/>
                  </a:cubicBezTo>
                  <a:cubicBezTo>
                    <a:pt x="6171" y="21600"/>
                    <a:pt x="11782" y="21449"/>
                    <a:pt x="17392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280399" y="5360404"/>
              <a:ext cx="674901" cy="37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92" fill="norm" stroke="1" extrusionOk="0">
                  <a:moveTo>
                    <a:pt x="0" y="15793"/>
                  </a:moveTo>
                  <a:cubicBezTo>
                    <a:pt x="1755" y="15429"/>
                    <a:pt x="3510" y="15065"/>
                    <a:pt x="4793" y="14883"/>
                  </a:cubicBezTo>
                  <a:cubicBezTo>
                    <a:pt x="6075" y="14700"/>
                    <a:pt x="6885" y="14700"/>
                    <a:pt x="7493" y="14761"/>
                  </a:cubicBezTo>
                  <a:cubicBezTo>
                    <a:pt x="8100" y="14822"/>
                    <a:pt x="8505" y="14943"/>
                    <a:pt x="8572" y="14822"/>
                  </a:cubicBezTo>
                  <a:cubicBezTo>
                    <a:pt x="8640" y="14700"/>
                    <a:pt x="8370" y="14336"/>
                    <a:pt x="8066" y="14154"/>
                  </a:cubicBezTo>
                  <a:cubicBezTo>
                    <a:pt x="7762" y="13972"/>
                    <a:pt x="7425" y="13972"/>
                    <a:pt x="7189" y="14276"/>
                  </a:cubicBezTo>
                  <a:cubicBezTo>
                    <a:pt x="6952" y="14579"/>
                    <a:pt x="6818" y="15186"/>
                    <a:pt x="6750" y="15793"/>
                  </a:cubicBezTo>
                  <a:cubicBezTo>
                    <a:pt x="6683" y="16399"/>
                    <a:pt x="6683" y="17006"/>
                    <a:pt x="6818" y="17552"/>
                  </a:cubicBezTo>
                  <a:cubicBezTo>
                    <a:pt x="6952" y="18098"/>
                    <a:pt x="7223" y="18584"/>
                    <a:pt x="8134" y="18887"/>
                  </a:cubicBezTo>
                  <a:cubicBezTo>
                    <a:pt x="9045" y="19190"/>
                    <a:pt x="10598" y="19312"/>
                    <a:pt x="11880" y="19190"/>
                  </a:cubicBezTo>
                  <a:cubicBezTo>
                    <a:pt x="13163" y="19069"/>
                    <a:pt x="14175" y="18705"/>
                    <a:pt x="14816" y="18280"/>
                  </a:cubicBezTo>
                  <a:cubicBezTo>
                    <a:pt x="15458" y="17856"/>
                    <a:pt x="15727" y="17370"/>
                    <a:pt x="15660" y="17067"/>
                  </a:cubicBezTo>
                  <a:cubicBezTo>
                    <a:pt x="15593" y="16763"/>
                    <a:pt x="15188" y="16642"/>
                    <a:pt x="14546" y="17006"/>
                  </a:cubicBezTo>
                  <a:cubicBezTo>
                    <a:pt x="13905" y="17370"/>
                    <a:pt x="13028" y="18220"/>
                    <a:pt x="12555" y="19008"/>
                  </a:cubicBezTo>
                  <a:cubicBezTo>
                    <a:pt x="12083" y="19797"/>
                    <a:pt x="12015" y="20525"/>
                    <a:pt x="12150" y="20950"/>
                  </a:cubicBezTo>
                  <a:cubicBezTo>
                    <a:pt x="12285" y="21375"/>
                    <a:pt x="12622" y="21496"/>
                    <a:pt x="13365" y="20768"/>
                  </a:cubicBezTo>
                  <a:cubicBezTo>
                    <a:pt x="14107" y="20040"/>
                    <a:pt x="15255" y="18462"/>
                    <a:pt x="16537" y="15793"/>
                  </a:cubicBezTo>
                  <a:cubicBezTo>
                    <a:pt x="17820" y="13123"/>
                    <a:pt x="19238" y="9361"/>
                    <a:pt x="20081" y="6813"/>
                  </a:cubicBezTo>
                  <a:cubicBezTo>
                    <a:pt x="20925" y="4265"/>
                    <a:pt x="21195" y="2930"/>
                    <a:pt x="21364" y="1898"/>
                  </a:cubicBezTo>
                  <a:cubicBezTo>
                    <a:pt x="21533" y="867"/>
                    <a:pt x="21600" y="139"/>
                    <a:pt x="21397" y="17"/>
                  </a:cubicBezTo>
                  <a:cubicBezTo>
                    <a:pt x="21195" y="-104"/>
                    <a:pt x="20723" y="381"/>
                    <a:pt x="20216" y="1959"/>
                  </a:cubicBezTo>
                  <a:cubicBezTo>
                    <a:pt x="19710" y="3536"/>
                    <a:pt x="19170" y="6206"/>
                    <a:pt x="18900" y="8936"/>
                  </a:cubicBezTo>
                  <a:cubicBezTo>
                    <a:pt x="18630" y="11667"/>
                    <a:pt x="18630" y="14458"/>
                    <a:pt x="18630" y="17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810422" y="6101503"/>
              <a:ext cx="105561" cy="27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05" fill="norm" stroke="1" extrusionOk="0">
                  <a:moveTo>
                    <a:pt x="19807" y="8247"/>
                  </a:moveTo>
                  <a:cubicBezTo>
                    <a:pt x="19807" y="6269"/>
                    <a:pt x="19807" y="4290"/>
                    <a:pt x="19599" y="2888"/>
                  </a:cubicBezTo>
                  <a:cubicBezTo>
                    <a:pt x="19391" y="1487"/>
                    <a:pt x="18976" y="662"/>
                    <a:pt x="17315" y="250"/>
                  </a:cubicBezTo>
                  <a:cubicBezTo>
                    <a:pt x="15653" y="-162"/>
                    <a:pt x="12745" y="-162"/>
                    <a:pt x="9007" y="992"/>
                  </a:cubicBezTo>
                  <a:cubicBezTo>
                    <a:pt x="5268" y="2146"/>
                    <a:pt x="699" y="4455"/>
                    <a:pt x="76" y="6846"/>
                  </a:cubicBezTo>
                  <a:cubicBezTo>
                    <a:pt x="-547" y="9236"/>
                    <a:pt x="2776" y="11710"/>
                    <a:pt x="6515" y="13441"/>
                  </a:cubicBezTo>
                  <a:cubicBezTo>
                    <a:pt x="10253" y="15172"/>
                    <a:pt x="14407" y="16162"/>
                    <a:pt x="17107" y="17069"/>
                  </a:cubicBezTo>
                  <a:cubicBezTo>
                    <a:pt x="19807" y="17975"/>
                    <a:pt x="21053" y="18800"/>
                    <a:pt x="20638" y="19542"/>
                  </a:cubicBezTo>
                  <a:cubicBezTo>
                    <a:pt x="20222" y="20284"/>
                    <a:pt x="18145" y="20943"/>
                    <a:pt x="15653" y="21191"/>
                  </a:cubicBezTo>
                  <a:cubicBezTo>
                    <a:pt x="13161" y="21438"/>
                    <a:pt x="10253" y="21273"/>
                    <a:pt x="9007" y="20778"/>
                  </a:cubicBezTo>
                  <a:cubicBezTo>
                    <a:pt x="7761" y="20284"/>
                    <a:pt x="8176" y="19459"/>
                    <a:pt x="8591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999715" y="6199873"/>
              <a:ext cx="146585" cy="14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58" fill="norm" stroke="1" extrusionOk="0">
                  <a:moveTo>
                    <a:pt x="9335" y="10206"/>
                  </a:moveTo>
                  <a:cubicBezTo>
                    <a:pt x="10569" y="8989"/>
                    <a:pt x="11803" y="7772"/>
                    <a:pt x="12420" y="6099"/>
                  </a:cubicBezTo>
                  <a:cubicBezTo>
                    <a:pt x="13038" y="4426"/>
                    <a:pt x="13038" y="2296"/>
                    <a:pt x="12112" y="1079"/>
                  </a:cubicBezTo>
                  <a:cubicBezTo>
                    <a:pt x="11186" y="-138"/>
                    <a:pt x="9335" y="-442"/>
                    <a:pt x="7329" y="775"/>
                  </a:cubicBezTo>
                  <a:cubicBezTo>
                    <a:pt x="5323" y="1992"/>
                    <a:pt x="3163" y="4730"/>
                    <a:pt x="1775" y="7620"/>
                  </a:cubicBezTo>
                  <a:cubicBezTo>
                    <a:pt x="386" y="10510"/>
                    <a:pt x="-231" y="13552"/>
                    <a:pt x="78" y="15530"/>
                  </a:cubicBezTo>
                  <a:cubicBezTo>
                    <a:pt x="386" y="17507"/>
                    <a:pt x="1620" y="18420"/>
                    <a:pt x="3009" y="18116"/>
                  </a:cubicBezTo>
                  <a:cubicBezTo>
                    <a:pt x="4398" y="17812"/>
                    <a:pt x="5940" y="16290"/>
                    <a:pt x="7792" y="14161"/>
                  </a:cubicBezTo>
                  <a:cubicBezTo>
                    <a:pt x="9643" y="12031"/>
                    <a:pt x="11803" y="9293"/>
                    <a:pt x="13500" y="7468"/>
                  </a:cubicBezTo>
                  <a:cubicBezTo>
                    <a:pt x="15198" y="5643"/>
                    <a:pt x="16432" y="4730"/>
                    <a:pt x="17049" y="5490"/>
                  </a:cubicBezTo>
                  <a:cubicBezTo>
                    <a:pt x="17666" y="6251"/>
                    <a:pt x="17666" y="8685"/>
                    <a:pt x="18283" y="11575"/>
                  </a:cubicBezTo>
                  <a:cubicBezTo>
                    <a:pt x="18900" y="14465"/>
                    <a:pt x="20135" y="17812"/>
                    <a:pt x="21369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197100" y="6234502"/>
              <a:ext cx="241300" cy="10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9" fill="norm" stroke="1" extrusionOk="0">
                  <a:moveTo>
                    <a:pt x="0" y="4647"/>
                  </a:moveTo>
                  <a:cubicBezTo>
                    <a:pt x="189" y="2570"/>
                    <a:pt x="379" y="493"/>
                    <a:pt x="853" y="77"/>
                  </a:cubicBezTo>
                  <a:cubicBezTo>
                    <a:pt x="1326" y="-338"/>
                    <a:pt x="2084" y="908"/>
                    <a:pt x="2558" y="4024"/>
                  </a:cubicBezTo>
                  <a:cubicBezTo>
                    <a:pt x="3032" y="7139"/>
                    <a:pt x="3221" y="12124"/>
                    <a:pt x="3221" y="15654"/>
                  </a:cubicBezTo>
                  <a:cubicBezTo>
                    <a:pt x="3221" y="19185"/>
                    <a:pt x="3032" y="21262"/>
                    <a:pt x="3221" y="20639"/>
                  </a:cubicBezTo>
                  <a:cubicBezTo>
                    <a:pt x="3411" y="20016"/>
                    <a:pt x="3979" y="16693"/>
                    <a:pt x="4547" y="13993"/>
                  </a:cubicBezTo>
                  <a:cubicBezTo>
                    <a:pt x="5116" y="11293"/>
                    <a:pt x="5684" y="9216"/>
                    <a:pt x="6253" y="7139"/>
                  </a:cubicBezTo>
                  <a:cubicBezTo>
                    <a:pt x="6821" y="5062"/>
                    <a:pt x="7389" y="2985"/>
                    <a:pt x="8147" y="2154"/>
                  </a:cubicBezTo>
                  <a:cubicBezTo>
                    <a:pt x="8905" y="1324"/>
                    <a:pt x="9853" y="1739"/>
                    <a:pt x="10421" y="3193"/>
                  </a:cubicBezTo>
                  <a:cubicBezTo>
                    <a:pt x="10989" y="4647"/>
                    <a:pt x="11179" y="7139"/>
                    <a:pt x="11653" y="7762"/>
                  </a:cubicBezTo>
                  <a:cubicBezTo>
                    <a:pt x="12126" y="8385"/>
                    <a:pt x="12884" y="7139"/>
                    <a:pt x="13737" y="6308"/>
                  </a:cubicBezTo>
                  <a:cubicBezTo>
                    <a:pt x="14589" y="5477"/>
                    <a:pt x="15537" y="5062"/>
                    <a:pt x="16863" y="5893"/>
                  </a:cubicBezTo>
                  <a:cubicBezTo>
                    <a:pt x="18189" y="6724"/>
                    <a:pt x="19895" y="8800"/>
                    <a:pt x="21600" y="10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500171" y="6177336"/>
              <a:ext cx="131657" cy="36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8" fill="norm" stroke="1" extrusionOk="0">
                  <a:moveTo>
                    <a:pt x="5338" y="3309"/>
                  </a:moveTo>
                  <a:cubicBezTo>
                    <a:pt x="5001" y="8235"/>
                    <a:pt x="4663" y="13161"/>
                    <a:pt x="4326" y="15940"/>
                  </a:cubicBezTo>
                  <a:cubicBezTo>
                    <a:pt x="3988" y="18719"/>
                    <a:pt x="3651" y="19351"/>
                    <a:pt x="2976" y="20045"/>
                  </a:cubicBezTo>
                  <a:cubicBezTo>
                    <a:pt x="2301" y="20740"/>
                    <a:pt x="1288" y="21498"/>
                    <a:pt x="613" y="21498"/>
                  </a:cubicBezTo>
                  <a:cubicBezTo>
                    <a:pt x="-62" y="21498"/>
                    <a:pt x="-399" y="20740"/>
                    <a:pt x="782" y="18656"/>
                  </a:cubicBezTo>
                  <a:cubicBezTo>
                    <a:pt x="1963" y="16572"/>
                    <a:pt x="4663" y="13161"/>
                    <a:pt x="7026" y="10066"/>
                  </a:cubicBezTo>
                  <a:cubicBezTo>
                    <a:pt x="9388" y="6972"/>
                    <a:pt x="11413" y="4193"/>
                    <a:pt x="12932" y="2487"/>
                  </a:cubicBezTo>
                  <a:cubicBezTo>
                    <a:pt x="14451" y="782"/>
                    <a:pt x="15463" y="151"/>
                    <a:pt x="16645" y="24"/>
                  </a:cubicBezTo>
                  <a:cubicBezTo>
                    <a:pt x="17826" y="-102"/>
                    <a:pt x="19176" y="277"/>
                    <a:pt x="20020" y="782"/>
                  </a:cubicBezTo>
                  <a:cubicBezTo>
                    <a:pt x="20863" y="1287"/>
                    <a:pt x="21201" y="1919"/>
                    <a:pt x="20863" y="3056"/>
                  </a:cubicBezTo>
                  <a:cubicBezTo>
                    <a:pt x="20526" y="4193"/>
                    <a:pt x="19513" y="5835"/>
                    <a:pt x="18332" y="6845"/>
                  </a:cubicBezTo>
                  <a:cubicBezTo>
                    <a:pt x="17151" y="7856"/>
                    <a:pt x="15801" y="8235"/>
                    <a:pt x="14282" y="8424"/>
                  </a:cubicBezTo>
                  <a:cubicBezTo>
                    <a:pt x="12763" y="8614"/>
                    <a:pt x="11076" y="8614"/>
                    <a:pt x="10063" y="8298"/>
                  </a:cubicBezTo>
                  <a:cubicBezTo>
                    <a:pt x="9051" y="7982"/>
                    <a:pt x="8713" y="7351"/>
                    <a:pt x="8376" y="6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681437" y="6061330"/>
              <a:ext cx="19511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6080" y="0"/>
                  </a:moveTo>
                  <a:cubicBezTo>
                    <a:pt x="3990" y="6063"/>
                    <a:pt x="1899" y="12126"/>
                    <a:pt x="854" y="15726"/>
                  </a:cubicBezTo>
                  <a:cubicBezTo>
                    <a:pt x="-191" y="19326"/>
                    <a:pt x="-191" y="20463"/>
                    <a:pt x="390" y="20842"/>
                  </a:cubicBezTo>
                  <a:cubicBezTo>
                    <a:pt x="970" y="21221"/>
                    <a:pt x="2132" y="20842"/>
                    <a:pt x="4222" y="19326"/>
                  </a:cubicBezTo>
                  <a:cubicBezTo>
                    <a:pt x="6312" y="17811"/>
                    <a:pt x="9332" y="15158"/>
                    <a:pt x="11074" y="13263"/>
                  </a:cubicBezTo>
                  <a:cubicBezTo>
                    <a:pt x="12815" y="11368"/>
                    <a:pt x="13280" y="10232"/>
                    <a:pt x="12932" y="9947"/>
                  </a:cubicBezTo>
                  <a:cubicBezTo>
                    <a:pt x="12583" y="9663"/>
                    <a:pt x="11422" y="10232"/>
                    <a:pt x="10261" y="11558"/>
                  </a:cubicBezTo>
                  <a:cubicBezTo>
                    <a:pt x="9099" y="12884"/>
                    <a:pt x="7938" y="14968"/>
                    <a:pt x="7474" y="16484"/>
                  </a:cubicBezTo>
                  <a:cubicBezTo>
                    <a:pt x="7009" y="18000"/>
                    <a:pt x="7241" y="18947"/>
                    <a:pt x="9680" y="19705"/>
                  </a:cubicBezTo>
                  <a:cubicBezTo>
                    <a:pt x="12119" y="20463"/>
                    <a:pt x="16764" y="21032"/>
                    <a:pt x="21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219450" y="6143880"/>
              <a:ext cx="133350" cy="15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0"/>
                  </a:moveTo>
                  <a:cubicBezTo>
                    <a:pt x="686" y="5472"/>
                    <a:pt x="1371" y="10944"/>
                    <a:pt x="2057" y="14544"/>
                  </a:cubicBezTo>
                  <a:cubicBezTo>
                    <a:pt x="2743" y="18144"/>
                    <a:pt x="3429" y="19872"/>
                    <a:pt x="4629" y="20736"/>
                  </a:cubicBezTo>
                  <a:cubicBezTo>
                    <a:pt x="5829" y="21600"/>
                    <a:pt x="7543" y="21600"/>
                    <a:pt x="9771" y="18864"/>
                  </a:cubicBezTo>
                  <a:cubicBezTo>
                    <a:pt x="12000" y="16128"/>
                    <a:pt x="14743" y="10656"/>
                    <a:pt x="16800" y="7200"/>
                  </a:cubicBezTo>
                  <a:cubicBezTo>
                    <a:pt x="18857" y="3744"/>
                    <a:pt x="20229" y="2304"/>
                    <a:pt x="21600" y="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354122" y="6158923"/>
              <a:ext cx="138378" cy="13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22" fill="norm" stroke="1" extrusionOk="0">
                  <a:moveTo>
                    <a:pt x="12559" y="6413"/>
                  </a:moveTo>
                  <a:cubicBezTo>
                    <a:pt x="12886" y="4801"/>
                    <a:pt x="13213" y="3189"/>
                    <a:pt x="12722" y="1900"/>
                  </a:cubicBezTo>
                  <a:cubicBezTo>
                    <a:pt x="12231" y="610"/>
                    <a:pt x="10922" y="-357"/>
                    <a:pt x="9450" y="127"/>
                  </a:cubicBezTo>
                  <a:cubicBezTo>
                    <a:pt x="7977" y="610"/>
                    <a:pt x="6340" y="2544"/>
                    <a:pt x="4704" y="5607"/>
                  </a:cubicBezTo>
                  <a:cubicBezTo>
                    <a:pt x="3068" y="8670"/>
                    <a:pt x="1431" y="12861"/>
                    <a:pt x="613" y="15762"/>
                  </a:cubicBezTo>
                  <a:cubicBezTo>
                    <a:pt x="-205" y="18664"/>
                    <a:pt x="-205" y="20276"/>
                    <a:pt x="613" y="20759"/>
                  </a:cubicBezTo>
                  <a:cubicBezTo>
                    <a:pt x="1431" y="21243"/>
                    <a:pt x="3068" y="20598"/>
                    <a:pt x="5359" y="19470"/>
                  </a:cubicBezTo>
                  <a:cubicBezTo>
                    <a:pt x="7650" y="18342"/>
                    <a:pt x="10595" y="16730"/>
                    <a:pt x="13377" y="16568"/>
                  </a:cubicBezTo>
                  <a:cubicBezTo>
                    <a:pt x="16159" y="16407"/>
                    <a:pt x="18777" y="17697"/>
                    <a:pt x="21395" y="1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505200" y="6188330"/>
              <a:ext cx="152400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45"/>
                  </a:moveTo>
                  <a:cubicBezTo>
                    <a:pt x="1500" y="1394"/>
                    <a:pt x="3000" y="1742"/>
                    <a:pt x="4800" y="4529"/>
                  </a:cubicBezTo>
                  <a:cubicBezTo>
                    <a:pt x="6600" y="7316"/>
                    <a:pt x="8700" y="12542"/>
                    <a:pt x="9750" y="16026"/>
                  </a:cubicBezTo>
                  <a:cubicBezTo>
                    <a:pt x="10800" y="19510"/>
                    <a:pt x="10800" y="21252"/>
                    <a:pt x="10350" y="21426"/>
                  </a:cubicBezTo>
                  <a:cubicBezTo>
                    <a:pt x="9900" y="21600"/>
                    <a:pt x="9000" y="20206"/>
                    <a:pt x="8550" y="17594"/>
                  </a:cubicBezTo>
                  <a:cubicBezTo>
                    <a:pt x="8100" y="14981"/>
                    <a:pt x="8100" y="11148"/>
                    <a:pt x="10350" y="8013"/>
                  </a:cubicBezTo>
                  <a:cubicBezTo>
                    <a:pt x="12600" y="4877"/>
                    <a:pt x="17100" y="24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683000" y="622643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752850" y="613753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760208" y="6161495"/>
              <a:ext cx="157742" cy="12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16" fill="norm" stroke="1" extrusionOk="0">
                  <a:moveTo>
                    <a:pt x="14551" y="6838"/>
                  </a:moveTo>
                  <a:cubicBezTo>
                    <a:pt x="13975" y="4641"/>
                    <a:pt x="13399" y="2445"/>
                    <a:pt x="12391" y="1163"/>
                  </a:cubicBezTo>
                  <a:cubicBezTo>
                    <a:pt x="11383" y="-118"/>
                    <a:pt x="9943" y="-484"/>
                    <a:pt x="8215" y="797"/>
                  </a:cubicBezTo>
                  <a:cubicBezTo>
                    <a:pt x="6487" y="2079"/>
                    <a:pt x="4471" y="5008"/>
                    <a:pt x="3031" y="7570"/>
                  </a:cubicBezTo>
                  <a:cubicBezTo>
                    <a:pt x="1591" y="10133"/>
                    <a:pt x="727" y="12330"/>
                    <a:pt x="295" y="14343"/>
                  </a:cubicBezTo>
                  <a:cubicBezTo>
                    <a:pt x="-137" y="16357"/>
                    <a:pt x="-137" y="18187"/>
                    <a:pt x="583" y="19285"/>
                  </a:cubicBezTo>
                  <a:cubicBezTo>
                    <a:pt x="1303" y="20384"/>
                    <a:pt x="2743" y="20750"/>
                    <a:pt x="4039" y="20201"/>
                  </a:cubicBezTo>
                  <a:cubicBezTo>
                    <a:pt x="5335" y="19652"/>
                    <a:pt x="6487" y="18187"/>
                    <a:pt x="7495" y="16540"/>
                  </a:cubicBezTo>
                  <a:cubicBezTo>
                    <a:pt x="8503" y="14892"/>
                    <a:pt x="9367" y="13062"/>
                    <a:pt x="9799" y="13428"/>
                  </a:cubicBezTo>
                  <a:cubicBezTo>
                    <a:pt x="10231" y="13794"/>
                    <a:pt x="10231" y="16357"/>
                    <a:pt x="10807" y="18187"/>
                  </a:cubicBezTo>
                  <a:cubicBezTo>
                    <a:pt x="11383" y="20018"/>
                    <a:pt x="12535" y="21116"/>
                    <a:pt x="14407" y="21116"/>
                  </a:cubicBezTo>
                  <a:cubicBezTo>
                    <a:pt x="16279" y="21116"/>
                    <a:pt x="18871" y="20018"/>
                    <a:pt x="21463" y="18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923737" y="6182038"/>
              <a:ext cx="106397" cy="1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36" fill="norm" stroke="1" extrusionOk="0">
                  <a:moveTo>
                    <a:pt x="1383" y="11675"/>
                  </a:moveTo>
                  <a:cubicBezTo>
                    <a:pt x="536" y="13446"/>
                    <a:pt x="-311" y="15216"/>
                    <a:pt x="113" y="15393"/>
                  </a:cubicBezTo>
                  <a:cubicBezTo>
                    <a:pt x="536" y="15570"/>
                    <a:pt x="2230" y="14154"/>
                    <a:pt x="4771" y="11498"/>
                  </a:cubicBezTo>
                  <a:cubicBezTo>
                    <a:pt x="7313" y="8843"/>
                    <a:pt x="10701" y="4947"/>
                    <a:pt x="13454" y="2646"/>
                  </a:cubicBezTo>
                  <a:cubicBezTo>
                    <a:pt x="16207" y="344"/>
                    <a:pt x="18324" y="-364"/>
                    <a:pt x="19595" y="167"/>
                  </a:cubicBezTo>
                  <a:cubicBezTo>
                    <a:pt x="20865" y="698"/>
                    <a:pt x="21289" y="2469"/>
                    <a:pt x="21289" y="6187"/>
                  </a:cubicBezTo>
                  <a:cubicBezTo>
                    <a:pt x="21289" y="9905"/>
                    <a:pt x="20865" y="15570"/>
                    <a:pt x="20442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4088870" y="6180252"/>
              <a:ext cx="311680" cy="14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40" fill="norm" stroke="1" extrusionOk="0">
                  <a:moveTo>
                    <a:pt x="6167" y="248"/>
                  </a:moveTo>
                  <a:cubicBezTo>
                    <a:pt x="5437" y="-56"/>
                    <a:pt x="4707" y="-360"/>
                    <a:pt x="3759" y="1161"/>
                  </a:cubicBezTo>
                  <a:cubicBezTo>
                    <a:pt x="2810" y="2682"/>
                    <a:pt x="1642" y="6029"/>
                    <a:pt x="913" y="9223"/>
                  </a:cubicBezTo>
                  <a:cubicBezTo>
                    <a:pt x="183" y="12417"/>
                    <a:pt x="-109" y="15460"/>
                    <a:pt x="37" y="17437"/>
                  </a:cubicBezTo>
                  <a:cubicBezTo>
                    <a:pt x="183" y="19415"/>
                    <a:pt x="767" y="20327"/>
                    <a:pt x="2299" y="20023"/>
                  </a:cubicBezTo>
                  <a:cubicBezTo>
                    <a:pt x="3832" y="19719"/>
                    <a:pt x="6313" y="18198"/>
                    <a:pt x="8502" y="15916"/>
                  </a:cubicBezTo>
                  <a:cubicBezTo>
                    <a:pt x="10691" y="13634"/>
                    <a:pt x="12588" y="10592"/>
                    <a:pt x="13756" y="8463"/>
                  </a:cubicBezTo>
                  <a:cubicBezTo>
                    <a:pt x="14923" y="6333"/>
                    <a:pt x="15361" y="5116"/>
                    <a:pt x="15215" y="4051"/>
                  </a:cubicBezTo>
                  <a:cubicBezTo>
                    <a:pt x="15069" y="2986"/>
                    <a:pt x="14340" y="2074"/>
                    <a:pt x="13099" y="2986"/>
                  </a:cubicBezTo>
                  <a:cubicBezTo>
                    <a:pt x="11859" y="3899"/>
                    <a:pt x="10107" y="6637"/>
                    <a:pt x="9086" y="8919"/>
                  </a:cubicBezTo>
                  <a:cubicBezTo>
                    <a:pt x="8064" y="11201"/>
                    <a:pt x="7772" y="13026"/>
                    <a:pt x="7699" y="14699"/>
                  </a:cubicBezTo>
                  <a:cubicBezTo>
                    <a:pt x="7626" y="16372"/>
                    <a:pt x="7772" y="17894"/>
                    <a:pt x="10107" y="18958"/>
                  </a:cubicBezTo>
                  <a:cubicBezTo>
                    <a:pt x="12442" y="20023"/>
                    <a:pt x="16967" y="20632"/>
                    <a:pt x="21491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891088" y="6049790"/>
              <a:ext cx="709612" cy="29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55" fill="norm" stroke="1" extrusionOk="0">
                  <a:moveTo>
                    <a:pt x="4581" y="16578"/>
                  </a:moveTo>
                  <a:cubicBezTo>
                    <a:pt x="4516" y="15035"/>
                    <a:pt x="4452" y="13492"/>
                    <a:pt x="4323" y="12335"/>
                  </a:cubicBezTo>
                  <a:cubicBezTo>
                    <a:pt x="4195" y="11178"/>
                    <a:pt x="4002" y="10406"/>
                    <a:pt x="3391" y="11024"/>
                  </a:cubicBezTo>
                  <a:cubicBezTo>
                    <a:pt x="2781" y="11641"/>
                    <a:pt x="1752" y="13646"/>
                    <a:pt x="1109" y="15112"/>
                  </a:cubicBezTo>
                  <a:cubicBezTo>
                    <a:pt x="466" y="16578"/>
                    <a:pt x="209" y="17504"/>
                    <a:pt x="81" y="18429"/>
                  </a:cubicBezTo>
                  <a:cubicBezTo>
                    <a:pt x="-48" y="19355"/>
                    <a:pt x="-48" y="20281"/>
                    <a:pt x="273" y="20821"/>
                  </a:cubicBezTo>
                  <a:cubicBezTo>
                    <a:pt x="595" y="21361"/>
                    <a:pt x="1238" y="21515"/>
                    <a:pt x="2041" y="20589"/>
                  </a:cubicBezTo>
                  <a:cubicBezTo>
                    <a:pt x="2845" y="19664"/>
                    <a:pt x="3809" y="17658"/>
                    <a:pt x="4388" y="16346"/>
                  </a:cubicBezTo>
                  <a:cubicBezTo>
                    <a:pt x="4966" y="15035"/>
                    <a:pt x="5159" y="14418"/>
                    <a:pt x="5223" y="14572"/>
                  </a:cubicBezTo>
                  <a:cubicBezTo>
                    <a:pt x="5288" y="14726"/>
                    <a:pt x="5223" y="15652"/>
                    <a:pt x="5159" y="16501"/>
                  </a:cubicBezTo>
                  <a:cubicBezTo>
                    <a:pt x="5095" y="17349"/>
                    <a:pt x="5031" y="18121"/>
                    <a:pt x="4998" y="18892"/>
                  </a:cubicBezTo>
                  <a:cubicBezTo>
                    <a:pt x="4966" y="19664"/>
                    <a:pt x="4966" y="20435"/>
                    <a:pt x="5127" y="20821"/>
                  </a:cubicBezTo>
                  <a:cubicBezTo>
                    <a:pt x="5288" y="21206"/>
                    <a:pt x="5609" y="21206"/>
                    <a:pt x="6123" y="19741"/>
                  </a:cubicBezTo>
                  <a:cubicBezTo>
                    <a:pt x="6638" y="18275"/>
                    <a:pt x="7345" y="15344"/>
                    <a:pt x="7891" y="12335"/>
                  </a:cubicBezTo>
                  <a:cubicBezTo>
                    <a:pt x="8438" y="9326"/>
                    <a:pt x="8823" y="6241"/>
                    <a:pt x="9016" y="4158"/>
                  </a:cubicBezTo>
                  <a:cubicBezTo>
                    <a:pt x="9209" y="2075"/>
                    <a:pt x="9209" y="995"/>
                    <a:pt x="9048" y="455"/>
                  </a:cubicBezTo>
                  <a:cubicBezTo>
                    <a:pt x="8888" y="-85"/>
                    <a:pt x="8566" y="-85"/>
                    <a:pt x="8598" y="146"/>
                  </a:cubicBezTo>
                  <a:cubicBezTo>
                    <a:pt x="8631" y="378"/>
                    <a:pt x="9016" y="841"/>
                    <a:pt x="9563" y="1535"/>
                  </a:cubicBezTo>
                  <a:cubicBezTo>
                    <a:pt x="10109" y="2229"/>
                    <a:pt x="10816" y="3155"/>
                    <a:pt x="11266" y="4466"/>
                  </a:cubicBezTo>
                  <a:cubicBezTo>
                    <a:pt x="11716" y="5778"/>
                    <a:pt x="11909" y="7475"/>
                    <a:pt x="11781" y="9095"/>
                  </a:cubicBezTo>
                  <a:cubicBezTo>
                    <a:pt x="11652" y="10715"/>
                    <a:pt x="11202" y="12258"/>
                    <a:pt x="10881" y="13415"/>
                  </a:cubicBezTo>
                  <a:cubicBezTo>
                    <a:pt x="10559" y="14572"/>
                    <a:pt x="10366" y="15344"/>
                    <a:pt x="10238" y="16115"/>
                  </a:cubicBezTo>
                  <a:cubicBezTo>
                    <a:pt x="10109" y="16886"/>
                    <a:pt x="10045" y="17658"/>
                    <a:pt x="10141" y="18275"/>
                  </a:cubicBezTo>
                  <a:cubicBezTo>
                    <a:pt x="10238" y="18892"/>
                    <a:pt x="10495" y="19355"/>
                    <a:pt x="11363" y="19124"/>
                  </a:cubicBezTo>
                  <a:cubicBezTo>
                    <a:pt x="12231" y="18892"/>
                    <a:pt x="13709" y="17966"/>
                    <a:pt x="15027" y="16809"/>
                  </a:cubicBezTo>
                  <a:cubicBezTo>
                    <a:pt x="16345" y="15652"/>
                    <a:pt x="17502" y="14264"/>
                    <a:pt x="18209" y="13261"/>
                  </a:cubicBezTo>
                  <a:cubicBezTo>
                    <a:pt x="18916" y="12258"/>
                    <a:pt x="19173" y="11641"/>
                    <a:pt x="19398" y="10792"/>
                  </a:cubicBezTo>
                  <a:cubicBezTo>
                    <a:pt x="19623" y="9944"/>
                    <a:pt x="19816" y="8864"/>
                    <a:pt x="19623" y="8324"/>
                  </a:cubicBezTo>
                  <a:cubicBezTo>
                    <a:pt x="19431" y="7784"/>
                    <a:pt x="18852" y="7784"/>
                    <a:pt x="18113" y="8786"/>
                  </a:cubicBezTo>
                  <a:cubicBezTo>
                    <a:pt x="17373" y="9789"/>
                    <a:pt x="16473" y="11795"/>
                    <a:pt x="15991" y="13184"/>
                  </a:cubicBezTo>
                  <a:cubicBezTo>
                    <a:pt x="15509" y="14572"/>
                    <a:pt x="15445" y="15344"/>
                    <a:pt x="15895" y="16424"/>
                  </a:cubicBezTo>
                  <a:cubicBezTo>
                    <a:pt x="16345" y="17504"/>
                    <a:pt x="17309" y="18892"/>
                    <a:pt x="18338" y="19586"/>
                  </a:cubicBezTo>
                  <a:cubicBezTo>
                    <a:pt x="19366" y="20281"/>
                    <a:pt x="20459" y="20281"/>
                    <a:pt x="21552" y="20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098944" y="6216046"/>
              <a:ext cx="304300" cy="22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33" fill="norm" stroke="1" extrusionOk="0">
                  <a:moveTo>
                    <a:pt x="12580" y="1567"/>
                  </a:moveTo>
                  <a:cubicBezTo>
                    <a:pt x="11110" y="576"/>
                    <a:pt x="9641" y="-415"/>
                    <a:pt x="7731" y="179"/>
                  </a:cubicBezTo>
                  <a:cubicBezTo>
                    <a:pt x="5820" y="774"/>
                    <a:pt x="3469" y="2954"/>
                    <a:pt x="1927" y="6025"/>
                  </a:cubicBezTo>
                  <a:cubicBezTo>
                    <a:pt x="384" y="9097"/>
                    <a:pt x="-351" y="13060"/>
                    <a:pt x="163" y="15934"/>
                  </a:cubicBezTo>
                  <a:cubicBezTo>
                    <a:pt x="678" y="18807"/>
                    <a:pt x="2441" y="20591"/>
                    <a:pt x="5086" y="20888"/>
                  </a:cubicBezTo>
                  <a:cubicBezTo>
                    <a:pt x="7731" y="21185"/>
                    <a:pt x="11257" y="19996"/>
                    <a:pt x="13976" y="18213"/>
                  </a:cubicBezTo>
                  <a:cubicBezTo>
                    <a:pt x="16694" y="16429"/>
                    <a:pt x="18604" y="14051"/>
                    <a:pt x="19559" y="12367"/>
                  </a:cubicBezTo>
                  <a:cubicBezTo>
                    <a:pt x="20514" y="10682"/>
                    <a:pt x="20514" y="9691"/>
                    <a:pt x="20294" y="8800"/>
                  </a:cubicBezTo>
                  <a:cubicBezTo>
                    <a:pt x="20073" y="7908"/>
                    <a:pt x="19633" y="7115"/>
                    <a:pt x="18604" y="6719"/>
                  </a:cubicBezTo>
                  <a:cubicBezTo>
                    <a:pt x="17576" y="6323"/>
                    <a:pt x="15959" y="6323"/>
                    <a:pt x="14269" y="7611"/>
                  </a:cubicBezTo>
                  <a:cubicBezTo>
                    <a:pt x="12580" y="8899"/>
                    <a:pt x="10816" y="11475"/>
                    <a:pt x="9935" y="13556"/>
                  </a:cubicBezTo>
                  <a:cubicBezTo>
                    <a:pt x="9053" y="15636"/>
                    <a:pt x="9053" y="17222"/>
                    <a:pt x="9420" y="18312"/>
                  </a:cubicBezTo>
                  <a:cubicBezTo>
                    <a:pt x="9788" y="19402"/>
                    <a:pt x="10522" y="19996"/>
                    <a:pt x="12212" y="19996"/>
                  </a:cubicBezTo>
                  <a:cubicBezTo>
                    <a:pt x="13902" y="19996"/>
                    <a:pt x="16547" y="19402"/>
                    <a:pt x="18237" y="18708"/>
                  </a:cubicBezTo>
                  <a:cubicBezTo>
                    <a:pt x="19927" y="18014"/>
                    <a:pt x="20661" y="17222"/>
                    <a:pt x="20955" y="15835"/>
                  </a:cubicBezTo>
                  <a:cubicBezTo>
                    <a:pt x="21249" y="14447"/>
                    <a:pt x="21102" y="12466"/>
                    <a:pt x="20955" y="10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477794" y="6253572"/>
              <a:ext cx="164307" cy="20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22" fill="norm" stroke="1" extrusionOk="0">
                  <a:moveTo>
                    <a:pt x="4050" y="7598"/>
                  </a:moveTo>
                  <a:cubicBezTo>
                    <a:pt x="2665" y="11486"/>
                    <a:pt x="1281" y="15374"/>
                    <a:pt x="588" y="17858"/>
                  </a:cubicBezTo>
                  <a:cubicBezTo>
                    <a:pt x="-104" y="20342"/>
                    <a:pt x="-104" y="21422"/>
                    <a:pt x="173" y="21314"/>
                  </a:cubicBezTo>
                  <a:cubicBezTo>
                    <a:pt x="450" y="21206"/>
                    <a:pt x="1004" y="19910"/>
                    <a:pt x="2804" y="16562"/>
                  </a:cubicBezTo>
                  <a:cubicBezTo>
                    <a:pt x="4604" y="13214"/>
                    <a:pt x="7650" y="7814"/>
                    <a:pt x="9727" y="4574"/>
                  </a:cubicBezTo>
                  <a:cubicBezTo>
                    <a:pt x="11804" y="1334"/>
                    <a:pt x="12911" y="254"/>
                    <a:pt x="14019" y="38"/>
                  </a:cubicBezTo>
                  <a:cubicBezTo>
                    <a:pt x="15127" y="-178"/>
                    <a:pt x="16234" y="470"/>
                    <a:pt x="17065" y="3278"/>
                  </a:cubicBezTo>
                  <a:cubicBezTo>
                    <a:pt x="17896" y="6086"/>
                    <a:pt x="18450" y="11054"/>
                    <a:pt x="19142" y="14294"/>
                  </a:cubicBezTo>
                  <a:cubicBezTo>
                    <a:pt x="19834" y="17534"/>
                    <a:pt x="20665" y="19046"/>
                    <a:pt x="21496" y="20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705599" y="6236719"/>
              <a:ext cx="165101" cy="19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2355"/>
                  </a:moveTo>
                  <a:cubicBezTo>
                    <a:pt x="20769" y="1426"/>
                    <a:pt x="19938" y="497"/>
                    <a:pt x="17308" y="148"/>
                  </a:cubicBezTo>
                  <a:cubicBezTo>
                    <a:pt x="14677" y="-200"/>
                    <a:pt x="10246" y="32"/>
                    <a:pt x="7062" y="1194"/>
                  </a:cubicBezTo>
                  <a:cubicBezTo>
                    <a:pt x="3877" y="2355"/>
                    <a:pt x="1938" y="4445"/>
                    <a:pt x="969" y="6071"/>
                  </a:cubicBezTo>
                  <a:cubicBezTo>
                    <a:pt x="0" y="7697"/>
                    <a:pt x="0" y="8858"/>
                    <a:pt x="1246" y="10600"/>
                  </a:cubicBezTo>
                  <a:cubicBezTo>
                    <a:pt x="2492" y="12342"/>
                    <a:pt x="4985" y="14665"/>
                    <a:pt x="6369" y="16406"/>
                  </a:cubicBezTo>
                  <a:cubicBezTo>
                    <a:pt x="7754" y="18148"/>
                    <a:pt x="8031" y="19310"/>
                    <a:pt x="7477" y="20123"/>
                  </a:cubicBezTo>
                  <a:cubicBezTo>
                    <a:pt x="6923" y="20935"/>
                    <a:pt x="5538" y="21400"/>
                    <a:pt x="4154" y="21400"/>
                  </a:cubicBezTo>
                  <a:cubicBezTo>
                    <a:pt x="2769" y="21400"/>
                    <a:pt x="1385" y="20935"/>
                    <a:pt x="0" y="20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819899" y="6308980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921499" y="6198584"/>
              <a:ext cx="31751" cy="7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21079"/>
                  </a:moveTo>
                  <a:cubicBezTo>
                    <a:pt x="1440" y="16759"/>
                    <a:pt x="2880" y="12439"/>
                    <a:pt x="4320" y="8428"/>
                  </a:cubicBezTo>
                  <a:cubicBezTo>
                    <a:pt x="5760" y="4416"/>
                    <a:pt x="7200" y="713"/>
                    <a:pt x="10080" y="96"/>
                  </a:cubicBezTo>
                  <a:cubicBezTo>
                    <a:pt x="12960" y="-521"/>
                    <a:pt x="17280" y="1948"/>
                    <a:pt x="21600" y="4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959599" y="6256443"/>
              <a:ext cx="158751" cy="19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1600" y="5123"/>
                  </a:moveTo>
                  <a:cubicBezTo>
                    <a:pt x="21312" y="3949"/>
                    <a:pt x="21024" y="2775"/>
                    <a:pt x="19440" y="1719"/>
                  </a:cubicBezTo>
                  <a:cubicBezTo>
                    <a:pt x="17856" y="662"/>
                    <a:pt x="14976" y="-277"/>
                    <a:pt x="12240" y="75"/>
                  </a:cubicBezTo>
                  <a:cubicBezTo>
                    <a:pt x="9504" y="427"/>
                    <a:pt x="6912" y="2071"/>
                    <a:pt x="6480" y="4653"/>
                  </a:cubicBezTo>
                  <a:cubicBezTo>
                    <a:pt x="6048" y="7236"/>
                    <a:pt x="7776" y="10758"/>
                    <a:pt x="9072" y="13223"/>
                  </a:cubicBezTo>
                  <a:cubicBezTo>
                    <a:pt x="10368" y="15688"/>
                    <a:pt x="11232" y="17097"/>
                    <a:pt x="11232" y="18271"/>
                  </a:cubicBezTo>
                  <a:cubicBezTo>
                    <a:pt x="11232" y="19445"/>
                    <a:pt x="10368" y="20384"/>
                    <a:pt x="8928" y="20853"/>
                  </a:cubicBezTo>
                  <a:cubicBezTo>
                    <a:pt x="7488" y="21323"/>
                    <a:pt x="5472" y="21323"/>
                    <a:pt x="3888" y="20853"/>
                  </a:cubicBezTo>
                  <a:cubicBezTo>
                    <a:pt x="2304" y="20384"/>
                    <a:pt x="1152" y="19445"/>
                    <a:pt x="0" y="18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194030" y="6048630"/>
              <a:ext cx="191020" cy="40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45" fill="norm" stroke="1" extrusionOk="0">
                  <a:moveTo>
                    <a:pt x="21421" y="0"/>
                  </a:moveTo>
                  <a:cubicBezTo>
                    <a:pt x="18098" y="1567"/>
                    <a:pt x="14775" y="3134"/>
                    <a:pt x="11570" y="5484"/>
                  </a:cubicBezTo>
                  <a:cubicBezTo>
                    <a:pt x="8366" y="7834"/>
                    <a:pt x="5280" y="10968"/>
                    <a:pt x="3263" y="13430"/>
                  </a:cubicBezTo>
                  <a:cubicBezTo>
                    <a:pt x="1245" y="15892"/>
                    <a:pt x="296" y="17683"/>
                    <a:pt x="58" y="18858"/>
                  </a:cubicBezTo>
                  <a:cubicBezTo>
                    <a:pt x="-179" y="20033"/>
                    <a:pt x="296" y="20593"/>
                    <a:pt x="1720" y="20984"/>
                  </a:cubicBezTo>
                  <a:cubicBezTo>
                    <a:pt x="3144" y="21376"/>
                    <a:pt x="5518" y="21600"/>
                    <a:pt x="7773" y="21320"/>
                  </a:cubicBezTo>
                  <a:cubicBezTo>
                    <a:pt x="10028" y="21040"/>
                    <a:pt x="12164" y="20257"/>
                    <a:pt x="14300" y="1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200899" y="6296280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395238" y="6247368"/>
              <a:ext cx="212063" cy="14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069" fill="norm" stroke="1" extrusionOk="0">
                  <a:moveTo>
                    <a:pt x="2157" y="10991"/>
                  </a:moveTo>
                  <a:cubicBezTo>
                    <a:pt x="4910" y="8799"/>
                    <a:pt x="7663" y="6608"/>
                    <a:pt x="9251" y="4730"/>
                  </a:cubicBezTo>
                  <a:cubicBezTo>
                    <a:pt x="10840" y="2851"/>
                    <a:pt x="11263" y="1286"/>
                    <a:pt x="10628" y="504"/>
                  </a:cubicBezTo>
                  <a:cubicBezTo>
                    <a:pt x="9992" y="-279"/>
                    <a:pt x="8298" y="-279"/>
                    <a:pt x="6287" y="1443"/>
                  </a:cubicBezTo>
                  <a:cubicBezTo>
                    <a:pt x="4275" y="3164"/>
                    <a:pt x="1945" y="6608"/>
                    <a:pt x="781" y="9582"/>
                  </a:cubicBezTo>
                  <a:cubicBezTo>
                    <a:pt x="-384" y="12556"/>
                    <a:pt x="-384" y="15060"/>
                    <a:pt x="1734" y="17095"/>
                  </a:cubicBezTo>
                  <a:cubicBezTo>
                    <a:pt x="3851" y="19130"/>
                    <a:pt x="8087" y="20695"/>
                    <a:pt x="11687" y="21008"/>
                  </a:cubicBezTo>
                  <a:cubicBezTo>
                    <a:pt x="15287" y="21321"/>
                    <a:pt x="18251" y="20382"/>
                    <a:pt x="21216" y="19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592483" y="6259931"/>
              <a:ext cx="185325" cy="15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23" fill="norm" stroke="1" extrusionOk="0">
                  <a:moveTo>
                    <a:pt x="7609" y="9266"/>
                  </a:moveTo>
                  <a:cubicBezTo>
                    <a:pt x="6382" y="9842"/>
                    <a:pt x="5155" y="10418"/>
                    <a:pt x="4295" y="11426"/>
                  </a:cubicBezTo>
                  <a:cubicBezTo>
                    <a:pt x="3436" y="12434"/>
                    <a:pt x="2945" y="13874"/>
                    <a:pt x="2086" y="16034"/>
                  </a:cubicBezTo>
                  <a:cubicBezTo>
                    <a:pt x="1227" y="18194"/>
                    <a:pt x="0" y="21074"/>
                    <a:pt x="0" y="21218"/>
                  </a:cubicBezTo>
                  <a:cubicBezTo>
                    <a:pt x="0" y="21362"/>
                    <a:pt x="1227" y="18770"/>
                    <a:pt x="3559" y="15314"/>
                  </a:cubicBezTo>
                  <a:cubicBezTo>
                    <a:pt x="5891" y="11858"/>
                    <a:pt x="9327" y="7538"/>
                    <a:pt x="11659" y="4802"/>
                  </a:cubicBezTo>
                  <a:cubicBezTo>
                    <a:pt x="13991" y="2066"/>
                    <a:pt x="15218" y="914"/>
                    <a:pt x="16445" y="338"/>
                  </a:cubicBezTo>
                  <a:cubicBezTo>
                    <a:pt x="17673" y="-238"/>
                    <a:pt x="18900" y="-238"/>
                    <a:pt x="19882" y="1634"/>
                  </a:cubicBezTo>
                  <a:cubicBezTo>
                    <a:pt x="20864" y="3506"/>
                    <a:pt x="21600" y="7250"/>
                    <a:pt x="21477" y="9986"/>
                  </a:cubicBezTo>
                  <a:cubicBezTo>
                    <a:pt x="21355" y="12722"/>
                    <a:pt x="20373" y="14450"/>
                    <a:pt x="19882" y="15170"/>
                  </a:cubicBezTo>
                  <a:cubicBezTo>
                    <a:pt x="19391" y="15890"/>
                    <a:pt x="19391" y="15602"/>
                    <a:pt x="19391" y="15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920466" y="6016880"/>
              <a:ext cx="169435" cy="43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61" fill="norm" stroke="1" extrusionOk="0">
                  <a:moveTo>
                    <a:pt x="21346" y="0"/>
                  </a:moveTo>
                  <a:cubicBezTo>
                    <a:pt x="16813" y="3460"/>
                    <a:pt x="12279" y="6920"/>
                    <a:pt x="8679" y="10171"/>
                  </a:cubicBezTo>
                  <a:cubicBezTo>
                    <a:pt x="5079" y="13421"/>
                    <a:pt x="2413" y="16462"/>
                    <a:pt x="1079" y="18245"/>
                  </a:cubicBezTo>
                  <a:cubicBezTo>
                    <a:pt x="-254" y="20027"/>
                    <a:pt x="-254" y="20551"/>
                    <a:pt x="546" y="20918"/>
                  </a:cubicBezTo>
                  <a:cubicBezTo>
                    <a:pt x="1346" y="21285"/>
                    <a:pt x="2946" y="21495"/>
                    <a:pt x="5346" y="21548"/>
                  </a:cubicBezTo>
                  <a:cubicBezTo>
                    <a:pt x="7746" y="21600"/>
                    <a:pt x="10946" y="21495"/>
                    <a:pt x="12946" y="21233"/>
                  </a:cubicBezTo>
                  <a:cubicBezTo>
                    <a:pt x="14946" y="20971"/>
                    <a:pt x="15746" y="20551"/>
                    <a:pt x="16546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893049" y="6283580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800"/>
                    <a:pt x="10800" y="3600"/>
                    <a:pt x="14400" y="7200"/>
                  </a:cubicBezTo>
                  <a:cubicBezTo>
                    <a:pt x="18000" y="10800"/>
                    <a:pt x="198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993816" y="6626985"/>
              <a:ext cx="2013535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18" fill="norm" stroke="1" extrusionOk="0">
                  <a:moveTo>
                    <a:pt x="142" y="12261"/>
                  </a:moveTo>
                  <a:cubicBezTo>
                    <a:pt x="52" y="11232"/>
                    <a:pt x="-39" y="10204"/>
                    <a:pt x="18" y="9347"/>
                  </a:cubicBezTo>
                  <a:cubicBezTo>
                    <a:pt x="74" y="8489"/>
                    <a:pt x="278" y="7804"/>
                    <a:pt x="743" y="7118"/>
                  </a:cubicBezTo>
                  <a:cubicBezTo>
                    <a:pt x="1208" y="6432"/>
                    <a:pt x="1933" y="5747"/>
                    <a:pt x="2669" y="5061"/>
                  </a:cubicBezTo>
                  <a:cubicBezTo>
                    <a:pt x="3406" y="4375"/>
                    <a:pt x="4154" y="3689"/>
                    <a:pt x="4993" y="3004"/>
                  </a:cubicBezTo>
                  <a:cubicBezTo>
                    <a:pt x="5831" y="2318"/>
                    <a:pt x="6761" y="1632"/>
                    <a:pt x="7599" y="1118"/>
                  </a:cubicBezTo>
                  <a:cubicBezTo>
                    <a:pt x="8438" y="604"/>
                    <a:pt x="9186" y="261"/>
                    <a:pt x="9979" y="89"/>
                  </a:cubicBezTo>
                  <a:cubicBezTo>
                    <a:pt x="10772" y="-82"/>
                    <a:pt x="11611" y="-82"/>
                    <a:pt x="12608" y="775"/>
                  </a:cubicBezTo>
                  <a:cubicBezTo>
                    <a:pt x="13605" y="1632"/>
                    <a:pt x="14761" y="3347"/>
                    <a:pt x="15838" y="5404"/>
                  </a:cubicBezTo>
                  <a:cubicBezTo>
                    <a:pt x="16915" y="7461"/>
                    <a:pt x="17912" y="9861"/>
                    <a:pt x="18852" y="12604"/>
                  </a:cubicBezTo>
                  <a:cubicBezTo>
                    <a:pt x="19793" y="15347"/>
                    <a:pt x="20677" y="18432"/>
                    <a:pt x="21561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032499" y="6770413"/>
              <a:ext cx="162560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9" y="19872"/>
                    <a:pt x="1519" y="18144"/>
                    <a:pt x="2517" y="15984"/>
                  </a:cubicBezTo>
                  <a:cubicBezTo>
                    <a:pt x="3516" y="13824"/>
                    <a:pt x="4753" y="11232"/>
                    <a:pt x="5836" y="9072"/>
                  </a:cubicBezTo>
                  <a:cubicBezTo>
                    <a:pt x="6919" y="6912"/>
                    <a:pt x="7847" y="5184"/>
                    <a:pt x="8888" y="3456"/>
                  </a:cubicBezTo>
                  <a:cubicBezTo>
                    <a:pt x="9928" y="1728"/>
                    <a:pt x="11081" y="0"/>
                    <a:pt x="12473" y="0"/>
                  </a:cubicBezTo>
                  <a:cubicBezTo>
                    <a:pt x="13866" y="0"/>
                    <a:pt x="15497" y="1728"/>
                    <a:pt x="17058" y="5184"/>
                  </a:cubicBezTo>
                  <a:cubicBezTo>
                    <a:pt x="18619" y="8640"/>
                    <a:pt x="20109" y="13824"/>
                    <a:pt x="21600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6" name="Drawing"/>
          <p:cNvGrpSpPr/>
          <p:nvPr/>
        </p:nvGrpSpPr>
        <p:grpSpPr>
          <a:xfrm>
            <a:off x="228599" y="1207589"/>
            <a:ext cx="12147551" cy="7333568"/>
            <a:chOff x="0" y="0"/>
            <a:chExt cx="12147549" cy="7333566"/>
          </a:xfrm>
        </p:grpSpPr>
        <p:sp>
          <p:nvSpPr>
            <p:cNvPr id="1080" name="Line"/>
            <p:cNvSpPr/>
            <p:nvPr/>
          </p:nvSpPr>
          <p:spPr>
            <a:xfrm>
              <a:off x="1210843" y="462460"/>
              <a:ext cx="216771" cy="87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553" fill="norm" stroke="1" extrusionOk="0">
                  <a:moveTo>
                    <a:pt x="6307" y="3757"/>
                  </a:moveTo>
                  <a:cubicBezTo>
                    <a:pt x="5695" y="4226"/>
                    <a:pt x="5084" y="4696"/>
                    <a:pt x="5084" y="5713"/>
                  </a:cubicBezTo>
                  <a:cubicBezTo>
                    <a:pt x="5084" y="6730"/>
                    <a:pt x="5695" y="8296"/>
                    <a:pt x="6816" y="10174"/>
                  </a:cubicBezTo>
                  <a:cubicBezTo>
                    <a:pt x="7937" y="12052"/>
                    <a:pt x="9567" y="14243"/>
                    <a:pt x="10790" y="16096"/>
                  </a:cubicBezTo>
                  <a:cubicBezTo>
                    <a:pt x="12012" y="17948"/>
                    <a:pt x="12828" y="19461"/>
                    <a:pt x="13235" y="20374"/>
                  </a:cubicBezTo>
                  <a:cubicBezTo>
                    <a:pt x="13643" y="21287"/>
                    <a:pt x="13643" y="21600"/>
                    <a:pt x="13541" y="21548"/>
                  </a:cubicBezTo>
                  <a:cubicBezTo>
                    <a:pt x="13439" y="21496"/>
                    <a:pt x="13235" y="21078"/>
                    <a:pt x="12318" y="19800"/>
                  </a:cubicBezTo>
                  <a:cubicBezTo>
                    <a:pt x="11401" y="18522"/>
                    <a:pt x="9771" y="16383"/>
                    <a:pt x="8141" y="14374"/>
                  </a:cubicBezTo>
                  <a:cubicBezTo>
                    <a:pt x="6511" y="12365"/>
                    <a:pt x="4880" y="10487"/>
                    <a:pt x="3454" y="8478"/>
                  </a:cubicBezTo>
                  <a:cubicBezTo>
                    <a:pt x="2028" y="6470"/>
                    <a:pt x="805" y="4330"/>
                    <a:pt x="295" y="2948"/>
                  </a:cubicBezTo>
                  <a:cubicBezTo>
                    <a:pt x="-214" y="1565"/>
                    <a:pt x="-10" y="939"/>
                    <a:pt x="499" y="548"/>
                  </a:cubicBezTo>
                  <a:cubicBezTo>
                    <a:pt x="1009" y="157"/>
                    <a:pt x="1824" y="0"/>
                    <a:pt x="3454" y="0"/>
                  </a:cubicBezTo>
                  <a:cubicBezTo>
                    <a:pt x="5084" y="0"/>
                    <a:pt x="7529" y="157"/>
                    <a:pt x="10586" y="991"/>
                  </a:cubicBezTo>
                  <a:cubicBezTo>
                    <a:pt x="13643" y="1826"/>
                    <a:pt x="17311" y="3339"/>
                    <a:pt x="19246" y="4722"/>
                  </a:cubicBezTo>
                  <a:cubicBezTo>
                    <a:pt x="21182" y="6104"/>
                    <a:pt x="21386" y="7357"/>
                    <a:pt x="19858" y="8322"/>
                  </a:cubicBezTo>
                  <a:cubicBezTo>
                    <a:pt x="18329" y="9287"/>
                    <a:pt x="15069" y="9965"/>
                    <a:pt x="12929" y="10357"/>
                  </a:cubicBezTo>
                  <a:cubicBezTo>
                    <a:pt x="10790" y="10748"/>
                    <a:pt x="9771" y="10852"/>
                    <a:pt x="8344" y="10930"/>
                  </a:cubicBezTo>
                  <a:cubicBezTo>
                    <a:pt x="6918" y="11009"/>
                    <a:pt x="5084" y="11061"/>
                    <a:pt x="4982" y="10983"/>
                  </a:cubicBezTo>
                  <a:cubicBezTo>
                    <a:pt x="4880" y="10904"/>
                    <a:pt x="6511" y="10696"/>
                    <a:pt x="8141" y="10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455426" y="917869"/>
              <a:ext cx="246374" cy="26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24" fill="norm" stroke="1" extrusionOk="0">
                  <a:moveTo>
                    <a:pt x="15397" y="7174"/>
                  </a:moveTo>
                  <a:cubicBezTo>
                    <a:pt x="12997" y="4662"/>
                    <a:pt x="10597" y="2151"/>
                    <a:pt x="8843" y="895"/>
                  </a:cubicBezTo>
                  <a:cubicBezTo>
                    <a:pt x="7089" y="-361"/>
                    <a:pt x="5981" y="-361"/>
                    <a:pt x="4597" y="1313"/>
                  </a:cubicBezTo>
                  <a:cubicBezTo>
                    <a:pt x="3212" y="2988"/>
                    <a:pt x="1551" y="6337"/>
                    <a:pt x="720" y="9602"/>
                  </a:cubicBezTo>
                  <a:cubicBezTo>
                    <a:pt x="-111" y="12867"/>
                    <a:pt x="-111" y="16048"/>
                    <a:pt x="166" y="17974"/>
                  </a:cubicBezTo>
                  <a:cubicBezTo>
                    <a:pt x="443" y="19899"/>
                    <a:pt x="997" y="20569"/>
                    <a:pt x="1735" y="20904"/>
                  </a:cubicBezTo>
                  <a:cubicBezTo>
                    <a:pt x="2474" y="21239"/>
                    <a:pt x="3397" y="21239"/>
                    <a:pt x="4412" y="20569"/>
                  </a:cubicBezTo>
                  <a:cubicBezTo>
                    <a:pt x="5427" y="19899"/>
                    <a:pt x="6535" y="18560"/>
                    <a:pt x="7366" y="16467"/>
                  </a:cubicBezTo>
                  <a:cubicBezTo>
                    <a:pt x="8197" y="14374"/>
                    <a:pt x="8751" y="11527"/>
                    <a:pt x="9120" y="9434"/>
                  </a:cubicBezTo>
                  <a:cubicBezTo>
                    <a:pt x="9489" y="7341"/>
                    <a:pt x="9674" y="6002"/>
                    <a:pt x="10043" y="6086"/>
                  </a:cubicBezTo>
                  <a:cubicBezTo>
                    <a:pt x="10412" y="6169"/>
                    <a:pt x="10966" y="7676"/>
                    <a:pt x="12351" y="9686"/>
                  </a:cubicBezTo>
                  <a:cubicBezTo>
                    <a:pt x="13735" y="11695"/>
                    <a:pt x="15951" y="14206"/>
                    <a:pt x="17612" y="15462"/>
                  </a:cubicBezTo>
                  <a:cubicBezTo>
                    <a:pt x="19274" y="16718"/>
                    <a:pt x="20381" y="16718"/>
                    <a:pt x="21489" y="1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701799" y="818060"/>
              <a:ext cx="158751" cy="31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150"/>
                  </a:moveTo>
                  <a:cubicBezTo>
                    <a:pt x="1440" y="5150"/>
                    <a:pt x="2880" y="5150"/>
                    <a:pt x="5328" y="6223"/>
                  </a:cubicBezTo>
                  <a:cubicBezTo>
                    <a:pt x="7776" y="7295"/>
                    <a:pt x="11232" y="9441"/>
                    <a:pt x="13536" y="11730"/>
                  </a:cubicBezTo>
                  <a:cubicBezTo>
                    <a:pt x="15840" y="14019"/>
                    <a:pt x="16992" y="16450"/>
                    <a:pt x="17568" y="18167"/>
                  </a:cubicBezTo>
                  <a:cubicBezTo>
                    <a:pt x="18144" y="19883"/>
                    <a:pt x="18144" y="20885"/>
                    <a:pt x="17424" y="21242"/>
                  </a:cubicBezTo>
                  <a:cubicBezTo>
                    <a:pt x="16704" y="21600"/>
                    <a:pt x="15264" y="21314"/>
                    <a:pt x="13536" y="19311"/>
                  </a:cubicBezTo>
                  <a:cubicBezTo>
                    <a:pt x="11808" y="17309"/>
                    <a:pt x="9792" y="13589"/>
                    <a:pt x="9360" y="10514"/>
                  </a:cubicBezTo>
                  <a:cubicBezTo>
                    <a:pt x="8928" y="7438"/>
                    <a:pt x="10080" y="5007"/>
                    <a:pt x="12384" y="3362"/>
                  </a:cubicBezTo>
                  <a:cubicBezTo>
                    <a:pt x="14688" y="1717"/>
                    <a:pt x="18144" y="8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929849" y="811786"/>
              <a:ext cx="178351" cy="26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48" fill="norm" stroke="1" extrusionOk="0">
                  <a:moveTo>
                    <a:pt x="11501" y="7137"/>
                  </a:moveTo>
                  <a:cubicBezTo>
                    <a:pt x="10485" y="4926"/>
                    <a:pt x="9468" y="2715"/>
                    <a:pt x="8325" y="1440"/>
                  </a:cubicBezTo>
                  <a:cubicBezTo>
                    <a:pt x="7181" y="164"/>
                    <a:pt x="5911" y="-176"/>
                    <a:pt x="4894" y="79"/>
                  </a:cubicBezTo>
                  <a:cubicBezTo>
                    <a:pt x="3878" y="334"/>
                    <a:pt x="3116" y="1185"/>
                    <a:pt x="2226" y="4076"/>
                  </a:cubicBezTo>
                  <a:cubicBezTo>
                    <a:pt x="1337" y="6967"/>
                    <a:pt x="320" y="11900"/>
                    <a:pt x="66" y="14961"/>
                  </a:cubicBezTo>
                  <a:cubicBezTo>
                    <a:pt x="-188" y="18022"/>
                    <a:pt x="320" y="19213"/>
                    <a:pt x="1083" y="20063"/>
                  </a:cubicBezTo>
                  <a:cubicBezTo>
                    <a:pt x="1845" y="20914"/>
                    <a:pt x="2861" y="21424"/>
                    <a:pt x="3751" y="21339"/>
                  </a:cubicBezTo>
                  <a:cubicBezTo>
                    <a:pt x="4640" y="21254"/>
                    <a:pt x="5403" y="20574"/>
                    <a:pt x="6292" y="18022"/>
                  </a:cubicBezTo>
                  <a:cubicBezTo>
                    <a:pt x="7181" y="15471"/>
                    <a:pt x="8198" y="11049"/>
                    <a:pt x="8833" y="8413"/>
                  </a:cubicBezTo>
                  <a:cubicBezTo>
                    <a:pt x="9468" y="5777"/>
                    <a:pt x="9723" y="4926"/>
                    <a:pt x="10104" y="5011"/>
                  </a:cubicBezTo>
                  <a:cubicBezTo>
                    <a:pt x="10485" y="5096"/>
                    <a:pt x="10993" y="6117"/>
                    <a:pt x="12264" y="8073"/>
                  </a:cubicBezTo>
                  <a:cubicBezTo>
                    <a:pt x="13534" y="10029"/>
                    <a:pt x="15567" y="12920"/>
                    <a:pt x="17219" y="14706"/>
                  </a:cubicBezTo>
                  <a:cubicBezTo>
                    <a:pt x="18871" y="16492"/>
                    <a:pt x="20141" y="17172"/>
                    <a:pt x="21412" y="17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139950" y="757219"/>
              <a:ext cx="254000" cy="26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3358"/>
                  </a:moveTo>
                  <a:cubicBezTo>
                    <a:pt x="900" y="8800"/>
                    <a:pt x="1800" y="14243"/>
                    <a:pt x="2250" y="17389"/>
                  </a:cubicBezTo>
                  <a:cubicBezTo>
                    <a:pt x="2700" y="20536"/>
                    <a:pt x="2700" y="21386"/>
                    <a:pt x="2700" y="21386"/>
                  </a:cubicBezTo>
                  <a:cubicBezTo>
                    <a:pt x="2700" y="21386"/>
                    <a:pt x="2700" y="20536"/>
                    <a:pt x="2610" y="17814"/>
                  </a:cubicBezTo>
                  <a:cubicBezTo>
                    <a:pt x="2520" y="15093"/>
                    <a:pt x="2340" y="10501"/>
                    <a:pt x="2250" y="7695"/>
                  </a:cubicBezTo>
                  <a:cubicBezTo>
                    <a:pt x="2160" y="4888"/>
                    <a:pt x="2160" y="3868"/>
                    <a:pt x="2520" y="3103"/>
                  </a:cubicBezTo>
                  <a:cubicBezTo>
                    <a:pt x="2880" y="2337"/>
                    <a:pt x="3600" y="1827"/>
                    <a:pt x="4320" y="1912"/>
                  </a:cubicBezTo>
                  <a:cubicBezTo>
                    <a:pt x="5040" y="1997"/>
                    <a:pt x="5760" y="2677"/>
                    <a:pt x="6660" y="4548"/>
                  </a:cubicBezTo>
                  <a:cubicBezTo>
                    <a:pt x="7560" y="6419"/>
                    <a:pt x="8640" y="9480"/>
                    <a:pt x="9180" y="11521"/>
                  </a:cubicBezTo>
                  <a:cubicBezTo>
                    <a:pt x="9720" y="13562"/>
                    <a:pt x="9720" y="14583"/>
                    <a:pt x="9720" y="14158"/>
                  </a:cubicBezTo>
                  <a:cubicBezTo>
                    <a:pt x="9720" y="13732"/>
                    <a:pt x="9720" y="11862"/>
                    <a:pt x="9810" y="9906"/>
                  </a:cubicBezTo>
                  <a:cubicBezTo>
                    <a:pt x="9900" y="7950"/>
                    <a:pt x="10080" y="5909"/>
                    <a:pt x="10710" y="4208"/>
                  </a:cubicBezTo>
                  <a:cubicBezTo>
                    <a:pt x="11340" y="2507"/>
                    <a:pt x="12420" y="1147"/>
                    <a:pt x="13410" y="466"/>
                  </a:cubicBezTo>
                  <a:cubicBezTo>
                    <a:pt x="14400" y="-214"/>
                    <a:pt x="15300" y="-214"/>
                    <a:pt x="16110" y="892"/>
                  </a:cubicBezTo>
                  <a:cubicBezTo>
                    <a:pt x="16920" y="1997"/>
                    <a:pt x="17640" y="4208"/>
                    <a:pt x="18090" y="6419"/>
                  </a:cubicBezTo>
                  <a:cubicBezTo>
                    <a:pt x="18540" y="8630"/>
                    <a:pt x="18720" y="10841"/>
                    <a:pt x="18900" y="12372"/>
                  </a:cubicBezTo>
                  <a:cubicBezTo>
                    <a:pt x="19080" y="13903"/>
                    <a:pt x="19260" y="14753"/>
                    <a:pt x="19710" y="15263"/>
                  </a:cubicBezTo>
                  <a:cubicBezTo>
                    <a:pt x="20160" y="15773"/>
                    <a:pt x="20880" y="15943"/>
                    <a:pt x="21600" y="16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434695" y="684181"/>
              <a:ext cx="200555" cy="20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76" fill="norm" stroke="1" extrusionOk="0">
                  <a:moveTo>
                    <a:pt x="3094" y="10527"/>
                  </a:moveTo>
                  <a:cubicBezTo>
                    <a:pt x="4219" y="10527"/>
                    <a:pt x="5344" y="10527"/>
                    <a:pt x="6469" y="9545"/>
                  </a:cubicBezTo>
                  <a:cubicBezTo>
                    <a:pt x="7594" y="8563"/>
                    <a:pt x="8719" y="6600"/>
                    <a:pt x="9281" y="4854"/>
                  </a:cubicBezTo>
                  <a:cubicBezTo>
                    <a:pt x="9844" y="3109"/>
                    <a:pt x="9844" y="1582"/>
                    <a:pt x="9281" y="709"/>
                  </a:cubicBezTo>
                  <a:cubicBezTo>
                    <a:pt x="8719" y="-164"/>
                    <a:pt x="7594" y="-382"/>
                    <a:pt x="5906" y="927"/>
                  </a:cubicBezTo>
                  <a:cubicBezTo>
                    <a:pt x="4219" y="2236"/>
                    <a:pt x="1969" y="5073"/>
                    <a:pt x="844" y="8345"/>
                  </a:cubicBezTo>
                  <a:cubicBezTo>
                    <a:pt x="-281" y="11618"/>
                    <a:pt x="-281" y="15327"/>
                    <a:pt x="844" y="17727"/>
                  </a:cubicBezTo>
                  <a:cubicBezTo>
                    <a:pt x="1969" y="20127"/>
                    <a:pt x="4219" y="21218"/>
                    <a:pt x="7819" y="20782"/>
                  </a:cubicBezTo>
                  <a:cubicBezTo>
                    <a:pt x="11419" y="20345"/>
                    <a:pt x="16369" y="18382"/>
                    <a:pt x="21319" y="16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680205" y="271960"/>
              <a:ext cx="107445" cy="56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3" fill="norm" stroke="1" extrusionOk="0">
                  <a:moveTo>
                    <a:pt x="6252" y="0"/>
                  </a:moveTo>
                  <a:cubicBezTo>
                    <a:pt x="4981" y="1543"/>
                    <a:pt x="3711" y="3086"/>
                    <a:pt x="2864" y="5319"/>
                  </a:cubicBezTo>
                  <a:cubicBezTo>
                    <a:pt x="2017" y="7552"/>
                    <a:pt x="1593" y="10475"/>
                    <a:pt x="1170" y="13114"/>
                  </a:cubicBezTo>
                  <a:cubicBezTo>
                    <a:pt x="746" y="15753"/>
                    <a:pt x="323" y="18108"/>
                    <a:pt x="111" y="19489"/>
                  </a:cubicBezTo>
                  <a:cubicBezTo>
                    <a:pt x="-101" y="20869"/>
                    <a:pt x="-101" y="21275"/>
                    <a:pt x="958" y="21438"/>
                  </a:cubicBezTo>
                  <a:cubicBezTo>
                    <a:pt x="2017" y="21600"/>
                    <a:pt x="4134" y="21519"/>
                    <a:pt x="7311" y="20991"/>
                  </a:cubicBezTo>
                  <a:cubicBezTo>
                    <a:pt x="10487" y="20463"/>
                    <a:pt x="14723" y="19489"/>
                    <a:pt x="17264" y="18555"/>
                  </a:cubicBezTo>
                  <a:cubicBezTo>
                    <a:pt x="19805" y="17621"/>
                    <a:pt x="20652" y="16728"/>
                    <a:pt x="21499" y="15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622290" y="570410"/>
              <a:ext cx="17806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843" y="21600"/>
                  </a:moveTo>
                  <a:cubicBezTo>
                    <a:pt x="2064" y="21600"/>
                    <a:pt x="285" y="21600"/>
                    <a:pt x="31" y="20400"/>
                  </a:cubicBezTo>
                  <a:cubicBezTo>
                    <a:pt x="-223" y="19200"/>
                    <a:pt x="1048" y="16800"/>
                    <a:pt x="4859" y="13200"/>
                  </a:cubicBezTo>
                  <a:cubicBezTo>
                    <a:pt x="8671" y="9600"/>
                    <a:pt x="15024" y="4800"/>
                    <a:pt x="213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857500" y="545010"/>
              <a:ext cx="127000" cy="22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0"/>
                  </a:moveTo>
                  <a:cubicBezTo>
                    <a:pt x="1800" y="1982"/>
                    <a:pt x="3600" y="3963"/>
                    <a:pt x="5940" y="6539"/>
                  </a:cubicBezTo>
                  <a:cubicBezTo>
                    <a:pt x="8280" y="9116"/>
                    <a:pt x="11160" y="12286"/>
                    <a:pt x="12600" y="14466"/>
                  </a:cubicBezTo>
                  <a:cubicBezTo>
                    <a:pt x="14040" y="16646"/>
                    <a:pt x="14040" y="17835"/>
                    <a:pt x="13860" y="18925"/>
                  </a:cubicBezTo>
                  <a:cubicBezTo>
                    <a:pt x="13680" y="20015"/>
                    <a:pt x="13320" y="21006"/>
                    <a:pt x="12240" y="21303"/>
                  </a:cubicBezTo>
                  <a:cubicBezTo>
                    <a:pt x="11160" y="21600"/>
                    <a:pt x="9360" y="21204"/>
                    <a:pt x="8100" y="19618"/>
                  </a:cubicBezTo>
                  <a:cubicBezTo>
                    <a:pt x="6840" y="18033"/>
                    <a:pt x="6120" y="15259"/>
                    <a:pt x="6300" y="12881"/>
                  </a:cubicBezTo>
                  <a:cubicBezTo>
                    <a:pt x="6480" y="10503"/>
                    <a:pt x="7560" y="8521"/>
                    <a:pt x="10260" y="6837"/>
                  </a:cubicBezTo>
                  <a:cubicBezTo>
                    <a:pt x="12960" y="5152"/>
                    <a:pt x="17280" y="3765"/>
                    <a:pt x="21600" y="2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067050" y="532310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42"/>
                    <a:pt x="14400" y="10684"/>
                    <a:pt x="18000" y="14284"/>
                  </a:cubicBezTo>
                  <a:cubicBezTo>
                    <a:pt x="21600" y="17884"/>
                    <a:pt x="21600" y="197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098800" y="443410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184295" y="473937"/>
              <a:ext cx="200255" cy="26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22" fill="norm" stroke="1" extrusionOk="0">
                  <a:moveTo>
                    <a:pt x="11162" y="614"/>
                  </a:moveTo>
                  <a:cubicBezTo>
                    <a:pt x="10037" y="271"/>
                    <a:pt x="8912" y="-72"/>
                    <a:pt x="7674" y="14"/>
                  </a:cubicBezTo>
                  <a:cubicBezTo>
                    <a:pt x="6437" y="99"/>
                    <a:pt x="5087" y="614"/>
                    <a:pt x="3625" y="2499"/>
                  </a:cubicBezTo>
                  <a:cubicBezTo>
                    <a:pt x="2162" y="4385"/>
                    <a:pt x="587" y="7642"/>
                    <a:pt x="137" y="10814"/>
                  </a:cubicBezTo>
                  <a:cubicBezTo>
                    <a:pt x="-313" y="13985"/>
                    <a:pt x="362" y="17071"/>
                    <a:pt x="1937" y="18957"/>
                  </a:cubicBezTo>
                  <a:cubicBezTo>
                    <a:pt x="3512" y="20842"/>
                    <a:pt x="5987" y="21528"/>
                    <a:pt x="9362" y="21099"/>
                  </a:cubicBezTo>
                  <a:cubicBezTo>
                    <a:pt x="12737" y="20671"/>
                    <a:pt x="17012" y="19128"/>
                    <a:pt x="21287" y="17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797300" y="76836"/>
              <a:ext cx="228600" cy="59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627"/>
                  </a:moveTo>
                  <a:cubicBezTo>
                    <a:pt x="600" y="2551"/>
                    <a:pt x="1200" y="1474"/>
                    <a:pt x="1900" y="821"/>
                  </a:cubicBezTo>
                  <a:cubicBezTo>
                    <a:pt x="2600" y="168"/>
                    <a:pt x="3400" y="-63"/>
                    <a:pt x="4100" y="14"/>
                  </a:cubicBezTo>
                  <a:cubicBezTo>
                    <a:pt x="4800" y="91"/>
                    <a:pt x="5400" y="475"/>
                    <a:pt x="6600" y="1936"/>
                  </a:cubicBezTo>
                  <a:cubicBezTo>
                    <a:pt x="7800" y="3396"/>
                    <a:pt x="9600" y="5933"/>
                    <a:pt x="11400" y="8700"/>
                  </a:cubicBezTo>
                  <a:cubicBezTo>
                    <a:pt x="13200" y="11467"/>
                    <a:pt x="15000" y="14465"/>
                    <a:pt x="16200" y="16464"/>
                  </a:cubicBezTo>
                  <a:cubicBezTo>
                    <a:pt x="17400" y="18462"/>
                    <a:pt x="18000" y="19462"/>
                    <a:pt x="18500" y="20192"/>
                  </a:cubicBezTo>
                  <a:cubicBezTo>
                    <a:pt x="19000" y="20922"/>
                    <a:pt x="19400" y="21383"/>
                    <a:pt x="19900" y="21460"/>
                  </a:cubicBezTo>
                  <a:cubicBezTo>
                    <a:pt x="20400" y="21537"/>
                    <a:pt x="21000" y="21230"/>
                    <a:pt x="21600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098660" y="323703"/>
              <a:ext cx="130440" cy="30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43" fill="norm" stroke="1" extrusionOk="0">
                  <a:moveTo>
                    <a:pt x="566" y="2633"/>
                  </a:moveTo>
                  <a:cubicBezTo>
                    <a:pt x="566" y="7283"/>
                    <a:pt x="566" y="11933"/>
                    <a:pt x="914" y="14783"/>
                  </a:cubicBezTo>
                  <a:cubicBezTo>
                    <a:pt x="1263" y="17633"/>
                    <a:pt x="1959" y="18683"/>
                    <a:pt x="2482" y="19658"/>
                  </a:cubicBezTo>
                  <a:cubicBezTo>
                    <a:pt x="3004" y="20633"/>
                    <a:pt x="3353" y="21533"/>
                    <a:pt x="3179" y="21308"/>
                  </a:cubicBezTo>
                  <a:cubicBezTo>
                    <a:pt x="3004" y="21083"/>
                    <a:pt x="2308" y="19733"/>
                    <a:pt x="1611" y="16583"/>
                  </a:cubicBezTo>
                  <a:cubicBezTo>
                    <a:pt x="914" y="13433"/>
                    <a:pt x="217" y="8483"/>
                    <a:pt x="43" y="5558"/>
                  </a:cubicBezTo>
                  <a:cubicBezTo>
                    <a:pt x="-131" y="2633"/>
                    <a:pt x="217" y="1733"/>
                    <a:pt x="1088" y="1058"/>
                  </a:cubicBezTo>
                  <a:cubicBezTo>
                    <a:pt x="1959" y="383"/>
                    <a:pt x="3353" y="-67"/>
                    <a:pt x="4746" y="8"/>
                  </a:cubicBezTo>
                  <a:cubicBezTo>
                    <a:pt x="6140" y="83"/>
                    <a:pt x="7534" y="683"/>
                    <a:pt x="9972" y="3083"/>
                  </a:cubicBezTo>
                  <a:cubicBezTo>
                    <a:pt x="12411" y="5483"/>
                    <a:pt x="15895" y="9683"/>
                    <a:pt x="17985" y="12233"/>
                  </a:cubicBezTo>
                  <a:cubicBezTo>
                    <a:pt x="20075" y="14783"/>
                    <a:pt x="20772" y="15683"/>
                    <a:pt x="21469" y="16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347633" y="0"/>
              <a:ext cx="129117" cy="56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3113"/>
                  </a:moveTo>
                  <a:cubicBezTo>
                    <a:pt x="18767" y="2304"/>
                    <a:pt x="15934" y="1495"/>
                    <a:pt x="13456" y="969"/>
                  </a:cubicBezTo>
                  <a:cubicBezTo>
                    <a:pt x="10977" y="443"/>
                    <a:pt x="8852" y="201"/>
                    <a:pt x="6905" y="79"/>
                  </a:cubicBezTo>
                  <a:cubicBezTo>
                    <a:pt x="4957" y="-42"/>
                    <a:pt x="3187" y="-42"/>
                    <a:pt x="1948" y="201"/>
                  </a:cubicBezTo>
                  <a:cubicBezTo>
                    <a:pt x="708" y="443"/>
                    <a:pt x="0" y="929"/>
                    <a:pt x="0" y="2547"/>
                  </a:cubicBezTo>
                  <a:cubicBezTo>
                    <a:pt x="0" y="4165"/>
                    <a:pt x="708" y="6915"/>
                    <a:pt x="2302" y="9747"/>
                  </a:cubicBezTo>
                  <a:cubicBezTo>
                    <a:pt x="3895" y="12578"/>
                    <a:pt x="6374" y="15491"/>
                    <a:pt x="8144" y="17473"/>
                  </a:cubicBezTo>
                  <a:cubicBezTo>
                    <a:pt x="9915" y="19455"/>
                    <a:pt x="10977" y="20506"/>
                    <a:pt x="12039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318000" y="329110"/>
              <a:ext cx="203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560"/>
                    <a:pt x="4950" y="11520"/>
                    <a:pt x="8550" y="7920"/>
                  </a:cubicBezTo>
                  <a:cubicBezTo>
                    <a:pt x="12150" y="4320"/>
                    <a:pt x="16875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532165" y="296228"/>
              <a:ext cx="128735" cy="20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096" fill="norm" stroke="1" extrusionOk="0">
                  <a:moveTo>
                    <a:pt x="5512" y="8713"/>
                  </a:moveTo>
                  <a:cubicBezTo>
                    <a:pt x="4815" y="7611"/>
                    <a:pt x="4118" y="6509"/>
                    <a:pt x="4292" y="5407"/>
                  </a:cubicBezTo>
                  <a:cubicBezTo>
                    <a:pt x="4466" y="4305"/>
                    <a:pt x="5512" y="3203"/>
                    <a:pt x="6383" y="2101"/>
                  </a:cubicBezTo>
                  <a:cubicBezTo>
                    <a:pt x="7254" y="999"/>
                    <a:pt x="7950" y="-103"/>
                    <a:pt x="7254" y="7"/>
                  </a:cubicBezTo>
                  <a:cubicBezTo>
                    <a:pt x="6557" y="117"/>
                    <a:pt x="4466" y="1440"/>
                    <a:pt x="2724" y="4195"/>
                  </a:cubicBezTo>
                  <a:cubicBezTo>
                    <a:pt x="983" y="6950"/>
                    <a:pt x="-411" y="11138"/>
                    <a:pt x="112" y="14334"/>
                  </a:cubicBezTo>
                  <a:cubicBezTo>
                    <a:pt x="634" y="17530"/>
                    <a:pt x="3073" y="19734"/>
                    <a:pt x="6034" y="20615"/>
                  </a:cubicBezTo>
                  <a:cubicBezTo>
                    <a:pt x="8995" y="21497"/>
                    <a:pt x="12479" y="21056"/>
                    <a:pt x="15092" y="20175"/>
                  </a:cubicBezTo>
                  <a:cubicBezTo>
                    <a:pt x="17705" y="19293"/>
                    <a:pt x="19447" y="17970"/>
                    <a:pt x="21189" y="16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660899" y="265610"/>
              <a:ext cx="171451" cy="21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869"/>
                  </a:moveTo>
                  <a:cubicBezTo>
                    <a:pt x="4267" y="5192"/>
                    <a:pt x="8533" y="8515"/>
                    <a:pt x="11200" y="11215"/>
                  </a:cubicBezTo>
                  <a:cubicBezTo>
                    <a:pt x="13867" y="13915"/>
                    <a:pt x="14933" y="15992"/>
                    <a:pt x="15467" y="17550"/>
                  </a:cubicBezTo>
                  <a:cubicBezTo>
                    <a:pt x="16000" y="19108"/>
                    <a:pt x="16000" y="20146"/>
                    <a:pt x="15333" y="20769"/>
                  </a:cubicBezTo>
                  <a:cubicBezTo>
                    <a:pt x="14667" y="21392"/>
                    <a:pt x="13333" y="21600"/>
                    <a:pt x="12267" y="20977"/>
                  </a:cubicBezTo>
                  <a:cubicBezTo>
                    <a:pt x="11200" y="20354"/>
                    <a:pt x="10400" y="18900"/>
                    <a:pt x="10800" y="15681"/>
                  </a:cubicBezTo>
                  <a:cubicBezTo>
                    <a:pt x="11200" y="12462"/>
                    <a:pt x="12800" y="7477"/>
                    <a:pt x="14800" y="4569"/>
                  </a:cubicBezTo>
                  <a:cubicBezTo>
                    <a:pt x="16800" y="1662"/>
                    <a:pt x="19200" y="8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838699" y="206997"/>
              <a:ext cx="292101" cy="25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6014"/>
                  </a:moveTo>
                  <a:cubicBezTo>
                    <a:pt x="0" y="6906"/>
                    <a:pt x="0" y="7799"/>
                    <a:pt x="235" y="8602"/>
                  </a:cubicBezTo>
                  <a:cubicBezTo>
                    <a:pt x="470" y="9406"/>
                    <a:pt x="939" y="10120"/>
                    <a:pt x="1487" y="10120"/>
                  </a:cubicBezTo>
                  <a:cubicBezTo>
                    <a:pt x="2035" y="10120"/>
                    <a:pt x="2661" y="9406"/>
                    <a:pt x="3130" y="8602"/>
                  </a:cubicBezTo>
                  <a:cubicBezTo>
                    <a:pt x="3600" y="7799"/>
                    <a:pt x="3913" y="6906"/>
                    <a:pt x="3991" y="6014"/>
                  </a:cubicBezTo>
                  <a:cubicBezTo>
                    <a:pt x="4070" y="5121"/>
                    <a:pt x="3913" y="4229"/>
                    <a:pt x="3443" y="4497"/>
                  </a:cubicBezTo>
                  <a:cubicBezTo>
                    <a:pt x="2974" y="4764"/>
                    <a:pt x="2191" y="6192"/>
                    <a:pt x="1722" y="8781"/>
                  </a:cubicBezTo>
                  <a:cubicBezTo>
                    <a:pt x="1252" y="11369"/>
                    <a:pt x="1096" y="15118"/>
                    <a:pt x="1487" y="17617"/>
                  </a:cubicBezTo>
                  <a:cubicBezTo>
                    <a:pt x="1878" y="20116"/>
                    <a:pt x="2817" y="21366"/>
                    <a:pt x="4148" y="21187"/>
                  </a:cubicBezTo>
                  <a:cubicBezTo>
                    <a:pt x="5478" y="21009"/>
                    <a:pt x="7200" y="19402"/>
                    <a:pt x="8687" y="16546"/>
                  </a:cubicBezTo>
                  <a:cubicBezTo>
                    <a:pt x="10174" y="13690"/>
                    <a:pt x="11426" y="9584"/>
                    <a:pt x="12052" y="6996"/>
                  </a:cubicBezTo>
                  <a:cubicBezTo>
                    <a:pt x="12678" y="4407"/>
                    <a:pt x="12678" y="3336"/>
                    <a:pt x="12443" y="3336"/>
                  </a:cubicBezTo>
                  <a:cubicBezTo>
                    <a:pt x="12209" y="3336"/>
                    <a:pt x="11739" y="4407"/>
                    <a:pt x="11504" y="6014"/>
                  </a:cubicBezTo>
                  <a:cubicBezTo>
                    <a:pt x="11270" y="7621"/>
                    <a:pt x="11270" y="9763"/>
                    <a:pt x="11426" y="12083"/>
                  </a:cubicBezTo>
                  <a:cubicBezTo>
                    <a:pt x="11583" y="14404"/>
                    <a:pt x="11896" y="16903"/>
                    <a:pt x="12052" y="17617"/>
                  </a:cubicBezTo>
                  <a:cubicBezTo>
                    <a:pt x="12209" y="18331"/>
                    <a:pt x="12209" y="17260"/>
                    <a:pt x="12522" y="14404"/>
                  </a:cubicBezTo>
                  <a:cubicBezTo>
                    <a:pt x="12835" y="11548"/>
                    <a:pt x="13461" y="6906"/>
                    <a:pt x="14009" y="4229"/>
                  </a:cubicBezTo>
                  <a:cubicBezTo>
                    <a:pt x="14557" y="1551"/>
                    <a:pt x="15026" y="837"/>
                    <a:pt x="15652" y="391"/>
                  </a:cubicBezTo>
                  <a:cubicBezTo>
                    <a:pt x="16278" y="-55"/>
                    <a:pt x="17061" y="-234"/>
                    <a:pt x="18078" y="480"/>
                  </a:cubicBezTo>
                  <a:cubicBezTo>
                    <a:pt x="19096" y="1194"/>
                    <a:pt x="20348" y="2801"/>
                    <a:pt x="20974" y="5657"/>
                  </a:cubicBezTo>
                  <a:cubicBezTo>
                    <a:pt x="21600" y="8513"/>
                    <a:pt x="21600" y="12619"/>
                    <a:pt x="21600" y="16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198920" y="140727"/>
              <a:ext cx="439881" cy="24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616" fill="norm" stroke="1" extrusionOk="0">
                  <a:moveTo>
                    <a:pt x="4115" y="5093"/>
                  </a:moveTo>
                  <a:cubicBezTo>
                    <a:pt x="4012" y="4215"/>
                    <a:pt x="3909" y="3337"/>
                    <a:pt x="3495" y="3512"/>
                  </a:cubicBezTo>
                  <a:cubicBezTo>
                    <a:pt x="3082" y="3688"/>
                    <a:pt x="2358" y="4917"/>
                    <a:pt x="1687" y="7376"/>
                  </a:cubicBezTo>
                  <a:cubicBezTo>
                    <a:pt x="1015" y="9834"/>
                    <a:pt x="395" y="13522"/>
                    <a:pt x="136" y="15805"/>
                  </a:cubicBezTo>
                  <a:cubicBezTo>
                    <a:pt x="-122" y="18088"/>
                    <a:pt x="-19" y="18966"/>
                    <a:pt x="498" y="19756"/>
                  </a:cubicBezTo>
                  <a:cubicBezTo>
                    <a:pt x="1015" y="20547"/>
                    <a:pt x="1945" y="21249"/>
                    <a:pt x="3702" y="19669"/>
                  </a:cubicBezTo>
                  <a:cubicBezTo>
                    <a:pt x="5459" y="18088"/>
                    <a:pt x="8043" y="14225"/>
                    <a:pt x="9645" y="11327"/>
                  </a:cubicBezTo>
                  <a:cubicBezTo>
                    <a:pt x="11246" y="8429"/>
                    <a:pt x="11867" y="6498"/>
                    <a:pt x="12332" y="4654"/>
                  </a:cubicBezTo>
                  <a:cubicBezTo>
                    <a:pt x="12797" y="2810"/>
                    <a:pt x="13107" y="1054"/>
                    <a:pt x="12952" y="351"/>
                  </a:cubicBezTo>
                  <a:cubicBezTo>
                    <a:pt x="12797" y="-351"/>
                    <a:pt x="12177" y="0"/>
                    <a:pt x="11246" y="1405"/>
                  </a:cubicBezTo>
                  <a:cubicBezTo>
                    <a:pt x="10316" y="2810"/>
                    <a:pt x="9076" y="5269"/>
                    <a:pt x="8404" y="7464"/>
                  </a:cubicBezTo>
                  <a:cubicBezTo>
                    <a:pt x="7733" y="9659"/>
                    <a:pt x="7629" y="11590"/>
                    <a:pt x="7784" y="12908"/>
                  </a:cubicBezTo>
                  <a:cubicBezTo>
                    <a:pt x="7939" y="14225"/>
                    <a:pt x="8353" y="14927"/>
                    <a:pt x="10265" y="14664"/>
                  </a:cubicBezTo>
                  <a:cubicBezTo>
                    <a:pt x="12177" y="14400"/>
                    <a:pt x="15587" y="13171"/>
                    <a:pt x="17706" y="12293"/>
                  </a:cubicBezTo>
                  <a:cubicBezTo>
                    <a:pt x="19824" y="11415"/>
                    <a:pt x="20651" y="10888"/>
                    <a:pt x="21478" y="1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377949" y="557710"/>
              <a:ext cx="4622801" cy="98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" y="21043"/>
                    <a:pt x="692" y="20485"/>
                    <a:pt x="1058" y="20044"/>
                  </a:cubicBezTo>
                  <a:cubicBezTo>
                    <a:pt x="1424" y="19603"/>
                    <a:pt x="1810" y="19277"/>
                    <a:pt x="2156" y="18952"/>
                  </a:cubicBezTo>
                  <a:cubicBezTo>
                    <a:pt x="2502" y="18627"/>
                    <a:pt x="2809" y="18302"/>
                    <a:pt x="3115" y="17930"/>
                  </a:cubicBezTo>
                  <a:cubicBezTo>
                    <a:pt x="3422" y="17559"/>
                    <a:pt x="3729" y="17141"/>
                    <a:pt x="4075" y="16676"/>
                  </a:cubicBezTo>
                  <a:cubicBezTo>
                    <a:pt x="4421" y="16212"/>
                    <a:pt x="4807" y="15701"/>
                    <a:pt x="5202" y="15190"/>
                  </a:cubicBezTo>
                  <a:cubicBezTo>
                    <a:pt x="5598" y="14679"/>
                    <a:pt x="6003" y="14168"/>
                    <a:pt x="6300" y="13796"/>
                  </a:cubicBezTo>
                  <a:cubicBezTo>
                    <a:pt x="6597" y="13425"/>
                    <a:pt x="6785" y="13192"/>
                    <a:pt x="6997" y="12937"/>
                  </a:cubicBezTo>
                  <a:cubicBezTo>
                    <a:pt x="7210" y="12681"/>
                    <a:pt x="7447" y="12403"/>
                    <a:pt x="7685" y="12124"/>
                  </a:cubicBezTo>
                  <a:cubicBezTo>
                    <a:pt x="7922" y="11845"/>
                    <a:pt x="8159" y="11566"/>
                    <a:pt x="8481" y="11218"/>
                  </a:cubicBezTo>
                  <a:cubicBezTo>
                    <a:pt x="8802" y="10870"/>
                    <a:pt x="9208" y="10452"/>
                    <a:pt x="9539" y="10126"/>
                  </a:cubicBezTo>
                  <a:cubicBezTo>
                    <a:pt x="9870" y="9801"/>
                    <a:pt x="10127" y="9569"/>
                    <a:pt x="10464" y="9221"/>
                  </a:cubicBezTo>
                  <a:cubicBezTo>
                    <a:pt x="10800" y="8872"/>
                    <a:pt x="11215" y="8408"/>
                    <a:pt x="11537" y="8083"/>
                  </a:cubicBezTo>
                  <a:cubicBezTo>
                    <a:pt x="11858" y="7757"/>
                    <a:pt x="12086" y="7572"/>
                    <a:pt x="12407" y="7270"/>
                  </a:cubicBezTo>
                  <a:cubicBezTo>
                    <a:pt x="12729" y="6968"/>
                    <a:pt x="13144" y="6550"/>
                    <a:pt x="13559" y="6155"/>
                  </a:cubicBezTo>
                  <a:cubicBezTo>
                    <a:pt x="13975" y="5760"/>
                    <a:pt x="14390" y="5388"/>
                    <a:pt x="14815" y="5040"/>
                  </a:cubicBezTo>
                  <a:cubicBezTo>
                    <a:pt x="15241" y="4692"/>
                    <a:pt x="15676" y="4366"/>
                    <a:pt x="16071" y="4088"/>
                  </a:cubicBezTo>
                  <a:cubicBezTo>
                    <a:pt x="16467" y="3809"/>
                    <a:pt x="16823" y="3577"/>
                    <a:pt x="17184" y="3345"/>
                  </a:cubicBezTo>
                  <a:cubicBezTo>
                    <a:pt x="17545" y="3112"/>
                    <a:pt x="17911" y="2880"/>
                    <a:pt x="18321" y="2625"/>
                  </a:cubicBezTo>
                  <a:cubicBezTo>
                    <a:pt x="18732" y="2369"/>
                    <a:pt x="19187" y="2090"/>
                    <a:pt x="19627" y="1788"/>
                  </a:cubicBezTo>
                  <a:cubicBezTo>
                    <a:pt x="20067" y="1486"/>
                    <a:pt x="20492" y="1161"/>
                    <a:pt x="20819" y="859"/>
                  </a:cubicBezTo>
                  <a:cubicBezTo>
                    <a:pt x="21145" y="557"/>
                    <a:pt x="21373" y="2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625599" y="608510"/>
              <a:ext cx="4260851" cy="10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347"/>
                  </a:moveTo>
                  <a:cubicBezTo>
                    <a:pt x="225" y="21474"/>
                    <a:pt x="451" y="21600"/>
                    <a:pt x="773" y="21474"/>
                  </a:cubicBezTo>
                  <a:cubicBezTo>
                    <a:pt x="1094" y="21347"/>
                    <a:pt x="1513" y="20968"/>
                    <a:pt x="1894" y="20589"/>
                  </a:cubicBezTo>
                  <a:cubicBezTo>
                    <a:pt x="2275" y="20211"/>
                    <a:pt x="2618" y="19832"/>
                    <a:pt x="2999" y="19389"/>
                  </a:cubicBezTo>
                  <a:cubicBezTo>
                    <a:pt x="3380" y="18947"/>
                    <a:pt x="3799" y="18442"/>
                    <a:pt x="4158" y="18000"/>
                  </a:cubicBezTo>
                  <a:cubicBezTo>
                    <a:pt x="4517" y="17558"/>
                    <a:pt x="4818" y="17179"/>
                    <a:pt x="5134" y="16779"/>
                  </a:cubicBezTo>
                  <a:cubicBezTo>
                    <a:pt x="5451" y="16379"/>
                    <a:pt x="5784" y="15958"/>
                    <a:pt x="6148" y="15516"/>
                  </a:cubicBezTo>
                  <a:cubicBezTo>
                    <a:pt x="6513" y="15074"/>
                    <a:pt x="6910" y="14611"/>
                    <a:pt x="7302" y="14147"/>
                  </a:cubicBezTo>
                  <a:cubicBezTo>
                    <a:pt x="7694" y="13684"/>
                    <a:pt x="8080" y="13221"/>
                    <a:pt x="8482" y="12737"/>
                  </a:cubicBezTo>
                  <a:cubicBezTo>
                    <a:pt x="8885" y="12253"/>
                    <a:pt x="9303" y="11747"/>
                    <a:pt x="9732" y="11242"/>
                  </a:cubicBezTo>
                  <a:cubicBezTo>
                    <a:pt x="10162" y="10737"/>
                    <a:pt x="10601" y="10232"/>
                    <a:pt x="11036" y="9747"/>
                  </a:cubicBezTo>
                  <a:cubicBezTo>
                    <a:pt x="11471" y="9263"/>
                    <a:pt x="11900" y="8800"/>
                    <a:pt x="12329" y="8358"/>
                  </a:cubicBezTo>
                  <a:cubicBezTo>
                    <a:pt x="12758" y="7916"/>
                    <a:pt x="13187" y="7495"/>
                    <a:pt x="13617" y="7095"/>
                  </a:cubicBezTo>
                  <a:cubicBezTo>
                    <a:pt x="14046" y="6695"/>
                    <a:pt x="14475" y="6316"/>
                    <a:pt x="14888" y="5958"/>
                  </a:cubicBezTo>
                  <a:cubicBezTo>
                    <a:pt x="15301" y="5600"/>
                    <a:pt x="15698" y="5263"/>
                    <a:pt x="16079" y="4968"/>
                  </a:cubicBezTo>
                  <a:cubicBezTo>
                    <a:pt x="16460" y="4674"/>
                    <a:pt x="16825" y="4421"/>
                    <a:pt x="17179" y="4147"/>
                  </a:cubicBezTo>
                  <a:cubicBezTo>
                    <a:pt x="17533" y="3874"/>
                    <a:pt x="17877" y="3579"/>
                    <a:pt x="18258" y="3263"/>
                  </a:cubicBezTo>
                  <a:cubicBezTo>
                    <a:pt x="18638" y="2947"/>
                    <a:pt x="19057" y="2611"/>
                    <a:pt x="19459" y="2274"/>
                  </a:cubicBezTo>
                  <a:cubicBezTo>
                    <a:pt x="19862" y="1937"/>
                    <a:pt x="20248" y="1600"/>
                    <a:pt x="20602" y="1221"/>
                  </a:cubicBezTo>
                  <a:cubicBezTo>
                    <a:pt x="20956" y="842"/>
                    <a:pt x="21278" y="42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960205" y="191875"/>
              <a:ext cx="53245" cy="8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55" fill="norm" stroke="1" extrusionOk="0">
                  <a:moveTo>
                    <a:pt x="960" y="10986"/>
                  </a:moveTo>
                  <a:cubicBezTo>
                    <a:pt x="129" y="7109"/>
                    <a:pt x="-702" y="3232"/>
                    <a:pt x="960" y="1293"/>
                  </a:cubicBezTo>
                  <a:cubicBezTo>
                    <a:pt x="2621" y="-645"/>
                    <a:pt x="6775" y="-645"/>
                    <a:pt x="10513" y="2955"/>
                  </a:cubicBezTo>
                  <a:cubicBezTo>
                    <a:pt x="14252" y="6555"/>
                    <a:pt x="17575" y="13755"/>
                    <a:pt x="20898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026149" y="3926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647950" y="1715800"/>
              <a:ext cx="229690" cy="61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9" fill="norm" stroke="1" extrusionOk="0">
                  <a:moveTo>
                    <a:pt x="0" y="4340"/>
                  </a:moveTo>
                  <a:cubicBezTo>
                    <a:pt x="393" y="6183"/>
                    <a:pt x="785" y="8026"/>
                    <a:pt x="1767" y="10275"/>
                  </a:cubicBezTo>
                  <a:cubicBezTo>
                    <a:pt x="2749" y="12523"/>
                    <a:pt x="4320" y="15177"/>
                    <a:pt x="5204" y="16725"/>
                  </a:cubicBezTo>
                  <a:cubicBezTo>
                    <a:pt x="6087" y="18273"/>
                    <a:pt x="6284" y="18716"/>
                    <a:pt x="6578" y="19158"/>
                  </a:cubicBezTo>
                  <a:cubicBezTo>
                    <a:pt x="6873" y="19600"/>
                    <a:pt x="7265" y="20043"/>
                    <a:pt x="6873" y="19232"/>
                  </a:cubicBezTo>
                  <a:cubicBezTo>
                    <a:pt x="6480" y="18421"/>
                    <a:pt x="5302" y="16357"/>
                    <a:pt x="4025" y="13887"/>
                  </a:cubicBezTo>
                  <a:cubicBezTo>
                    <a:pt x="2749" y="11417"/>
                    <a:pt x="1375" y="8542"/>
                    <a:pt x="884" y="6331"/>
                  </a:cubicBezTo>
                  <a:cubicBezTo>
                    <a:pt x="393" y="4119"/>
                    <a:pt x="785" y="2571"/>
                    <a:pt x="1473" y="1613"/>
                  </a:cubicBezTo>
                  <a:cubicBezTo>
                    <a:pt x="2160" y="654"/>
                    <a:pt x="3142" y="286"/>
                    <a:pt x="4124" y="101"/>
                  </a:cubicBezTo>
                  <a:cubicBezTo>
                    <a:pt x="5105" y="-83"/>
                    <a:pt x="6087" y="-83"/>
                    <a:pt x="8345" y="691"/>
                  </a:cubicBezTo>
                  <a:cubicBezTo>
                    <a:pt x="10604" y="1465"/>
                    <a:pt x="14138" y="3013"/>
                    <a:pt x="16691" y="4856"/>
                  </a:cubicBezTo>
                  <a:cubicBezTo>
                    <a:pt x="19244" y="6699"/>
                    <a:pt x="20815" y="8837"/>
                    <a:pt x="21207" y="10828"/>
                  </a:cubicBezTo>
                  <a:cubicBezTo>
                    <a:pt x="21600" y="12818"/>
                    <a:pt x="20815" y="14661"/>
                    <a:pt x="19440" y="16246"/>
                  </a:cubicBezTo>
                  <a:cubicBezTo>
                    <a:pt x="18065" y="17831"/>
                    <a:pt x="16102" y="19158"/>
                    <a:pt x="14727" y="19969"/>
                  </a:cubicBezTo>
                  <a:cubicBezTo>
                    <a:pt x="13353" y="20780"/>
                    <a:pt x="12567" y="21075"/>
                    <a:pt x="11684" y="21259"/>
                  </a:cubicBezTo>
                  <a:cubicBezTo>
                    <a:pt x="10800" y="21443"/>
                    <a:pt x="9818" y="21517"/>
                    <a:pt x="9131" y="21333"/>
                  </a:cubicBezTo>
                  <a:cubicBezTo>
                    <a:pt x="8444" y="21148"/>
                    <a:pt x="8051" y="20706"/>
                    <a:pt x="8738" y="19711"/>
                  </a:cubicBezTo>
                  <a:cubicBezTo>
                    <a:pt x="9425" y="18716"/>
                    <a:pt x="11193" y="17168"/>
                    <a:pt x="12960" y="15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049884" y="1942010"/>
              <a:ext cx="169567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82" fill="norm" stroke="1" extrusionOk="0">
                  <a:moveTo>
                    <a:pt x="2963" y="10800"/>
                  </a:moveTo>
                  <a:cubicBezTo>
                    <a:pt x="1363" y="14400"/>
                    <a:pt x="-237" y="18000"/>
                    <a:pt x="30" y="19800"/>
                  </a:cubicBezTo>
                  <a:cubicBezTo>
                    <a:pt x="296" y="21600"/>
                    <a:pt x="2430" y="21600"/>
                    <a:pt x="6296" y="18000"/>
                  </a:cubicBezTo>
                  <a:cubicBezTo>
                    <a:pt x="10163" y="14400"/>
                    <a:pt x="15763" y="7200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098216" y="2018210"/>
              <a:ext cx="197434" cy="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57" fill="norm" stroke="1" extrusionOk="0">
                  <a:moveTo>
                    <a:pt x="1427" y="16200"/>
                  </a:moveTo>
                  <a:cubicBezTo>
                    <a:pt x="517" y="18225"/>
                    <a:pt x="-392" y="20250"/>
                    <a:pt x="176" y="20925"/>
                  </a:cubicBezTo>
                  <a:cubicBezTo>
                    <a:pt x="745" y="21600"/>
                    <a:pt x="2791" y="20925"/>
                    <a:pt x="6543" y="17212"/>
                  </a:cubicBezTo>
                  <a:cubicBezTo>
                    <a:pt x="10294" y="13500"/>
                    <a:pt x="15751" y="6750"/>
                    <a:pt x="212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517900" y="1640615"/>
              <a:ext cx="215900" cy="56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9059" y="2751"/>
                  </a:moveTo>
                  <a:cubicBezTo>
                    <a:pt x="16729" y="1711"/>
                    <a:pt x="14400" y="671"/>
                    <a:pt x="11859" y="231"/>
                  </a:cubicBezTo>
                  <a:cubicBezTo>
                    <a:pt x="9318" y="-209"/>
                    <a:pt x="6565" y="-49"/>
                    <a:pt x="4235" y="951"/>
                  </a:cubicBezTo>
                  <a:cubicBezTo>
                    <a:pt x="1906" y="1951"/>
                    <a:pt x="0" y="3791"/>
                    <a:pt x="0" y="5111"/>
                  </a:cubicBezTo>
                  <a:cubicBezTo>
                    <a:pt x="0" y="6431"/>
                    <a:pt x="1906" y="7231"/>
                    <a:pt x="3600" y="8071"/>
                  </a:cubicBezTo>
                  <a:cubicBezTo>
                    <a:pt x="5294" y="8911"/>
                    <a:pt x="6776" y="9791"/>
                    <a:pt x="7518" y="10431"/>
                  </a:cubicBezTo>
                  <a:cubicBezTo>
                    <a:pt x="8259" y="11071"/>
                    <a:pt x="8259" y="11471"/>
                    <a:pt x="7941" y="11831"/>
                  </a:cubicBezTo>
                  <a:cubicBezTo>
                    <a:pt x="7624" y="12191"/>
                    <a:pt x="6988" y="12511"/>
                    <a:pt x="6988" y="12511"/>
                  </a:cubicBezTo>
                  <a:cubicBezTo>
                    <a:pt x="6988" y="12511"/>
                    <a:pt x="7624" y="12191"/>
                    <a:pt x="8259" y="12231"/>
                  </a:cubicBezTo>
                  <a:cubicBezTo>
                    <a:pt x="8894" y="12271"/>
                    <a:pt x="9529" y="12671"/>
                    <a:pt x="9741" y="13511"/>
                  </a:cubicBezTo>
                  <a:cubicBezTo>
                    <a:pt x="9953" y="14351"/>
                    <a:pt x="9741" y="15631"/>
                    <a:pt x="9635" y="16911"/>
                  </a:cubicBezTo>
                  <a:cubicBezTo>
                    <a:pt x="9529" y="18191"/>
                    <a:pt x="9529" y="19471"/>
                    <a:pt x="9953" y="20271"/>
                  </a:cubicBezTo>
                  <a:cubicBezTo>
                    <a:pt x="10376" y="21071"/>
                    <a:pt x="11224" y="21391"/>
                    <a:pt x="13235" y="21351"/>
                  </a:cubicBezTo>
                  <a:cubicBezTo>
                    <a:pt x="15247" y="21311"/>
                    <a:pt x="18424" y="20911"/>
                    <a:pt x="21600" y="20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804806" y="1787166"/>
              <a:ext cx="316345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0" fill="norm" stroke="1" extrusionOk="0">
                  <a:moveTo>
                    <a:pt x="2497" y="179"/>
                  </a:moveTo>
                  <a:cubicBezTo>
                    <a:pt x="1496" y="24"/>
                    <a:pt x="494" y="-130"/>
                    <a:pt x="137" y="179"/>
                  </a:cubicBezTo>
                  <a:cubicBezTo>
                    <a:pt x="-221" y="487"/>
                    <a:pt x="65" y="1259"/>
                    <a:pt x="1710" y="3264"/>
                  </a:cubicBezTo>
                  <a:cubicBezTo>
                    <a:pt x="3355" y="5270"/>
                    <a:pt x="6359" y="8510"/>
                    <a:pt x="8862" y="11364"/>
                  </a:cubicBezTo>
                  <a:cubicBezTo>
                    <a:pt x="11366" y="14219"/>
                    <a:pt x="13368" y="16687"/>
                    <a:pt x="15371" y="18307"/>
                  </a:cubicBezTo>
                  <a:cubicBezTo>
                    <a:pt x="17374" y="19927"/>
                    <a:pt x="19376" y="20699"/>
                    <a:pt x="21379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938135" y="1765160"/>
              <a:ext cx="170315" cy="38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38" fill="norm" stroke="1" extrusionOk="0">
                  <a:moveTo>
                    <a:pt x="21195" y="3100"/>
                  </a:moveTo>
                  <a:cubicBezTo>
                    <a:pt x="20405" y="2400"/>
                    <a:pt x="19615" y="1699"/>
                    <a:pt x="18824" y="1116"/>
                  </a:cubicBezTo>
                  <a:cubicBezTo>
                    <a:pt x="18034" y="532"/>
                    <a:pt x="17244" y="65"/>
                    <a:pt x="16322" y="6"/>
                  </a:cubicBezTo>
                  <a:cubicBezTo>
                    <a:pt x="15400" y="-52"/>
                    <a:pt x="14346" y="298"/>
                    <a:pt x="12502" y="1933"/>
                  </a:cubicBezTo>
                  <a:cubicBezTo>
                    <a:pt x="10658" y="3567"/>
                    <a:pt x="8024" y="6486"/>
                    <a:pt x="5654" y="9697"/>
                  </a:cubicBezTo>
                  <a:cubicBezTo>
                    <a:pt x="3283" y="12908"/>
                    <a:pt x="1175" y="16411"/>
                    <a:pt x="385" y="18454"/>
                  </a:cubicBezTo>
                  <a:cubicBezTo>
                    <a:pt x="-405" y="20497"/>
                    <a:pt x="122" y="21081"/>
                    <a:pt x="1044" y="21314"/>
                  </a:cubicBezTo>
                  <a:cubicBezTo>
                    <a:pt x="1966" y="21548"/>
                    <a:pt x="3283" y="21431"/>
                    <a:pt x="4732" y="21139"/>
                  </a:cubicBezTo>
                  <a:cubicBezTo>
                    <a:pt x="6180" y="20847"/>
                    <a:pt x="7761" y="20380"/>
                    <a:pt x="9341" y="19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171950" y="2011860"/>
              <a:ext cx="50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092"/>
                    <a:pt x="5400" y="12185"/>
                    <a:pt x="9000" y="15785"/>
                  </a:cubicBezTo>
                  <a:cubicBezTo>
                    <a:pt x="12600" y="19385"/>
                    <a:pt x="171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279900" y="2081710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400"/>
                    <a:pt x="9000" y="10800"/>
                    <a:pt x="5400" y="14400"/>
                  </a:cubicBezTo>
                  <a:cubicBezTo>
                    <a:pt x="1800" y="18000"/>
                    <a:pt x="9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540249" y="1759608"/>
              <a:ext cx="254001" cy="37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363"/>
                  </a:moveTo>
                  <a:cubicBezTo>
                    <a:pt x="0" y="753"/>
                    <a:pt x="0" y="143"/>
                    <a:pt x="540" y="21"/>
                  </a:cubicBezTo>
                  <a:cubicBezTo>
                    <a:pt x="1080" y="-101"/>
                    <a:pt x="2160" y="265"/>
                    <a:pt x="4140" y="2096"/>
                  </a:cubicBezTo>
                  <a:cubicBezTo>
                    <a:pt x="6120" y="3926"/>
                    <a:pt x="9000" y="7221"/>
                    <a:pt x="12060" y="10699"/>
                  </a:cubicBezTo>
                  <a:cubicBezTo>
                    <a:pt x="15120" y="14177"/>
                    <a:pt x="18360" y="17838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667249" y="1765947"/>
              <a:ext cx="158751" cy="44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438"/>
                  </a:moveTo>
                  <a:cubicBezTo>
                    <a:pt x="20448" y="931"/>
                    <a:pt x="19296" y="424"/>
                    <a:pt x="17856" y="171"/>
                  </a:cubicBezTo>
                  <a:cubicBezTo>
                    <a:pt x="16416" y="-83"/>
                    <a:pt x="14688" y="-83"/>
                    <a:pt x="13104" y="373"/>
                  </a:cubicBezTo>
                  <a:cubicBezTo>
                    <a:pt x="11520" y="830"/>
                    <a:pt x="10080" y="1742"/>
                    <a:pt x="8064" y="3771"/>
                  </a:cubicBezTo>
                  <a:cubicBezTo>
                    <a:pt x="6048" y="5799"/>
                    <a:pt x="3456" y="8942"/>
                    <a:pt x="2016" y="12086"/>
                  </a:cubicBezTo>
                  <a:cubicBezTo>
                    <a:pt x="576" y="15230"/>
                    <a:pt x="288" y="18373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868003" y="1994519"/>
              <a:ext cx="142147" cy="14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08" fill="norm" stroke="1" extrusionOk="0">
                  <a:moveTo>
                    <a:pt x="367" y="3504"/>
                  </a:moveTo>
                  <a:cubicBezTo>
                    <a:pt x="367" y="1938"/>
                    <a:pt x="367" y="373"/>
                    <a:pt x="1161" y="60"/>
                  </a:cubicBezTo>
                  <a:cubicBezTo>
                    <a:pt x="1956" y="-253"/>
                    <a:pt x="3544" y="686"/>
                    <a:pt x="4338" y="2095"/>
                  </a:cubicBezTo>
                  <a:cubicBezTo>
                    <a:pt x="5132" y="3504"/>
                    <a:pt x="5132" y="5382"/>
                    <a:pt x="4656" y="8199"/>
                  </a:cubicBezTo>
                  <a:cubicBezTo>
                    <a:pt x="4179" y="11017"/>
                    <a:pt x="3226" y="14773"/>
                    <a:pt x="2114" y="17277"/>
                  </a:cubicBezTo>
                  <a:cubicBezTo>
                    <a:pt x="1003" y="19782"/>
                    <a:pt x="-268" y="21034"/>
                    <a:pt x="50" y="21190"/>
                  </a:cubicBezTo>
                  <a:cubicBezTo>
                    <a:pt x="367" y="21347"/>
                    <a:pt x="2273" y="20408"/>
                    <a:pt x="6085" y="19156"/>
                  </a:cubicBezTo>
                  <a:cubicBezTo>
                    <a:pt x="9897" y="17904"/>
                    <a:pt x="15614" y="16338"/>
                    <a:pt x="21332" y="14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070734" y="2088060"/>
              <a:ext cx="72766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030" fill="norm" stroke="1" extrusionOk="0">
                  <a:moveTo>
                    <a:pt x="20626" y="0"/>
                  </a:moveTo>
                  <a:cubicBezTo>
                    <a:pt x="14626" y="4670"/>
                    <a:pt x="8626" y="9341"/>
                    <a:pt x="4726" y="13135"/>
                  </a:cubicBezTo>
                  <a:cubicBezTo>
                    <a:pt x="826" y="16930"/>
                    <a:pt x="-974" y="19849"/>
                    <a:pt x="526" y="20724"/>
                  </a:cubicBezTo>
                  <a:cubicBezTo>
                    <a:pt x="2026" y="21600"/>
                    <a:pt x="6826" y="20432"/>
                    <a:pt x="11626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264149" y="2069716"/>
              <a:ext cx="1460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635" y="12126"/>
                    <a:pt x="11270" y="4168"/>
                    <a:pt x="14870" y="1326"/>
                  </a:cubicBezTo>
                  <a:cubicBezTo>
                    <a:pt x="18470" y="-1516"/>
                    <a:pt x="20035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575299" y="2062660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797549" y="1637210"/>
              <a:ext cx="323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9" y="2400"/>
                    <a:pt x="4518" y="4800"/>
                    <a:pt x="7200" y="7579"/>
                  </a:cubicBezTo>
                  <a:cubicBezTo>
                    <a:pt x="9882" y="10358"/>
                    <a:pt x="12988" y="13516"/>
                    <a:pt x="15459" y="15916"/>
                  </a:cubicBezTo>
                  <a:cubicBezTo>
                    <a:pt x="17929" y="18316"/>
                    <a:pt x="19765" y="199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884721" y="1605460"/>
              <a:ext cx="204929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9796" y="753"/>
                    <a:pt x="18253" y="1507"/>
                    <a:pt x="15829" y="3433"/>
                  </a:cubicBezTo>
                  <a:cubicBezTo>
                    <a:pt x="13404" y="5358"/>
                    <a:pt x="10098" y="8456"/>
                    <a:pt x="7233" y="11135"/>
                  </a:cubicBezTo>
                  <a:cubicBezTo>
                    <a:pt x="4368" y="13814"/>
                    <a:pt x="1943" y="16074"/>
                    <a:pt x="841" y="17749"/>
                  </a:cubicBezTo>
                  <a:cubicBezTo>
                    <a:pt x="-261" y="19423"/>
                    <a:pt x="-41" y="20512"/>
                    <a:pt x="1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134462" y="1885810"/>
              <a:ext cx="145688" cy="1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06" fill="norm" stroke="1" extrusionOk="0">
                  <a:moveTo>
                    <a:pt x="1824" y="7990"/>
                  </a:moveTo>
                  <a:cubicBezTo>
                    <a:pt x="1198" y="11672"/>
                    <a:pt x="572" y="15354"/>
                    <a:pt x="259" y="17808"/>
                  </a:cubicBezTo>
                  <a:cubicBezTo>
                    <a:pt x="-54" y="20263"/>
                    <a:pt x="-54" y="21490"/>
                    <a:pt x="103" y="20999"/>
                  </a:cubicBezTo>
                  <a:cubicBezTo>
                    <a:pt x="259" y="20508"/>
                    <a:pt x="572" y="18299"/>
                    <a:pt x="2137" y="14863"/>
                  </a:cubicBezTo>
                  <a:cubicBezTo>
                    <a:pt x="3703" y="11426"/>
                    <a:pt x="6520" y="6763"/>
                    <a:pt x="8555" y="3940"/>
                  </a:cubicBezTo>
                  <a:cubicBezTo>
                    <a:pt x="10589" y="1117"/>
                    <a:pt x="11842" y="135"/>
                    <a:pt x="13094" y="13"/>
                  </a:cubicBezTo>
                  <a:cubicBezTo>
                    <a:pt x="14346" y="-110"/>
                    <a:pt x="15598" y="626"/>
                    <a:pt x="17007" y="3940"/>
                  </a:cubicBezTo>
                  <a:cubicBezTo>
                    <a:pt x="18416" y="7254"/>
                    <a:pt x="19981" y="13145"/>
                    <a:pt x="21546" y="1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345351" y="1489259"/>
              <a:ext cx="94829" cy="57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513" fill="norm" stroke="1" extrusionOk="0">
                  <a:moveTo>
                    <a:pt x="2388" y="1013"/>
                  </a:moveTo>
                  <a:cubicBezTo>
                    <a:pt x="1010" y="620"/>
                    <a:pt x="-369" y="227"/>
                    <a:pt x="91" y="70"/>
                  </a:cubicBezTo>
                  <a:cubicBezTo>
                    <a:pt x="550" y="-87"/>
                    <a:pt x="2848" y="-8"/>
                    <a:pt x="6525" y="581"/>
                  </a:cubicBezTo>
                  <a:cubicBezTo>
                    <a:pt x="10201" y="1170"/>
                    <a:pt x="15257" y="2269"/>
                    <a:pt x="16865" y="3526"/>
                  </a:cubicBezTo>
                  <a:cubicBezTo>
                    <a:pt x="18474" y="4783"/>
                    <a:pt x="16635" y="6197"/>
                    <a:pt x="14108" y="7257"/>
                  </a:cubicBezTo>
                  <a:cubicBezTo>
                    <a:pt x="11580" y="8317"/>
                    <a:pt x="8363" y="9024"/>
                    <a:pt x="6525" y="9613"/>
                  </a:cubicBezTo>
                  <a:cubicBezTo>
                    <a:pt x="4686" y="10202"/>
                    <a:pt x="4227" y="10674"/>
                    <a:pt x="4916" y="11027"/>
                  </a:cubicBezTo>
                  <a:cubicBezTo>
                    <a:pt x="5605" y="11381"/>
                    <a:pt x="7444" y="11616"/>
                    <a:pt x="10201" y="12323"/>
                  </a:cubicBezTo>
                  <a:cubicBezTo>
                    <a:pt x="12959" y="13030"/>
                    <a:pt x="16635" y="14208"/>
                    <a:pt x="18703" y="15544"/>
                  </a:cubicBezTo>
                  <a:cubicBezTo>
                    <a:pt x="20771" y="16879"/>
                    <a:pt x="21231" y="18371"/>
                    <a:pt x="19622" y="19392"/>
                  </a:cubicBezTo>
                  <a:cubicBezTo>
                    <a:pt x="18014" y="20413"/>
                    <a:pt x="14337" y="20963"/>
                    <a:pt x="11350" y="21238"/>
                  </a:cubicBezTo>
                  <a:cubicBezTo>
                    <a:pt x="8363" y="21513"/>
                    <a:pt x="6065" y="21513"/>
                    <a:pt x="3767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131049" y="1745160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156449" y="16562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271661" y="1757860"/>
              <a:ext cx="2448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4320"/>
                    <a:pt x="4625" y="8640"/>
                    <a:pt x="1925" y="11700"/>
                  </a:cubicBezTo>
                  <a:cubicBezTo>
                    <a:pt x="-775" y="14760"/>
                    <a:pt x="-775" y="16560"/>
                    <a:pt x="2825" y="18000"/>
                  </a:cubicBezTo>
                  <a:cubicBezTo>
                    <a:pt x="6425" y="19440"/>
                    <a:pt x="13625" y="20520"/>
                    <a:pt x="20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302499" y="16562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373633" y="1379797"/>
              <a:ext cx="176518" cy="50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75" fill="norm" stroke="1" extrusionOk="0">
                  <a:moveTo>
                    <a:pt x="12958" y="15805"/>
                  </a:moveTo>
                  <a:cubicBezTo>
                    <a:pt x="11415" y="14995"/>
                    <a:pt x="9873" y="14185"/>
                    <a:pt x="8458" y="13735"/>
                  </a:cubicBezTo>
                  <a:cubicBezTo>
                    <a:pt x="7044" y="13285"/>
                    <a:pt x="5758" y="13195"/>
                    <a:pt x="4344" y="13780"/>
                  </a:cubicBezTo>
                  <a:cubicBezTo>
                    <a:pt x="2930" y="14365"/>
                    <a:pt x="1387" y="15625"/>
                    <a:pt x="615" y="16930"/>
                  </a:cubicBezTo>
                  <a:cubicBezTo>
                    <a:pt x="-156" y="18235"/>
                    <a:pt x="-156" y="19585"/>
                    <a:pt x="358" y="20395"/>
                  </a:cubicBezTo>
                  <a:cubicBezTo>
                    <a:pt x="873" y="21205"/>
                    <a:pt x="1901" y="21475"/>
                    <a:pt x="3058" y="21475"/>
                  </a:cubicBezTo>
                  <a:cubicBezTo>
                    <a:pt x="4215" y="21475"/>
                    <a:pt x="5501" y="21205"/>
                    <a:pt x="7301" y="19900"/>
                  </a:cubicBezTo>
                  <a:cubicBezTo>
                    <a:pt x="9101" y="18595"/>
                    <a:pt x="11415" y="16255"/>
                    <a:pt x="12958" y="13285"/>
                  </a:cubicBezTo>
                  <a:cubicBezTo>
                    <a:pt x="14501" y="10315"/>
                    <a:pt x="15273" y="6715"/>
                    <a:pt x="15658" y="4465"/>
                  </a:cubicBezTo>
                  <a:cubicBezTo>
                    <a:pt x="16044" y="2215"/>
                    <a:pt x="16044" y="1315"/>
                    <a:pt x="15530" y="730"/>
                  </a:cubicBezTo>
                  <a:cubicBezTo>
                    <a:pt x="15015" y="145"/>
                    <a:pt x="13987" y="-125"/>
                    <a:pt x="13087" y="55"/>
                  </a:cubicBezTo>
                  <a:cubicBezTo>
                    <a:pt x="12187" y="235"/>
                    <a:pt x="11415" y="865"/>
                    <a:pt x="11158" y="2530"/>
                  </a:cubicBezTo>
                  <a:cubicBezTo>
                    <a:pt x="10901" y="4195"/>
                    <a:pt x="11158" y="6895"/>
                    <a:pt x="12958" y="9730"/>
                  </a:cubicBezTo>
                  <a:cubicBezTo>
                    <a:pt x="14758" y="12565"/>
                    <a:pt x="18101" y="15535"/>
                    <a:pt x="21444" y="18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345346" y="1706856"/>
              <a:ext cx="309705" cy="15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819" fill="norm" stroke="1" extrusionOk="0">
                  <a:moveTo>
                    <a:pt x="3867" y="15375"/>
                  </a:moveTo>
                  <a:cubicBezTo>
                    <a:pt x="3427" y="16512"/>
                    <a:pt x="2986" y="17648"/>
                    <a:pt x="2324" y="18785"/>
                  </a:cubicBezTo>
                  <a:cubicBezTo>
                    <a:pt x="1663" y="19922"/>
                    <a:pt x="782" y="21059"/>
                    <a:pt x="341" y="20775"/>
                  </a:cubicBezTo>
                  <a:cubicBezTo>
                    <a:pt x="-100" y="20491"/>
                    <a:pt x="-100" y="18785"/>
                    <a:pt x="267" y="15801"/>
                  </a:cubicBezTo>
                  <a:cubicBezTo>
                    <a:pt x="635" y="12817"/>
                    <a:pt x="1369" y="8554"/>
                    <a:pt x="1957" y="5712"/>
                  </a:cubicBezTo>
                  <a:cubicBezTo>
                    <a:pt x="2545" y="2870"/>
                    <a:pt x="2986" y="1448"/>
                    <a:pt x="3647" y="596"/>
                  </a:cubicBezTo>
                  <a:cubicBezTo>
                    <a:pt x="4308" y="-257"/>
                    <a:pt x="5190" y="-541"/>
                    <a:pt x="6586" y="2159"/>
                  </a:cubicBezTo>
                  <a:cubicBezTo>
                    <a:pt x="7982" y="4859"/>
                    <a:pt x="9892" y="10543"/>
                    <a:pt x="11582" y="13385"/>
                  </a:cubicBezTo>
                  <a:cubicBezTo>
                    <a:pt x="13271" y="16227"/>
                    <a:pt x="14741" y="16227"/>
                    <a:pt x="16063" y="15091"/>
                  </a:cubicBezTo>
                  <a:cubicBezTo>
                    <a:pt x="17386" y="13954"/>
                    <a:pt x="18561" y="11680"/>
                    <a:pt x="19443" y="9122"/>
                  </a:cubicBezTo>
                  <a:cubicBezTo>
                    <a:pt x="20324" y="6564"/>
                    <a:pt x="20912" y="3722"/>
                    <a:pt x="21500" y="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947149" y="1503860"/>
              <a:ext cx="381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867"/>
                    <a:pt x="4320" y="3733"/>
                    <a:pt x="6660" y="6200"/>
                  </a:cubicBezTo>
                  <a:cubicBezTo>
                    <a:pt x="9000" y="8667"/>
                    <a:pt x="11520" y="11733"/>
                    <a:pt x="14040" y="14400"/>
                  </a:cubicBezTo>
                  <a:cubicBezTo>
                    <a:pt x="16560" y="17067"/>
                    <a:pt x="19080" y="193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067799" y="1421310"/>
              <a:ext cx="3175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48" y="600"/>
                    <a:pt x="19296" y="1200"/>
                    <a:pt x="17424" y="2829"/>
                  </a:cubicBezTo>
                  <a:cubicBezTo>
                    <a:pt x="15552" y="4457"/>
                    <a:pt x="12960" y="7114"/>
                    <a:pt x="10368" y="9729"/>
                  </a:cubicBezTo>
                  <a:cubicBezTo>
                    <a:pt x="7776" y="12343"/>
                    <a:pt x="5184" y="14914"/>
                    <a:pt x="3456" y="16886"/>
                  </a:cubicBezTo>
                  <a:cubicBezTo>
                    <a:pt x="1728" y="18857"/>
                    <a:pt x="864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9029699" y="1973760"/>
              <a:ext cx="419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7" y="18212"/>
                    <a:pt x="3055" y="14824"/>
                    <a:pt x="5564" y="11224"/>
                  </a:cubicBezTo>
                  <a:cubicBezTo>
                    <a:pt x="8073" y="7624"/>
                    <a:pt x="11564" y="3812"/>
                    <a:pt x="14400" y="1906"/>
                  </a:cubicBezTo>
                  <a:cubicBezTo>
                    <a:pt x="17236" y="0"/>
                    <a:pt x="194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194799" y="2088060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8000"/>
                    <a:pt x="9078" y="14400"/>
                    <a:pt x="12678" y="10800"/>
                  </a:cubicBezTo>
                  <a:cubicBezTo>
                    <a:pt x="16278" y="7200"/>
                    <a:pt x="1893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296399" y="2183310"/>
              <a:ext cx="381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060"/>
                    <a:pt x="12000" y="6120"/>
                    <a:pt x="15600" y="9450"/>
                  </a:cubicBezTo>
                  <a:cubicBezTo>
                    <a:pt x="19200" y="12780"/>
                    <a:pt x="20400" y="16380"/>
                    <a:pt x="21000" y="18450"/>
                  </a:cubicBezTo>
                  <a:cubicBezTo>
                    <a:pt x="21600" y="20520"/>
                    <a:pt x="21600" y="210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245599" y="2538910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334499" y="257066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293099" y="3000649"/>
              <a:ext cx="146051" cy="59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7648"/>
                  </a:moveTo>
                  <a:cubicBezTo>
                    <a:pt x="20974" y="6040"/>
                    <a:pt x="20348" y="4431"/>
                    <a:pt x="19878" y="3321"/>
                  </a:cubicBezTo>
                  <a:cubicBezTo>
                    <a:pt x="19409" y="2210"/>
                    <a:pt x="19096" y="1597"/>
                    <a:pt x="18470" y="1099"/>
                  </a:cubicBezTo>
                  <a:cubicBezTo>
                    <a:pt x="17843" y="601"/>
                    <a:pt x="16904" y="218"/>
                    <a:pt x="15652" y="65"/>
                  </a:cubicBezTo>
                  <a:cubicBezTo>
                    <a:pt x="14400" y="-88"/>
                    <a:pt x="12835" y="-11"/>
                    <a:pt x="11113" y="716"/>
                  </a:cubicBezTo>
                  <a:cubicBezTo>
                    <a:pt x="9391" y="1444"/>
                    <a:pt x="7513" y="2823"/>
                    <a:pt x="6104" y="4929"/>
                  </a:cubicBezTo>
                  <a:cubicBezTo>
                    <a:pt x="4696" y="7035"/>
                    <a:pt x="3757" y="9869"/>
                    <a:pt x="3757" y="12550"/>
                  </a:cubicBezTo>
                  <a:cubicBezTo>
                    <a:pt x="3757" y="15231"/>
                    <a:pt x="4696" y="17759"/>
                    <a:pt x="5635" y="19329"/>
                  </a:cubicBezTo>
                  <a:cubicBezTo>
                    <a:pt x="6574" y="20899"/>
                    <a:pt x="7513" y="21512"/>
                    <a:pt x="7200" y="21474"/>
                  </a:cubicBezTo>
                  <a:cubicBezTo>
                    <a:pt x="6887" y="21435"/>
                    <a:pt x="5322" y="20746"/>
                    <a:pt x="3913" y="20248"/>
                  </a:cubicBezTo>
                  <a:cubicBezTo>
                    <a:pt x="2504" y="19750"/>
                    <a:pt x="1252" y="19444"/>
                    <a:pt x="0" y="19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222144" y="3408860"/>
              <a:ext cx="24240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4606" y="21600"/>
                  </a:moveTo>
                  <a:cubicBezTo>
                    <a:pt x="4042" y="19680"/>
                    <a:pt x="3479" y="17760"/>
                    <a:pt x="2446" y="15600"/>
                  </a:cubicBezTo>
                  <a:cubicBezTo>
                    <a:pt x="1413" y="13440"/>
                    <a:pt x="-90" y="11040"/>
                    <a:pt x="4" y="8880"/>
                  </a:cubicBezTo>
                  <a:cubicBezTo>
                    <a:pt x="98" y="6720"/>
                    <a:pt x="1788" y="4800"/>
                    <a:pt x="5639" y="3360"/>
                  </a:cubicBezTo>
                  <a:cubicBezTo>
                    <a:pt x="9489" y="1920"/>
                    <a:pt x="15500" y="96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426449" y="3380729"/>
              <a:ext cx="107951" cy="1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13976" y="1853"/>
                  </a:moveTo>
                  <a:cubicBezTo>
                    <a:pt x="12282" y="1091"/>
                    <a:pt x="10588" y="328"/>
                    <a:pt x="8682" y="74"/>
                  </a:cubicBezTo>
                  <a:cubicBezTo>
                    <a:pt x="6776" y="-180"/>
                    <a:pt x="4659" y="74"/>
                    <a:pt x="2965" y="3251"/>
                  </a:cubicBezTo>
                  <a:cubicBezTo>
                    <a:pt x="1271" y="6427"/>
                    <a:pt x="0" y="12526"/>
                    <a:pt x="0" y="16084"/>
                  </a:cubicBezTo>
                  <a:cubicBezTo>
                    <a:pt x="0" y="19641"/>
                    <a:pt x="1271" y="20658"/>
                    <a:pt x="2965" y="21039"/>
                  </a:cubicBezTo>
                  <a:cubicBezTo>
                    <a:pt x="4659" y="21420"/>
                    <a:pt x="6776" y="21166"/>
                    <a:pt x="8259" y="19514"/>
                  </a:cubicBezTo>
                  <a:cubicBezTo>
                    <a:pt x="9741" y="17862"/>
                    <a:pt x="10588" y="14813"/>
                    <a:pt x="11012" y="12399"/>
                  </a:cubicBezTo>
                  <a:cubicBezTo>
                    <a:pt x="11435" y="9985"/>
                    <a:pt x="11435" y="8206"/>
                    <a:pt x="11224" y="7952"/>
                  </a:cubicBezTo>
                  <a:cubicBezTo>
                    <a:pt x="11012" y="7698"/>
                    <a:pt x="10588" y="8968"/>
                    <a:pt x="11012" y="10493"/>
                  </a:cubicBezTo>
                  <a:cubicBezTo>
                    <a:pt x="11435" y="12018"/>
                    <a:pt x="12706" y="13796"/>
                    <a:pt x="14612" y="15067"/>
                  </a:cubicBezTo>
                  <a:cubicBezTo>
                    <a:pt x="16518" y="16338"/>
                    <a:pt x="19059" y="17100"/>
                    <a:pt x="21600" y="17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571930" y="3417610"/>
              <a:ext cx="203770" cy="14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40" fill="norm" stroke="1" extrusionOk="0">
                  <a:moveTo>
                    <a:pt x="1396" y="3452"/>
                  </a:moveTo>
                  <a:cubicBezTo>
                    <a:pt x="1173" y="1864"/>
                    <a:pt x="950" y="275"/>
                    <a:pt x="616" y="275"/>
                  </a:cubicBezTo>
                  <a:cubicBezTo>
                    <a:pt x="282" y="275"/>
                    <a:pt x="-163" y="1864"/>
                    <a:pt x="60" y="4881"/>
                  </a:cubicBezTo>
                  <a:cubicBezTo>
                    <a:pt x="282" y="7899"/>
                    <a:pt x="1173" y="12346"/>
                    <a:pt x="1841" y="15681"/>
                  </a:cubicBezTo>
                  <a:cubicBezTo>
                    <a:pt x="2509" y="19016"/>
                    <a:pt x="2955" y="21240"/>
                    <a:pt x="3289" y="21240"/>
                  </a:cubicBezTo>
                  <a:cubicBezTo>
                    <a:pt x="3623" y="21240"/>
                    <a:pt x="3845" y="19016"/>
                    <a:pt x="4179" y="15364"/>
                  </a:cubicBezTo>
                  <a:cubicBezTo>
                    <a:pt x="4513" y="11711"/>
                    <a:pt x="4959" y="6628"/>
                    <a:pt x="5627" y="3611"/>
                  </a:cubicBezTo>
                  <a:cubicBezTo>
                    <a:pt x="6295" y="593"/>
                    <a:pt x="7185" y="-360"/>
                    <a:pt x="7742" y="116"/>
                  </a:cubicBezTo>
                  <a:cubicBezTo>
                    <a:pt x="8299" y="593"/>
                    <a:pt x="8522" y="2499"/>
                    <a:pt x="8744" y="4564"/>
                  </a:cubicBezTo>
                  <a:cubicBezTo>
                    <a:pt x="8967" y="6628"/>
                    <a:pt x="9190" y="8852"/>
                    <a:pt x="9412" y="10758"/>
                  </a:cubicBezTo>
                  <a:cubicBezTo>
                    <a:pt x="9635" y="12664"/>
                    <a:pt x="9858" y="14252"/>
                    <a:pt x="9969" y="14252"/>
                  </a:cubicBezTo>
                  <a:cubicBezTo>
                    <a:pt x="10080" y="14252"/>
                    <a:pt x="10080" y="12664"/>
                    <a:pt x="10303" y="10916"/>
                  </a:cubicBezTo>
                  <a:cubicBezTo>
                    <a:pt x="10526" y="9169"/>
                    <a:pt x="10971" y="7264"/>
                    <a:pt x="11862" y="5675"/>
                  </a:cubicBezTo>
                  <a:cubicBezTo>
                    <a:pt x="12752" y="4087"/>
                    <a:pt x="14089" y="2816"/>
                    <a:pt x="14979" y="3611"/>
                  </a:cubicBezTo>
                  <a:cubicBezTo>
                    <a:pt x="15870" y="4405"/>
                    <a:pt x="16315" y="7264"/>
                    <a:pt x="16983" y="9169"/>
                  </a:cubicBezTo>
                  <a:cubicBezTo>
                    <a:pt x="17651" y="11075"/>
                    <a:pt x="18542" y="12028"/>
                    <a:pt x="19322" y="11711"/>
                  </a:cubicBezTo>
                  <a:cubicBezTo>
                    <a:pt x="20101" y="11393"/>
                    <a:pt x="20769" y="9805"/>
                    <a:pt x="21437" y="8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788399" y="3446960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832849" y="3212010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12"/>
                    <a:pt x="0" y="14824"/>
                    <a:pt x="3600" y="11224"/>
                  </a:cubicBezTo>
                  <a:cubicBezTo>
                    <a:pt x="7200" y="7624"/>
                    <a:pt x="14400" y="38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935629" y="3053260"/>
              <a:ext cx="3057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1849"/>
                    <a:pt x="6398" y="3697"/>
                    <a:pt x="2798" y="6519"/>
                  </a:cubicBezTo>
                  <a:cubicBezTo>
                    <a:pt x="-802" y="9341"/>
                    <a:pt x="-802" y="13135"/>
                    <a:pt x="2078" y="15811"/>
                  </a:cubicBezTo>
                  <a:cubicBezTo>
                    <a:pt x="4958" y="18486"/>
                    <a:pt x="10718" y="20043"/>
                    <a:pt x="16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8990378" y="3339010"/>
              <a:ext cx="177098" cy="33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49" fill="norm" stroke="1" extrusionOk="0">
                  <a:moveTo>
                    <a:pt x="1672" y="0"/>
                  </a:moveTo>
                  <a:cubicBezTo>
                    <a:pt x="909" y="537"/>
                    <a:pt x="147" y="1073"/>
                    <a:pt x="20" y="2012"/>
                  </a:cubicBezTo>
                  <a:cubicBezTo>
                    <a:pt x="-107" y="2952"/>
                    <a:pt x="401" y="4293"/>
                    <a:pt x="1037" y="5299"/>
                  </a:cubicBezTo>
                  <a:cubicBezTo>
                    <a:pt x="1672" y="6306"/>
                    <a:pt x="2434" y="6976"/>
                    <a:pt x="3451" y="7245"/>
                  </a:cubicBezTo>
                  <a:cubicBezTo>
                    <a:pt x="4467" y="7513"/>
                    <a:pt x="5738" y="7379"/>
                    <a:pt x="6881" y="6507"/>
                  </a:cubicBezTo>
                  <a:cubicBezTo>
                    <a:pt x="8025" y="5635"/>
                    <a:pt x="9041" y="4025"/>
                    <a:pt x="9677" y="2884"/>
                  </a:cubicBezTo>
                  <a:cubicBezTo>
                    <a:pt x="10312" y="1744"/>
                    <a:pt x="10566" y="1073"/>
                    <a:pt x="10693" y="1275"/>
                  </a:cubicBezTo>
                  <a:cubicBezTo>
                    <a:pt x="10820" y="1476"/>
                    <a:pt x="10820" y="2549"/>
                    <a:pt x="11455" y="4494"/>
                  </a:cubicBezTo>
                  <a:cubicBezTo>
                    <a:pt x="12091" y="6440"/>
                    <a:pt x="13361" y="9257"/>
                    <a:pt x="15140" y="11873"/>
                  </a:cubicBezTo>
                  <a:cubicBezTo>
                    <a:pt x="16919" y="14489"/>
                    <a:pt x="19206" y="16904"/>
                    <a:pt x="20349" y="18447"/>
                  </a:cubicBezTo>
                  <a:cubicBezTo>
                    <a:pt x="21493" y="19990"/>
                    <a:pt x="21493" y="20661"/>
                    <a:pt x="20731" y="21063"/>
                  </a:cubicBezTo>
                  <a:cubicBezTo>
                    <a:pt x="19968" y="21466"/>
                    <a:pt x="18444" y="21600"/>
                    <a:pt x="16157" y="21533"/>
                  </a:cubicBezTo>
                  <a:cubicBezTo>
                    <a:pt x="13869" y="21466"/>
                    <a:pt x="10820" y="21198"/>
                    <a:pt x="7771" y="2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628320" y="3083084"/>
              <a:ext cx="334830" cy="65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47" fill="norm" stroke="1" extrusionOk="0">
                  <a:moveTo>
                    <a:pt x="6370" y="10898"/>
                  </a:moveTo>
                  <a:cubicBezTo>
                    <a:pt x="6370" y="10411"/>
                    <a:pt x="6370" y="9925"/>
                    <a:pt x="6167" y="9474"/>
                  </a:cubicBezTo>
                  <a:cubicBezTo>
                    <a:pt x="5965" y="9022"/>
                    <a:pt x="5560" y="8606"/>
                    <a:pt x="4547" y="8779"/>
                  </a:cubicBezTo>
                  <a:cubicBezTo>
                    <a:pt x="3535" y="8953"/>
                    <a:pt x="1915" y="9717"/>
                    <a:pt x="970" y="10759"/>
                  </a:cubicBezTo>
                  <a:cubicBezTo>
                    <a:pt x="25" y="11801"/>
                    <a:pt x="-245" y="13120"/>
                    <a:pt x="228" y="13884"/>
                  </a:cubicBezTo>
                  <a:cubicBezTo>
                    <a:pt x="700" y="14648"/>
                    <a:pt x="1915" y="14856"/>
                    <a:pt x="3130" y="14474"/>
                  </a:cubicBezTo>
                  <a:cubicBezTo>
                    <a:pt x="4345" y="14092"/>
                    <a:pt x="5560" y="13120"/>
                    <a:pt x="5695" y="11488"/>
                  </a:cubicBezTo>
                  <a:cubicBezTo>
                    <a:pt x="5830" y="9856"/>
                    <a:pt x="4885" y="7564"/>
                    <a:pt x="4547" y="6001"/>
                  </a:cubicBezTo>
                  <a:cubicBezTo>
                    <a:pt x="4210" y="4438"/>
                    <a:pt x="4480" y="3605"/>
                    <a:pt x="5830" y="2737"/>
                  </a:cubicBezTo>
                  <a:cubicBezTo>
                    <a:pt x="7180" y="1869"/>
                    <a:pt x="9610" y="966"/>
                    <a:pt x="11163" y="480"/>
                  </a:cubicBezTo>
                  <a:cubicBezTo>
                    <a:pt x="12715" y="-7"/>
                    <a:pt x="13390" y="-76"/>
                    <a:pt x="13795" y="63"/>
                  </a:cubicBezTo>
                  <a:cubicBezTo>
                    <a:pt x="14200" y="202"/>
                    <a:pt x="14335" y="549"/>
                    <a:pt x="13997" y="1695"/>
                  </a:cubicBezTo>
                  <a:cubicBezTo>
                    <a:pt x="13660" y="2841"/>
                    <a:pt x="12850" y="4786"/>
                    <a:pt x="11770" y="6939"/>
                  </a:cubicBezTo>
                  <a:cubicBezTo>
                    <a:pt x="10690" y="9092"/>
                    <a:pt x="9340" y="11453"/>
                    <a:pt x="8597" y="13676"/>
                  </a:cubicBezTo>
                  <a:cubicBezTo>
                    <a:pt x="7855" y="15898"/>
                    <a:pt x="7720" y="17982"/>
                    <a:pt x="7652" y="19197"/>
                  </a:cubicBezTo>
                  <a:cubicBezTo>
                    <a:pt x="7585" y="20413"/>
                    <a:pt x="7585" y="20760"/>
                    <a:pt x="7923" y="21038"/>
                  </a:cubicBezTo>
                  <a:cubicBezTo>
                    <a:pt x="8260" y="21316"/>
                    <a:pt x="8935" y="21524"/>
                    <a:pt x="9543" y="21420"/>
                  </a:cubicBezTo>
                  <a:cubicBezTo>
                    <a:pt x="10150" y="21316"/>
                    <a:pt x="10690" y="20899"/>
                    <a:pt x="11365" y="19718"/>
                  </a:cubicBezTo>
                  <a:cubicBezTo>
                    <a:pt x="12040" y="18538"/>
                    <a:pt x="12850" y="16593"/>
                    <a:pt x="13187" y="15412"/>
                  </a:cubicBezTo>
                  <a:cubicBezTo>
                    <a:pt x="13525" y="14231"/>
                    <a:pt x="13390" y="13815"/>
                    <a:pt x="12985" y="13572"/>
                  </a:cubicBezTo>
                  <a:cubicBezTo>
                    <a:pt x="12580" y="13329"/>
                    <a:pt x="11905" y="13259"/>
                    <a:pt x="11905" y="13224"/>
                  </a:cubicBezTo>
                  <a:cubicBezTo>
                    <a:pt x="11905" y="13190"/>
                    <a:pt x="12580" y="13190"/>
                    <a:pt x="14267" y="13085"/>
                  </a:cubicBezTo>
                  <a:cubicBezTo>
                    <a:pt x="15955" y="12981"/>
                    <a:pt x="18655" y="12773"/>
                    <a:pt x="21355" y="12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250423" y="3017711"/>
              <a:ext cx="150613" cy="56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57" fill="norm" stroke="1" extrusionOk="0">
                  <a:moveTo>
                    <a:pt x="17784" y="17312"/>
                  </a:moveTo>
                  <a:cubicBezTo>
                    <a:pt x="17484" y="16747"/>
                    <a:pt x="17184" y="16183"/>
                    <a:pt x="15534" y="15700"/>
                  </a:cubicBezTo>
                  <a:cubicBezTo>
                    <a:pt x="13884" y="15216"/>
                    <a:pt x="10884" y="14813"/>
                    <a:pt x="8034" y="15418"/>
                  </a:cubicBezTo>
                  <a:cubicBezTo>
                    <a:pt x="5184" y="16022"/>
                    <a:pt x="2484" y="17634"/>
                    <a:pt x="1134" y="18722"/>
                  </a:cubicBezTo>
                  <a:cubicBezTo>
                    <a:pt x="-216" y="19810"/>
                    <a:pt x="-216" y="20374"/>
                    <a:pt x="384" y="20777"/>
                  </a:cubicBezTo>
                  <a:cubicBezTo>
                    <a:pt x="984" y="21180"/>
                    <a:pt x="2184" y="21422"/>
                    <a:pt x="4134" y="21341"/>
                  </a:cubicBezTo>
                  <a:cubicBezTo>
                    <a:pt x="6084" y="21261"/>
                    <a:pt x="8784" y="20858"/>
                    <a:pt x="11484" y="19326"/>
                  </a:cubicBezTo>
                  <a:cubicBezTo>
                    <a:pt x="14184" y="17795"/>
                    <a:pt x="16884" y="15135"/>
                    <a:pt x="18384" y="12315"/>
                  </a:cubicBezTo>
                  <a:cubicBezTo>
                    <a:pt x="19884" y="9494"/>
                    <a:pt x="20184" y="6512"/>
                    <a:pt x="20484" y="4779"/>
                  </a:cubicBezTo>
                  <a:cubicBezTo>
                    <a:pt x="20784" y="3046"/>
                    <a:pt x="21084" y="2562"/>
                    <a:pt x="21234" y="1877"/>
                  </a:cubicBezTo>
                  <a:cubicBezTo>
                    <a:pt x="21384" y="1192"/>
                    <a:pt x="21384" y="306"/>
                    <a:pt x="21234" y="64"/>
                  </a:cubicBezTo>
                  <a:cubicBezTo>
                    <a:pt x="21084" y="-178"/>
                    <a:pt x="20784" y="225"/>
                    <a:pt x="20034" y="1958"/>
                  </a:cubicBezTo>
                  <a:cubicBezTo>
                    <a:pt x="19284" y="3691"/>
                    <a:pt x="18084" y="6753"/>
                    <a:pt x="17934" y="9534"/>
                  </a:cubicBezTo>
                  <a:cubicBezTo>
                    <a:pt x="17784" y="12315"/>
                    <a:pt x="18684" y="14813"/>
                    <a:pt x="19584" y="17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471149" y="337076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496549" y="32437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540999" y="3277627"/>
              <a:ext cx="107951" cy="22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2774"/>
                  </a:moveTo>
                  <a:cubicBezTo>
                    <a:pt x="19906" y="1982"/>
                    <a:pt x="18212" y="1189"/>
                    <a:pt x="16306" y="694"/>
                  </a:cubicBezTo>
                  <a:cubicBezTo>
                    <a:pt x="14400" y="198"/>
                    <a:pt x="12282" y="0"/>
                    <a:pt x="10165" y="0"/>
                  </a:cubicBezTo>
                  <a:cubicBezTo>
                    <a:pt x="8047" y="0"/>
                    <a:pt x="5929" y="198"/>
                    <a:pt x="5929" y="1684"/>
                  </a:cubicBezTo>
                  <a:cubicBezTo>
                    <a:pt x="5929" y="3171"/>
                    <a:pt x="8047" y="5945"/>
                    <a:pt x="10165" y="8917"/>
                  </a:cubicBezTo>
                  <a:cubicBezTo>
                    <a:pt x="12282" y="11890"/>
                    <a:pt x="14400" y="15061"/>
                    <a:pt x="15035" y="17141"/>
                  </a:cubicBezTo>
                  <a:cubicBezTo>
                    <a:pt x="15671" y="19222"/>
                    <a:pt x="14824" y="20213"/>
                    <a:pt x="12918" y="20807"/>
                  </a:cubicBezTo>
                  <a:cubicBezTo>
                    <a:pt x="11012" y="21402"/>
                    <a:pt x="8047" y="21600"/>
                    <a:pt x="5718" y="20609"/>
                  </a:cubicBezTo>
                  <a:cubicBezTo>
                    <a:pt x="3388" y="19618"/>
                    <a:pt x="1694" y="17439"/>
                    <a:pt x="0" y="15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732679" y="3027860"/>
              <a:ext cx="100422" cy="46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6" fill="norm" stroke="1" extrusionOk="0">
                  <a:moveTo>
                    <a:pt x="17299" y="0"/>
                  </a:moveTo>
                  <a:cubicBezTo>
                    <a:pt x="13699" y="1571"/>
                    <a:pt x="10099" y="3142"/>
                    <a:pt x="7174" y="5645"/>
                  </a:cubicBezTo>
                  <a:cubicBezTo>
                    <a:pt x="4249" y="8149"/>
                    <a:pt x="1999" y="11585"/>
                    <a:pt x="874" y="14236"/>
                  </a:cubicBezTo>
                  <a:cubicBezTo>
                    <a:pt x="-251" y="16887"/>
                    <a:pt x="-251" y="18753"/>
                    <a:pt x="649" y="19931"/>
                  </a:cubicBezTo>
                  <a:cubicBezTo>
                    <a:pt x="1549" y="21109"/>
                    <a:pt x="3349" y="21600"/>
                    <a:pt x="6949" y="21404"/>
                  </a:cubicBezTo>
                  <a:cubicBezTo>
                    <a:pt x="10549" y="21207"/>
                    <a:pt x="15949" y="20324"/>
                    <a:pt x="21349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750549" y="3199310"/>
              <a:ext cx="254001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6662"/>
                  </a:moveTo>
                  <a:cubicBezTo>
                    <a:pt x="540" y="5652"/>
                    <a:pt x="1080" y="4643"/>
                    <a:pt x="2520" y="4037"/>
                  </a:cubicBezTo>
                  <a:cubicBezTo>
                    <a:pt x="3960" y="3432"/>
                    <a:pt x="6300" y="3230"/>
                    <a:pt x="8190" y="3936"/>
                  </a:cubicBezTo>
                  <a:cubicBezTo>
                    <a:pt x="10080" y="4643"/>
                    <a:pt x="11520" y="6258"/>
                    <a:pt x="12780" y="8781"/>
                  </a:cubicBezTo>
                  <a:cubicBezTo>
                    <a:pt x="14040" y="11305"/>
                    <a:pt x="15120" y="14736"/>
                    <a:pt x="15570" y="16957"/>
                  </a:cubicBezTo>
                  <a:cubicBezTo>
                    <a:pt x="16020" y="19178"/>
                    <a:pt x="15840" y="20187"/>
                    <a:pt x="15300" y="20793"/>
                  </a:cubicBezTo>
                  <a:cubicBezTo>
                    <a:pt x="14760" y="21398"/>
                    <a:pt x="13860" y="21600"/>
                    <a:pt x="13320" y="21095"/>
                  </a:cubicBezTo>
                  <a:cubicBezTo>
                    <a:pt x="12780" y="20591"/>
                    <a:pt x="12600" y="19379"/>
                    <a:pt x="12870" y="16755"/>
                  </a:cubicBezTo>
                  <a:cubicBezTo>
                    <a:pt x="13140" y="14131"/>
                    <a:pt x="13860" y="10093"/>
                    <a:pt x="15390" y="7065"/>
                  </a:cubicBezTo>
                  <a:cubicBezTo>
                    <a:pt x="16920" y="4037"/>
                    <a:pt x="19260" y="20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029949" y="3230078"/>
              <a:ext cx="109189" cy="15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642" fill="norm" stroke="1" extrusionOk="0">
                  <a:moveTo>
                    <a:pt x="14400" y="10098"/>
                  </a:moveTo>
                  <a:cubicBezTo>
                    <a:pt x="14400" y="8436"/>
                    <a:pt x="14400" y="6775"/>
                    <a:pt x="14400" y="5252"/>
                  </a:cubicBezTo>
                  <a:cubicBezTo>
                    <a:pt x="14400" y="3729"/>
                    <a:pt x="14400" y="2344"/>
                    <a:pt x="13400" y="1929"/>
                  </a:cubicBezTo>
                  <a:cubicBezTo>
                    <a:pt x="12400" y="1513"/>
                    <a:pt x="10400" y="2067"/>
                    <a:pt x="8200" y="4006"/>
                  </a:cubicBezTo>
                  <a:cubicBezTo>
                    <a:pt x="6000" y="5944"/>
                    <a:pt x="3600" y="9267"/>
                    <a:pt x="2200" y="11621"/>
                  </a:cubicBezTo>
                  <a:cubicBezTo>
                    <a:pt x="800" y="13975"/>
                    <a:pt x="400" y="15360"/>
                    <a:pt x="400" y="16744"/>
                  </a:cubicBezTo>
                  <a:cubicBezTo>
                    <a:pt x="400" y="18129"/>
                    <a:pt x="800" y="19513"/>
                    <a:pt x="2000" y="20206"/>
                  </a:cubicBezTo>
                  <a:cubicBezTo>
                    <a:pt x="3200" y="20898"/>
                    <a:pt x="5200" y="20898"/>
                    <a:pt x="9200" y="19236"/>
                  </a:cubicBezTo>
                  <a:cubicBezTo>
                    <a:pt x="13200" y="17575"/>
                    <a:pt x="19200" y="14252"/>
                    <a:pt x="20400" y="10513"/>
                  </a:cubicBezTo>
                  <a:cubicBezTo>
                    <a:pt x="21600" y="6775"/>
                    <a:pt x="18000" y="2621"/>
                    <a:pt x="13800" y="960"/>
                  </a:cubicBezTo>
                  <a:cubicBezTo>
                    <a:pt x="9600" y="-702"/>
                    <a:pt x="4800" y="129"/>
                    <a:pt x="0" y="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1516783" y="3236280"/>
              <a:ext cx="27518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1631" y="7253"/>
                  </a:moveTo>
                  <a:cubicBezTo>
                    <a:pt x="9969" y="5936"/>
                    <a:pt x="8308" y="4618"/>
                    <a:pt x="5815" y="3170"/>
                  </a:cubicBezTo>
                  <a:cubicBezTo>
                    <a:pt x="3323" y="1721"/>
                    <a:pt x="0" y="140"/>
                    <a:pt x="0" y="9"/>
                  </a:cubicBezTo>
                  <a:cubicBezTo>
                    <a:pt x="0" y="-123"/>
                    <a:pt x="3323" y="1194"/>
                    <a:pt x="7477" y="5014"/>
                  </a:cubicBezTo>
                  <a:cubicBezTo>
                    <a:pt x="11631" y="8833"/>
                    <a:pt x="16615" y="15155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1550649" y="3120080"/>
              <a:ext cx="317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0" y="11757"/>
                    <a:pt x="0" y="3529"/>
                    <a:pt x="3600" y="957"/>
                  </a:cubicBezTo>
                  <a:cubicBezTo>
                    <a:pt x="7200" y="-1614"/>
                    <a:pt x="14400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569699" y="3165553"/>
              <a:ext cx="166593" cy="24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06" fill="norm" stroke="1" extrusionOk="0">
                  <a:moveTo>
                    <a:pt x="18400" y="2331"/>
                  </a:moveTo>
                  <a:cubicBezTo>
                    <a:pt x="15200" y="1611"/>
                    <a:pt x="12000" y="891"/>
                    <a:pt x="9467" y="441"/>
                  </a:cubicBezTo>
                  <a:cubicBezTo>
                    <a:pt x="6933" y="-9"/>
                    <a:pt x="5067" y="-189"/>
                    <a:pt x="4000" y="261"/>
                  </a:cubicBezTo>
                  <a:cubicBezTo>
                    <a:pt x="2933" y="711"/>
                    <a:pt x="2667" y="1791"/>
                    <a:pt x="3733" y="2961"/>
                  </a:cubicBezTo>
                  <a:cubicBezTo>
                    <a:pt x="4800" y="4131"/>
                    <a:pt x="7200" y="5391"/>
                    <a:pt x="10400" y="7011"/>
                  </a:cubicBezTo>
                  <a:cubicBezTo>
                    <a:pt x="13600" y="8631"/>
                    <a:pt x="17600" y="10611"/>
                    <a:pt x="19600" y="12231"/>
                  </a:cubicBezTo>
                  <a:cubicBezTo>
                    <a:pt x="21600" y="13851"/>
                    <a:pt x="21600" y="15111"/>
                    <a:pt x="18533" y="16641"/>
                  </a:cubicBezTo>
                  <a:cubicBezTo>
                    <a:pt x="15467" y="18171"/>
                    <a:pt x="9333" y="19971"/>
                    <a:pt x="5733" y="20691"/>
                  </a:cubicBezTo>
                  <a:cubicBezTo>
                    <a:pt x="2133" y="21411"/>
                    <a:pt x="1067" y="21051"/>
                    <a:pt x="0" y="20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465922" y="3802560"/>
              <a:ext cx="201828" cy="51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6" fill="norm" stroke="1" extrusionOk="0">
                  <a:moveTo>
                    <a:pt x="4579" y="0"/>
                  </a:moveTo>
                  <a:cubicBezTo>
                    <a:pt x="3904" y="1058"/>
                    <a:pt x="3229" y="2116"/>
                    <a:pt x="3566" y="4188"/>
                  </a:cubicBezTo>
                  <a:cubicBezTo>
                    <a:pt x="3904" y="6260"/>
                    <a:pt x="5254" y="9345"/>
                    <a:pt x="5929" y="12078"/>
                  </a:cubicBezTo>
                  <a:cubicBezTo>
                    <a:pt x="6604" y="14811"/>
                    <a:pt x="6604" y="17192"/>
                    <a:pt x="6379" y="18602"/>
                  </a:cubicBezTo>
                  <a:cubicBezTo>
                    <a:pt x="6154" y="20013"/>
                    <a:pt x="5704" y="20454"/>
                    <a:pt x="5029" y="20851"/>
                  </a:cubicBezTo>
                  <a:cubicBezTo>
                    <a:pt x="4354" y="21247"/>
                    <a:pt x="3454" y="21600"/>
                    <a:pt x="2554" y="21468"/>
                  </a:cubicBezTo>
                  <a:cubicBezTo>
                    <a:pt x="1654" y="21336"/>
                    <a:pt x="754" y="20718"/>
                    <a:pt x="304" y="18999"/>
                  </a:cubicBezTo>
                  <a:cubicBezTo>
                    <a:pt x="-146" y="17280"/>
                    <a:pt x="-146" y="14459"/>
                    <a:pt x="641" y="12255"/>
                  </a:cubicBezTo>
                  <a:cubicBezTo>
                    <a:pt x="1429" y="10051"/>
                    <a:pt x="3004" y="8464"/>
                    <a:pt x="4354" y="7538"/>
                  </a:cubicBezTo>
                  <a:cubicBezTo>
                    <a:pt x="5704" y="6612"/>
                    <a:pt x="6829" y="6348"/>
                    <a:pt x="7954" y="6260"/>
                  </a:cubicBezTo>
                  <a:cubicBezTo>
                    <a:pt x="9079" y="6171"/>
                    <a:pt x="10204" y="6260"/>
                    <a:pt x="11329" y="6744"/>
                  </a:cubicBezTo>
                  <a:cubicBezTo>
                    <a:pt x="12454" y="7229"/>
                    <a:pt x="13579" y="8111"/>
                    <a:pt x="13241" y="9522"/>
                  </a:cubicBezTo>
                  <a:cubicBezTo>
                    <a:pt x="12904" y="10932"/>
                    <a:pt x="11104" y="12872"/>
                    <a:pt x="9754" y="13974"/>
                  </a:cubicBezTo>
                  <a:cubicBezTo>
                    <a:pt x="8404" y="15076"/>
                    <a:pt x="7504" y="15340"/>
                    <a:pt x="6491" y="15473"/>
                  </a:cubicBezTo>
                  <a:cubicBezTo>
                    <a:pt x="5479" y="15605"/>
                    <a:pt x="4354" y="15605"/>
                    <a:pt x="4466" y="15561"/>
                  </a:cubicBezTo>
                  <a:cubicBezTo>
                    <a:pt x="4579" y="15517"/>
                    <a:pt x="5929" y="15429"/>
                    <a:pt x="8404" y="15869"/>
                  </a:cubicBezTo>
                  <a:cubicBezTo>
                    <a:pt x="10879" y="16310"/>
                    <a:pt x="14479" y="17280"/>
                    <a:pt x="16841" y="17809"/>
                  </a:cubicBezTo>
                  <a:cubicBezTo>
                    <a:pt x="19204" y="18338"/>
                    <a:pt x="20329" y="18426"/>
                    <a:pt x="21454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706213" y="4069260"/>
              <a:ext cx="8853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4541" y="0"/>
                  </a:moveTo>
                  <a:cubicBezTo>
                    <a:pt x="3512" y="4320"/>
                    <a:pt x="2483" y="8640"/>
                    <a:pt x="1712" y="12000"/>
                  </a:cubicBezTo>
                  <a:cubicBezTo>
                    <a:pt x="941" y="15360"/>
                    <a:pt x="426" y="17760"/>
                    <a:pt x="169" y="18000"/>
                  </a:cubicBezTo>
                  <a:cubicBezTo>
                    <a:pt x="-88" y="18240"/>
                    <a:pt x="-88" y="16320"/>
                    <a:pt x="426" y="13320"/>
                  </a:cubicBezTo>
                  <a:cubicBezTo>
                    <a:pt x="941" y="10320"/>
                    <a:pt x="1969" y="6240"/>
                    <a:pt x="3512" y="3840"/>
                  </a:cubicBezTo>
                  <a:cubicBezTo>
                    <a:pt x="5055" y="1440"/>
                    <a:pt x="7112" y="720"/>
                    <a:pt x="8912" y="840"/>
                  </a:cubicBezTo>
                  <a:cubicBezTo>
                    <a:pt x="10712" y="960"/>
                    <a:pt x="12255" y="1920"/>
                    <a:pt x="14312" y="5520"/>
                  </a:cubicBezTo>
                  <a:cubicBezTo>
                    <a:pt x="16369" y="9120"/>
                    <a:pt x="18941" y="15360"/>
                    <a:pt x="215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8832849" y="4101010"/>
              <a:ext cx="87347" cy="14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42" fill="norm" stroke="1" extrusionOk="0">
                  <a:moveTo>
                    <a:pt x="10800" y="0"/>
                  </a:moveTo>
                  <a:cubicBezTo>
                    <a:pt x="8229" y="0"/>
                    <a:pt x="5657" y="0"/>
                    <a:pt x="3600" y="1673"/>
                  </a:cubicBezTo>
                  <a:cubicBezTo>
                    <a:pt x="1543" y="3346"/>
                    <a:pt x="0" y="6693"/>
                    <a:pt x="0" y="9887"/>
                  </a:cubicBezTo>
                  <a:cubicBezTo>
                    <a:pt x="0" y="13082"/>
                    <a:pt x="1543" y="16124"/>
                    <a:pt x="3600" y="18254"/>
                  </a:cubicBezTo>
                  <a:cubicBezTo>
                    <a:pt x="5657" y="20383"/>
                    <a:pt x="8229" y="21600"/>
                    <a:pt x="11314" y="21296"/>
                  </a:cubicBezTo>
                  <a:cubicBezTo>
                    <a:pt x="14400" y="20992"/>
                    <a:pt x="18000" y="19166"/>
                    <a:pt x="19800" y="17341"/>
                  </a:cubicBezTo>
                  <a:cubicBezTo>
                    <a:pt x="21600" y="15515"/>
                    <a:pt x="21600" y="13690"/>
                    <a:pt x="20314" y="11561"/>
                  </a:cubicBezTo>
                  <a:cubicBezTo>
                    <a:pt x="19029" y="9431"/>
                    <a:pt x="16457" y="6997"/>
                    <a:pt x="13886" y="4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966199" y="4088310"/>
              <a:ext cx="165101" cy="13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994"/>
                  </a:moveTo>
                  <a:cubicBezTo>
                    <a:pt x="0" y="6978"/>
                    <a:pt x="0" y="11963"/>
                    <a:pt x="415" y="15120"/>
                  </a:cubicBezTo>
                  <a:cubicBezTo>
                    <a:pt x="831" y="18277"/>
                    <a:pt x="1662" y="19606"/>
                    <a:pt x="2631" y="19772"/>
                  </a:cubicBezTo>
                  <a:cubicBezTo>
                    <a:pt x="3600" y="19938"/>
                    <a:pt x="4708" y="18942"/>
                    <a:pt x="5538" y="17446"/>
                  </a:cubicBezTo>
                  <a:cubicBezTo>
                    <a:pt x="6369" y="15951"/>
                    <a:pt x="6923" y="13957"/>
                    <a:pt x="7338" y="13791"/>
                  </a:cubicBezTo>
                  <a:cubicBezTo>
                    <a:pt x="7754" y="13625"/>
                    <a:pt x="8031" y="15286"/>
                    <a:pt x="8585" y="16948"/>
                  </a:cubicBezTo>
                  <a:cubicBezTo>
                    <a:pt x="9138" y="18609"/>
                    <a:pt x="9969" y="20271"/>
                    <a:pt x="11077" y="20935"/>
                  </a:cubicBezTo>
                  <a:cubicBezTo>
                    <a:pt x="12185" y="21600"/>
                    <a:pt x="13569" y="21268"/>
                    <a:pt x="14954" y="19440"/>
                  </a:cubicBezTo>
                  <a:cubicBezTo>
                    <a:pt x="16338" y="17612"/>
                    <a:pt x="17723" y="14289"/>
                    <a:pt x="18831" y="10800"/>
                  </a:cubicBezTo>
                  <a:cubicBezTo>
                    <a:pt x="19938" y="7311"/>
                    <a:pt x="20769" y="3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171516" y="4036379"/>
              <a:ext cx="99485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919" y="10384"/>
                  </a:moveTo>
                  <a:cubicBezTo>
                    <a:pt x="460" y="11805"/>
                    <a:pt x="0" y="13226"/>
                    <a:pt x="0" y="15215"/>
                  </a:cubicBezTo>
                  <a:cubicBezTo>
                    <a:pt x="0" y="17205"/>
                    <a:pt x="460" y="19763"/>
                    <a:pt x="1149" y="19905"/>
                  </a:cubicBezTo>
                  <a:cubicBezTo>
                    <a:pt x="1838" y="20047"/>
                    <a:pt x="2757" y="17773"/>
                    <a:pt x="3906" y="14505"/>
                  </a:cubicBezTo>
                  <a:cubicBezTo>
                    <a:pt x="5055" y="11236"/>
                    <a:pt x="6434" y="6973"/>
                    <a:pt x="7813" y="4131"/>
                  </a:cubicBezTo>
                  <a:cubicBezTo>
                    <a:pt x="9191" y="1289"/>
                    <a:pt x="10570" y="-132"/>
                    <a:pt x="11949" y="10"/>
                  </a:cubicBezTo>
                  <a:cubicBezTo>
                    <a:pt x="13328" y="152"/>
                    <a:pt x="14706" y="1857"/>
                    <a:pt x="16315" y="5694"/>
                  </a:cubicBezTo>
                  <a:cubicBezTo>
                    <a:pt x="17923" y="9531"/>
                    <a:pt x="19762" y="15500"/>
                    <a:pt x="2160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347199" y="415816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817099" y="3856451"/>
              <a:ext cx="86609" cy="38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6" fill="norm" stroke="1" extrusionOk="0">
                  <a:moveTo>
                    <a:pt x="9257" y="1244"/>
                  </a:moveTo>
                  <a:cubicBezTo>
                    <a:pt x="8743" y="654"/>
                    <a:pt x="8229" y="64"/>
                    <a:pt x="7200" y="5"/>
                  </a:cubicBezTo>
                  <a:cubicBezTo>
                    <a:pt x="6171" y="-54"/>
                    <a:pt x="4629" y="418"/>
                    <a:pt x="3343" y="2897"/>
                  </a:cubicBezTo>
                  <a:cubicBezTo>
                    <a:pt x="2057" y="5376"/>
                    <a:pt x="1029" y="9861"/>
                    <a:pt x="514" y="13048"/>
                  </a:cubicBezTo>
                  <a:cubicBezTo>
                    <a:pt x="0" y="16235"/>
                    <a:pt x="0" y="18123"/>
                    <a:pt x="514" y="19362"/>
                  </a:cubicBezTo>
                  <a:cubicBezTo>
                    <a:pt x="1029" y="20602"/>
                    <a:pt x="2057" y="21192"/>
                    <a:pt x="3857" y="21369"/>
                  </a:cubicBezTo>
                  <a:cubicBezTo>
                    <a:pt x="5657" y="21546"/>
                    <a:pt x="8229" y="21310"/>
                    <a:pt x="11314" y="20661"/>
                  </a:cubicBezTo>
                  <a:cubicBezTo>
                    <a:pt x="14400" y="20012"/>
                    <a:pt x="18000" y="18949"/>
                    <a:pt x="19800" y="17769"/>
                  </a:cubicBezTo>
                  <a:cubicBezTo>
                    <a:pt x="21600" y="16589"/>
                    <a:pt x="21600" y="15290"/>
                    <a:pt x="18771" y="14346"/>
                  </a:cubicBezTo>
                  <a:cubicBezTo>
                    <a:pt x="15943" y="13402"/>
                    <a:pt x="10286" y="12812"/>
                    <a:pt x="6686" y="12753"/>
                  </a:cubicBezTo>
                  <a:cubicBezTo>
                    <a:pt x="3086" y="12694"/>
                    <a:pt x="1543" y="13166"/>
                    <a:pt x="0" y="13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960156" y="3800443"/>
              <a:ext cx="256994" cy="39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7" fill="norm" stroke="1" extrusionOk="0">
                  <a:moveTo>
                    <a:pt x="250" y="16056"/>
                  </a:moveTo>
                  <a:cubicBezTo>
                    <a:pt x="73" y="17326"/>
                    <a:pt x="-104" y="18597"/>
                    <a:pt x="73" y="19463"/>
                  </a:cubicBezTo>
                  <a:cubicBezTo>
                    <a:pt x="250" y="20329"/>
                    <a:pt x="781" y="20791"/>
                    <a:pt x="1489" y="21022"/>
                  </a:cubicBezTo>
                  <a:cubicBezTo>
                    <a:pt x="2198" y="21253"/>
                    <a:pt x="3083" y="21253"/>
                    <a:pt x="3791" y="21022"/>
                  </a:cubicBezTo>
                  <a:cubicBezTo>
                    <a:pt x="4499" y="20791"/>
                    <a:pt x="5030" y="20329"/>
                    <a:pt x="5562" y="20387"/>
                  </a:cubicBezTo>
                  <a:cubicBezTo>
                    <a:pt x="6093" y="20445"/>
                    <a:pt x="6624" y="21022"/>
                    <a:pt x="7332" y="21311"/>
                  </a:cubicBezTo>
                  <a:cubicBezTo>
                    <a:pt x="8040" y="21600"/>
                    <a:pt x="8926" y="21600"/>
                    <a:pt x="10165" y="20791"/>
                  </a:cubicBezTo>
                  <a:cubicBezTo>
                    <a:pt x="11404" y="19983"/>
                    <a:pt x="12998" y="18366"/>
                    <a:pt x="14414" y="15767"/>
                  </a:cubicBezTo>
                  <a:cubicBezTo>
                    <a:pt x="15830" y="13168"/>
                    <a:pt x="17070" y="9587"/>
                    <a:pt x="17689" y="6988"/>
                  </a:cubicBezTo>
                  <a:cubicBezTo>
                    <a:pt x="18309" y="4389"/>
                    <a:pt x="18309" y="2772"/>
                    <a:pt x="18309" y="1675"/>
                  </a:cubicBezTo>
                  <a:cubicBezTo>
                    <a:pt x="18309" y="578"/>
                    <a:pt x="18309" y="0"/>
                    <a:pt x="18221" y="0"/>
                  </a:cubicBezTo>
                  <a:cubicBezTo>
                    <a:pt x="18132" y="0"/>
                    <a:pt x="17955" y="578"/>
                    <a:pt x="17424" y="2599"/>
                  </a:cubicBezTo>
                  <a:cubicBezTo>
                    <a:pt x="16893" y="4620"/>
                    <a:pt x="16007" y="8086"/>
                    <a:pt x="15742" y="10973"/>
                  </a:cubicBezTo>
                  <a:cubicBezTo>
                    <a:pt x="15476" y="13861"/>
                    <a:pt x="15830" y="16171"/>
                    <a:pt x="16450" y="17442"/>
                  </a:cubicBezTo>
                  <a:cubicBezTo>
                    <a:pt x="17070" y="18712"/>
                    <a:pt x="17955" y="18943"/>
                    <a:pt x="18840" y="18539"/>
                  </a:cubicBezTo>
                  <a:cubicBezTo>
                    <a:pt x="19726" y="18135"/>
                    <a:pt x="20611" y="17095"/>
                    <a:pt x="21496" y="16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121899" y="3993060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689166" y="4006114"/>
              <a:ext cx="213785" cy="15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1" fill="norm" stroke="1" extrusionOk="0">
                  <a:moveTo>
                    <a:pt x="11335" y="6081"/>
                  </a:moveTo>
                  <a:cubicBezTo>
                    <a:pt x="10907" y="4621"/>
                    <a:pt x="10479" y="3162"/>
                    <a:pt x="9410" y="1848"/>
                  </a:cubicBezTo>
                  <a:cubicBezTo>
                    <a:pt x="8341" y="535"/>
                    <a:pt x="6630" y="-633"/>
                    <a:pt x="5026" y="389"/>
                  </a:cubicBezTo>
                  <a:cubicBezTo>
                    <a:pt x="3422" y="1410"/>
                    <a:pt x="1925" y="4621"/>
                    <a:pt x="1069" y="7832"/>
                  </a:cubicBezTo>
                  <a:cubicBezTo>
                    <a:pt x="214" y="11043"/>
                    <a:pt x="0" y="14253"/>
                    <a:pt x="0" y="16589"/>
                  </a:cubicBezTo>
                  <a:cubicBezTo>
                    <a:pt x="0" y="18924"/>
                    <a:pt x="214" y="20383"/>
                    <a:pt x="962" y="20675"/>
                  </a:cubicBezTo>
                  <a:cubicBezTo>
                    <a:pt x="1711" y="20967"/>
                    <a:pt x="2994" y="20091"/>
                    <a:pt x="4384" y="18194"/>
                  </a:cubicBezTo>
                  <a:cubicBezTo>
                    <a:pt x="5774" y="16297"/>
                    <a:pt x="7271" y="13378"/>
                    <a:pt x="8341" y="11189"/>
                  </a:cubicBezTo>
                  <a:cubicBezTo>
                    <a:pt x="9410" y="8999"/>
                    <a:pt x="10051" y="7540"/>
                    <a:pt x="10372" y="7832"/>
                  </a:cubicBezTo>
                  <a:cubicBezTo>
                    <a:pt x="10693" y="8124"/>
                    <a:pt x="10693" y="10167"/>
                    <a:pt x="11442" y="11772"/>
                  </a:cubicBezTo>
                  <a:cubicBezTo>
                    <a:pt x="12190" y="13378"/>
                    <a:pt x="13687" y="14545"/>
                    <a:pt x="15398" y="13816"/>
                  </a:cubicBezTo>
                  <a:cubicBezTo>
                    <a:pt x="17109" y="13086"/>
                    <a:pt x="19034" y="10459"/>
                    <a:pt x="20103" y="8416"/>
                  </a:cubicBezTo>
                  <a:cubicBezTo>
                    <a:pt x="21172" y="6372"/>
                    <a:pt x="21386" y="4913"/>
                    <a:pt x="21600" y="3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0902949" y="3777160"/>
              <a:ext cx="76201" cy="33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9000" y="0"/>
                  </a:moveTo>
                  <a:cubicBezTo>
                    <a:pt x="6000" y="2853"/>
                    <a:pt x="3000" y="5706"/>
                    <a:pt x="1500" y="8762"/>
                  </a:cubicBezTo>
                  <a:cubicBezTo>
                    <a:pt x="0" y="11819"/>
                    <a:pt x="0" y="15079"/>
                    <a:pt x="0" y="17117"/>
                  </a:cubicBezTo>
                  <a:cubicBezTo>
                    <a:pt x="0" y="19155"/>
                    <a:pt x="0" y="19970"/>
                    <a:pt x="1500" y="20581"/>
                  </a:cubicBezTo>
                  <a:cubicBezTo>
                    <a:pt x="3000" y="21192"/>
                    <a:pt x="6000" y="21600"/>
                    <a:pt x="9600" y="21125"/>
                  </a:cubicBezTo>
                  <a:cubicBezTo>
                    <a:pt x="13200" y="20649"/>
                    <a:pt x="17400" y="19291"/>
                    <a:pt x="21600" y="17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877549" y="3878760"/>
              <a:ext cx="241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8240"/>
                    <a:pt x="7579" y="14880"/>
                    <a:pt x="11179" y="11280"/>
                  </a:cubicBezTo>
                  <a:cubicBezTo>
                    <a:pt x="14779" y="7680"/>
                    <a:pt x="18189" y="38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1302999" y="3745410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42"/>
                    <a:pt x="7200" y="8084"/>
                    <a:pt x="3600" y="11684"/>
                  </a:cubicBezTo>
                  <a:cubicBezTo>
                    <a:pt x="0" y="15284"/>
                    <a:pt x="0" y="184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381708" y="3940406"/>
              <a:ext cx="99092" cy="17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02" fill="norm" stroke="1" extrusionOk="0">
                  <a:moveTo>
                    <a:pt x="817" y="7940"/>
                  </a:moveTo>
                  <a:cubicBezTo>
                    <a:pt x="5317" y="6397"/>
                    <a:pt x="9817" y="4854"/>
                    <a:pt x="12742" y="3440"/>
                  </a:cubicBezTo>
                  <a:cubicBezTo>
                    <a:pt x="15667" y="2025"/>
                    <a:pt x="17017" y="740"/>
                    <a:pt x="16567" y="225"/>
                  </a:cubicBezTo>
                  <a:cubicBezTo>
                    <a:pt x="16117" y="-289"/>
                    <a:pt x="13867" y="-32"/>
                    <a:pt x="10717" y="2154"/>
                  </a:cubicBezTo>
                  <a:cubicBezTo>
                    <a:pt x="7567" y="4340"/>
                    <a:pt x="3517" y="8454"/>
                    <a:pt x="1492" y="11668"/>
                  </a:cubicBezTo>
                  <a:cubicBezTo>
                    <a:pt x="-533" y="14882"/>
                    <a:pt x="-533" y="17197"/>
                    <a:pt x="1717" y="18740"/>
                  </a:cubicBezTo>
                  <a:cubicBezTo>
                    <a:pt x="3967" y="20282"/>
                    <a:pt x="8467" y="21054"/>
                    <a:pt x="12067" y="21182"/>
                  </a:cubicBezTo>
                  <a:cubicBezTo>
                    <a:pt x="15667" y="21311"/>
                    <a:pt x="18367" y="20797"/>
                    <a:pt x="21067" y="20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551444" y="3931903"/>
              <a:ext cx="248973" cy="15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08" fill="norm" stroke="1" extrusionOk="0">
                  <a:moveTo>
                    <a:pt x="8645" y="7359"/>
                  </a:moveTo>
                  <a:cubicBezTo>
                    <a:pt x="7919" y="6222"/>
                    <a:pt x="7193" y="5085"/>
                    <a:pt x="5922" y="4801"/>
                  </a:cubicBezTo>
                  <a:cubicBezTo>
                    <a:pt x="4651" y="4517"/>
                    <a:pt x="2836" y="5085"/>
                    <a:pt x="1747" y="6364"/>
                  </a:cubicBezTo>
                  <a:cubicBezTo>
                    <a:pt x="658" y="7643"/>
                    <a:pt x="295" y="9632"/>
                    <a:pt x="114" y="11338"/>
                  </a:cubicBezTo>
                  <a:cubicBezTo>
                    <a:pt x="-68" y="13043"/>
                    <a:pt x="-68" y="14464"/>
                    <a:pt x="386" y="15174"/>
                  </a:cubicBezTo>
                  <a:cubicBezTo>
                    <a:pt x="840" y="15885"/>
                    <a:pt x="1747" y="15885"/>
                    <a:pt x="2655" y="15459"/>
                  </a:cubicBezTo>
                  <a:cubicBezTo>
                    <a:pt x="3562" y="15032"/>
                    <a:pt x="4470" y="14180"/>
                    <a:pt x="5468" y="14464"/>
                  </a:cubicBezTo>
                  <a:cubicBezTo>
                    <a:pt x="6466" y="14748"/>
                    <a:pt x="7556" y="16169"/>
                    <a:pt x="9371" y="16453"/>
                  </a:cubicBezTo>
                  <a:cubicBezTo>
                    <a:pt x="11186" y="16738"/>
                    <a:pt x="13727" y="15885"/>
                    <a:pt x="15633" y="13896"/>
                  </a:cubicBezTo>
                  <a:cubicBezTo>
                    <a:pt x="17539" y="11906"/>
                    <a:pt x="18809" y="8780"/>
                    <a:pt x="19535" y="6506"/>
                  </a:cubicBezTo>
                  <a:cubicBezTo>
                    <a:pt x="20261" y="4232"/>
                    <a:pt x="20443" y="2811"/>
                    <a:pt x="20171" y="1674"/>
                  </a:cubicBezTo>
                  <a:cubicBezTo>
                    <a:pt x="19898" y="538"/>
                    <a:pt x="19172" y="-315"/>
                    <a:pt x="18900" y="111"/>
                  </a:cubicBezTo>
                  <a:cubicBezTo>
                    <a:pt x="18628" y="538"/>
                    <a:pt x="18809" y="2243"/>
                    <a:pt x="19354" y="5369"/>
                  </a:cubicBezTo>
                  <a:cubicBezTo>
                    <a:pt x="19898" y="8496"/>
                    <a:pt x="20806" y="13043"/>
                    <a:pt x="21169" y="16027"/>
                  </a:cubicBezTo>
                  <a:cubicBezTo>
                    <a:pt x="21532" y="19011"/>
                    <a:pt x="21350" y="20432"/>
                    <a:pt x="20624" y="20859"/>
                  </a:cubicBezTo>
                  <a:cubicBezTo>
                    <a:pt x="19898" y="21285"/>
                    <a:pt x="18628" y="20717"/>
                    <a:pt x="17357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1887795" y="3720010"/>
              <a:ext cx="101005" cy="40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04" fill="norm" stroke="1" extrusionOk="0">
                  <a:moveTo>
                    <a:pt x="21473" y="0"/>
                  </a:moveTo>
                  <a:cubicBezTo>
                    <a:pt x="18323" y="1583"/>
                    <a:pt x="15173" y="3166"/>
                    <a:pt x="11573" y="6220"/>
                  </a:cubicBezTo>
                  <a:cubicBezTo>
                    <a:pt x="7973" y="9273"/>
                    <a:pt x="3923" y="13797"/>
                    <a:pt x="1898" y="16341"/>
                  </a:cubicBezTo>
                  <a:cubicBezTo>
                    <a:pt x="-127" y="18886"/>
                    <a:pt x="-127" y="19451"/>
                    <a:pt x="98" y="20073"/>
                  </a:cubicBezTo>
                  <a:cubicBezTo>
                    <a:pt x="323" y="20695"/>
                    <a:pt x="773" y="21374"/>
                    <a:pt x="3248" y="21487"/>
                  </a:cubicBezTo>
                  <a:cubicBezTo>
                    <a:pt x="5723" y="21600"/>
                    <a:pt x="10223" y="21148"/>
                    <a:pt x="14723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1886069" y="3872410"/>
              <a:ext cx="134481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46" fill="norm" stroke="1" extrusionOk="0">
                  <a:moveTo>
                    <a:pt x="4230" y="20366"/>
                  </a:moveTo>
                  <a:cubicBezTo>
                    <a:pt x="2205" y="20983"/>
                    <a:pt x="180" y="21600"/>
                    <a:pt x="12" y="20674"/>
                  </a:cubicBezTo>
                  <a:cubicBezTo>
                    <a:pt x="-157" y="19749"/>
                    <a:pt x="1530" y="17280"/>
                    <a:pt x="5412" y="13577"/>
                  </a:cubicBezTo>
                  <a:cubicBezTo>
                    <a:pt x="9293" y="9874"/>
                    <a:pt x="15368" y="4937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2001499" y="3739060"/>
              <a:ext cx="1206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42" y="2466"/>
                    <a:pt x="20084" y="4932"/>
                    <a:pt x="18947" y="7545"/>
                  </a:cubicBezTo>
                  <a:cubicBezTo>
                    <a:pt x="17811" y="10159"/>
                    <a:pt x="16295" y="12921"/>
                    <a:pt x="13074" y="15288"/>
                  </a:cubicBezTo>
                  <a:cubicBezTo>
                    <a:pt x="9853" y="17655"/>
                    <a:pt x="4926" y="19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610873" y="3869145"/>
              <a:ext cx="82528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2" h="21548" fill="norm" stroke="1" extrusionOk="0">
                  <a:moveTo>
                    <a:pt x="18509" y="853"/>
                  </a:moveTo>
                  <a:cubicBezTo>
                    <a:pt x="16966" y="400"/>
                    <a:pt x="15423" y="-52"/>
                    <a:pt x="13623" y="5"/>
                  </a:cubicBezTo>
                  <a:cubicBezTo>
                    <a:pt x="11823" y="61"/>
                    <a:pt x="9766" y="627"/>
                    <a:pt x="6423" y="2662"/>
                  </a:cubicBezTo>
                  <a:cubicBezTo>
                    <a:pt x="3081" y="4698"/>
                    <a:pt x="-1548" y="8203"/>
                    <a:pt x="509" y="11596"/>
                  </a:cubicBezTo>
                  <a:cubicBezTo>
                    <a:pt x="2566" y="14989"/>
                    <a:pt x="11309" y="18268"/>
                    <a:pt x="20052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548511" y="4676433"/>
              <a:ext cx="284340" cy="20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96" fill="norm" stroke="1" extrusionOk="0">
                  <a:moveTo>
                    <a:pt x="9493" y="4178"/>
                  </a:moveTo>
                  <a:cubicBezTo>
                    <a:pt x="9013" y="3087"/>
                    <a:pt x="8533" y="1996"/>
                    <a:pt x="7893" y="1450"/>
                  </a:cubicBezTo>
                  <a:cubicBezTo>
                    <a:pt x="7253" y="905"/>
                    <a:pt x="6453" y="905"/>
                    <a:pt x="5093" y="3305"/>
                  </a:cubicBezTo>
                  <a:cubicBezTo>
                    <a:pt x="3733" y="5705"/>
                    <a:pt x="1813" y="10505"/>
                    <a:pt x="853" y="13559"/>
                  </a:cubicBezTo>
                  <a:cubicBezTo>
                    <a:pt x="-107" y="16614"/>
                    <a:pt x="-107" y="17923"/>
                    <a:pt x="133" y="19123"/>
                  </a:cubicBezTo>
                  <a:cubicBezTo>
                    <a:pt x="373" y="20323"/>
                    <a:pt x="853" y="21414"/>
                    <a:pt x="2213" y="20759"/>
                  </a:cubicBezTo>
                  <a:cubicBezTo>
                    <a:pt x="3573" y="20105"/>
                    <a:pt x="5813" y="17705"/>
                    <a:pt x="6933" y="14214"/>
                  </a:cubicBezTo>
                  <a:cubicBezTo>
                    <a:pt x="8053" y="10723"/>
                    <a:pt x="8053" y="6141"/>
                    <a:pt x="7813" y="3414"/>
                  </a:cubicBezTo>
                  <a:cubicBezTo>
                    <a:pt x="7573" y="687"/>
                    <a:pt x="7093" y="-186"/>
                    <a:pt x="6133" y="32"/>
                  </a:cubicBezTo>
                  <a:cubicBezTo>
                    <a:pt x="5173" y="250"/>
                    <a:pt x="3733" y="1559"/>
                    <a:pt x="2933" y="4287"/>
                  </a:cubicBezTo>
                  <a:cubicBezTo>
                    <a:pt x="2133" y="7014"/>
                    <a:pt x="1973" y="11159"/>
                    <a:pt x="2693" y="13669"/>
                  </a:cubicBezTo>
                  <a:cubicBezTo>
                    <a:pt x="3413" y="16178"/>
                    <a:pt x="5013" y="17050"/>
                    <a:pt x="7013" y="16178"/>
                  </a:cubicBezTo>
                  <a:cubicBezTo>
                    <a:pt x="9013" y="15305"/>
                    <a:pt x="11413" y="12687"/>
                    <a:pt x="12773" y="10723"/>
                  </a:cubicBezTo>
                  <a:cubicBezTo>
                    <a:pt x="14133" y="8759"/>
                    <a:pt x="14453" y="7450"/>
                    <a:pt x="14613" y="7450"/>
                  </a:cubicBezTo>
                  <a:cubicBezTo>
                    <a:pt x="14773" y="7450"/>
                    <a:pt x="14773" y="8759"/>
                    <a:pt x="14773" y="10505"/>
                  </a:cubicBezTo>
                  <a:cubicBezTo>
                    <a:pt x="14773" y="12250"/>
                    <a:pt x="14773" y="14432"/>
                    <a:pt x="14773" y="16069"/>
                  </a:cubicBezTo>
                  <a:cubicBezTo>
                    <a:pt x="14773" y="17705"/>
                    <a:pt x="14773" y="18796"/>
                    <a:pt x="14853" y="18250"/>
                  </a:cubicBezTo>
                  <a:cubicBezTo>
                    <a:pt x="14933" y="17705"/>
                    <a:pt x="15093" y="15523"/>
                    <a:pt x="15413" y="13341"/>
                  </a:cubicBezTo>
                  <a:cubicBezTo>
                    <a:pt x="15733" y="11159"/>
                    <a:pt x="16213" y="8978"/>
                    <a:pt x="16613" y="7341"/>
                  </a:cubicBezTo>
                  <a:cubicBezTo>
                    <a:pt x="17013" y="5705"/>
                    <a:pt x="17333" y="4614"/>
                    <a:pt x="17893" y="3959"/>
                  </a:cubicBezTo>
                  <a:cubicBezTo>
                    <a:pt x="18453" y="3305"/>
                    <a:pt x="19253" y="3087"/>
                    <a:pt x="19813" y="4287"/>
                  </a:cubicBezTo>
                  <a:cubicBezTo>
                    <a:pt x="20373" y="5487"/>
                    <a:pt x="20693" y="8105"/>
                    <a:pt x="20933" y="11159"/>
                  </a:cubicBezTo>
                  <a:cubicBezTo>
                    <a:pt x="21173" y="14214"/>
                    <a:pt x="21333" y="17705"/>
                    <a:pt x="21493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893084" y="4712929"/>
              <a:ext cx="206466" cy="14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719" fill="norm" stroke="1" extrusionOk="0">
                  <a:moveTo>
                    <a:pt x="1662" y="6142"/>
                  </a:moveTo>
                  <a:cubicBezTo>
                    <a:pt x="781" y="7068"/>
                    <a:pt x="-101" y="7993"/>
                    <a:pt x="9" y="8919"/>
                  </a:cubicBezTo>
                  <a:cubicBezTo>
                    <a:pt x="119" y="9845"/>
                    <a:pt x="1221" y="10771"/>
                    <a:pt x="2323" y="11079"/>
                  </a:cubicBezTo>
                  <a:cubicBezTo>
                    <a:pt x="3426" y="11388"/>
                    <a:pt x="4528" y="11079"/>
                    <a:pt x="5519" y="9999"/>
                  </a:cubicBezTo>
                  <a:cubicBezTo>
                    <a:pt x="6511" y="8919"/>
                    <a:pt x="7393" y="7068"/>
                    <a:pt x="7944" y="5216"/>
                  </a:cubicBezTo>
                  <a:cubicBezTo>
                    <a:pt x="8495" y="3365"/>
                    <a:pt x="8715" y="1513"/>
                    <a:pt x="7613" y="588"/>
                  </a:cubicBezTo>
                  <a:cubicBezTo>
                    <a:pt x="6511" y="-338"/>
                    <a:pt x="4087" y="-338"/>
                    <a:pt x="2544" y="1822"/>
                  </a:cubicBezTo>
                  <a:cubicBezTo>
                    <a:pt x="1001" y="3982"/>
                    <a:pt x="340" y="8302"/>
                    <a:pt x="340" y="12005"/>
                  </a:cubicBezTo>
                  <a:cubicBezTo>
                    <a:pt x="340" y="15708"/>
                    <a:pt x="1001" y="18793"/>
                    <a:pt x="3866" y="20028"/>
                  </a:cubicBezTo>
                  <a:cubicBezTo>
                    <a:pt x="6732" y="21262"/>
                    <a:pt x="11801" y="20645"/>
                    <a:pt x="15107" y="19719"/>
                  </a:cubicBezTo>
                  <a:cubicBezTo>
                    <a:pt x="18413" y="18793"/>
                    <a:pt x="19956" y="17559"/>
                    <a:pt x="21499" y="16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427633" y="4666284"/>
              <a:ext cx="101950" cy="50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24" fill="norm" stroke="1" extrusionOk="0">
                  <a:moveTo>
                    <a:pt x="1728" y="4547"/>
                  </a:moveTo>
                  <a:cubicBezTo>
                    <a:pt x="864" y="7046"/>
                    <a:pt x="0" y="9546"/>
                    <a:pt x="0" y="12134"/>
                  </a:cubicBezTo>
                  <a:cubicBezTo>
                    <a:pt x="0" y="14723"/>
                    <a:pt x="864" y="17400"/>
                    <a:pt x="1512" y="19096"/>
                  </a:cubicBezTo>
                  <a:cubicBezTo>
                    <a:pt x="2160" y="20792"/>
                    <a:pt x="2592" y="21506"/>
                    <a:pt x="2808" y="21417"/>
                  </a:cubicBezTo>
                  <a:cubicBezTo>
                    <a:pt x="3024" y="21327"/>
                    <a:pt x="3024" y="20435"/>
                    <a:pt x="3024" y="18248"/>
                  </a:cubicBezTo>
                  <a:cubicBezTo>
                    <a:pt x="3024" y="16061"/>
                    <a:pt x="3024" y="12580"/>
                    <a:pt x="3240" y="9501"/>
                  </a:cubicBezTo>
                  <a:cubicBezTo>
                    <a:pt x="3456" y="6422"/>
                    <a:pt x="3888" y="3744"/>
                    <a:pt x="4104" y="2182"/>
                  </a:cubicBezTo>
                  <a:cubicBezTo>
                    <a:pt x="4320" y="620"/>
                    <a:pt x="4320" y="174"/>
                    <a:pt x="5400" y="40"/>
                  </a:cubicBezTo>
                  <a:cubicBezTo>
                    <a:pt x="6480" y="-94"/>
                    <a:pt x="8640" y="85"/>
                    <a:pt x="11880" y="1022"/>
                  </a:cubicBezTo>
                  <a:cubicBezTo>
                    <a:pt x="15120" y="1959"/>
                    <a:pt x="19440" y="3655"/>
                    <a:pt x="20520" y="5127"/>
                  </a:cubicBezTo>
                  <a:cubicBezTo>
                    <a:pt x="21600" y="6600"/>
                    <a:pt x="19440" y="7850"/>
                    <a:pt x="17280" y="8519"/>
                  </a:cubicBezTo>
                  <a:cubicBezTo>
                    <a:pt x="15120" y="9189"/>
                    <a:pt x="12960" y="9278"/>
                    <a:pt x="10800" y="9278"/>
                  </a:cubicBezTo>
                  <a:cubicBezTo>
                    <a:pt x="8640" y="9278"/>
                    <a:pt x="6480" y="9189"/>
                    <a:pt x="4752" y="8921"/>
                  </a:cubicBezTo>
                  <a:cubicBezTo>
                    <a:pt x="3024" y="8653"/>
                    <a:pt x="1728" y="8207"/>
                    <a:pt x="4320" y="7671"/>
                  </a:cubicBezTo>
                  <a:cubicBezTo>
                    <a:pt x="6912" y="7136"/>
                    <a:pt x="13392" y="6511"/>
                    <a:pt x="19872" y="5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579239" y="4703715"/>
              <a:ext cx="168012" cy="13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61" fill="norm" stroke="1" extrusionOk="0">
                  <a:moveTo>
                    <a:pt x="8471" y="10211"/>
                  </a:moveTo>
                  <a:cubicBezTo>
                    <a:pt x="9551" y="8862"/>
                    <a:pt x="10631" y="7512"/>
                    <a:pt x="11036" y="5993"/>
                  </a:cubicBezTo>
                  <a:cubicBezTo>
                    <a:pt x="11441" y="4474"/>
                    <a:pt x="11171" y="2787"/>
                    <a:pt x="9956" y="1605"/>
                  </a:cubicBezTo>
                  <a:cubicBezTo>
                    <a:pt x="8741" y="424"/>
                    <a:pt x="6581" y="-251"/>
                    <a:pt x="5096" y="87"/>
                  </a:cubicBezTo>
                  <a:cubicBezTo>
                    <a:pt x="3611" y="424"/>
                    <a:pt x="2801" y="1774"/>
                    <a:pt x="1991" y="4643"/>
                  </a:cubicBezTo>
                  <a:cubicBezTo>
                    <a:pt x="1181" y="7512"/>
                    <a:pt x="371" y="11899"/>
                    <a:pt x="101" y="14937"/>
                  </a:cubicBezTo>
                  <a:cubicBezTo>
                    <a:pt x="-169" y="17974"/>
                    <a:pt x="101" y="19662"/>
                    <a:pt x="911" y="20505"/>
                  </a:cubicBezTo>
                  <a:cubicBezTo>
                    <a:pt x="1721" y="21349"/>
                    <a:pt x="3071" y="21349"/>
                    <a:pt x="4151" y="20674"/>
                  </a:cubicBezTo>
                  <a:cubicBezTo>
                    <a:pt x="5231" y="19999"/>
                    <a:pt x="6041" y="18649"/>
                    <a:pt x="7256" y="16624"/>
                  </a:cubicBezTo>
                  <a:cubicBezTo>
                    <a:pt x="8471" y="14599"/>
                    <a:pt x="10091" y="11899"/>
                    <a:pt x="11306" y="11393"/>
                  </a:cubicBezTo>
                  <a:cubicBezTo>
                    <a:pt x="12521" y="10887"/>
                    <a:pt x="13331" y="12574"/>
                    <a:pt x="14141" y="14093"/>
                  </a:cubicBezTo>
                  <a:cubicBezTo>
                    <a:pt x="14951" y="15612"/>
                    <a:pt x="15761" y="16961"/>
                    <a:pt x="16841" y="17805"/>
                  </a:cubicBezTo>
                  <a:cubicBezTo>
                    <a:pt x="17921" y="18649"/>
                    <a:pt x="19271" y="18986"/>
                    <a:pt x="20081" y="18986"/>
                  </a:cubicBezTo>
                  <a:cubicBezTo>
                    <a:pt x="20891" y="18986"/>
                    <a:pt x="21161" y="18649"/>
                    <a:pt x="21431" y="18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734549" y="4664432"/>
              <a:ext cx="127001" cy="19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280"/>
                  </a:moveTo>
                  <a:cubicBezTo>
                    <a:pt x="4320" y="6460"/>
                    <a:pt x="8640" y="10641"/>
                    <a:pt x="10980" y="13428"/>
                  </a:cubicBezTo>
                  <a:cubicBezTo>
                    <a:pt x="13320" y="16215"/>
                    <a:pt x="13680" y="17609"/>
                    <a:pt x="13500" y="18886"/>
                  </a:cubicBezTo>
                  <a:cubicBezTo>
                    <a:pt x="13320" y="20164"/>
                    <a:pt x="12600" y="21325"/>
                    <a:pt x="11700" y="21325"/>
                  </a:cubicBezTo>
                  <a:cubicBezTo>
                    <a:pt x="10800" y="21325"/>
                    <a:pt x="9720" y="20164"/>
                    <a:pt x="9180" y="17609"/>
                  </a:cubicBezTo>
                  <a:cubicBezTo>
                    <a:pt x="8640" y="15054"/>
                    <a:pt x="8640" y="11106"/>
                    <a:pt x="9900" y="7854"/>
                  </a:cubicBezTo>
                  <a:cubicBezTo>
                    <a:pt x="11160" y="4602"/>
                    <a:pt x="13680" y="2048"/>
                    <a:pt x="15840" y="886"/>
                  </a:cubicBezTo>
                  <a:cubicBezTo>
                    <a:pt x="18000" y="-275"/>
                    <a:pt x="19800" y="-43"/>
                    <a:pt x="21600" y="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868908" y="4689443"/>
              <a:ext cx="145043" cy="13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79" fill="norm" stroke="1" extrusionOk="0">
                  <a:moveTo>
                    <a:pt x="10181" y="8182"/>
                  </a:moveTo>
                  <a:cubicBezTo>
                    <a:pt x="9555" y="6545"/>
                    <a:pt x="8929" y="4909"/>
                    <a:pt x="7990" y="3273"/>
                  </a:cubicBezTo>
                  <a:cubicBezTo>
                    <a:pt x="7051" y="1636"/>
                    <a:pt x="5799" y="0"/>
                    <a:pt x="4860" y="0"/>
                  </a:cubicBezTo>
                  <a:cubicBezTo>
                    <a:pt x="3921" y="0"/>
                    <a:pt x="3294" y="1636"/>
                    <a:pt x="2512" y="4418"/>
                  </a:cubicBezTo>
                  <a:cubicBezTo>
                    <a:pt x="1729" y="7200"/>
                    <a:pt x="790" y="11127"/>
                    <a:pt x="321" y="14073"/>
                  </a:cubicBezTo>
                  <a:cubicBezTo>
                    <a:pt x="-149" y="17018"/>
                    <a:pt x="-149" y="18982"/>
                    <a:pt x="634" y="20127"/>
                  </a:cubicBezTo>
                  <a:cubicBezTo>
                    <a:pt x="1416" y="21273"/>
                    <a:pt x="2981" y="21600"/>
                    <a:pt x="4234" y="20945"/>
                  </a:cubicBezTo>
                  <a:cubicBezTo>
                    <a:pt x="5486" y="20291"/>
                    <a:pt x="6425" y="18655"/>
                    <a:pt x="7677" y="16691"/>
                  </a:cubicBezTo>
                  <a:cubicBezTo>
                    <a:pt x="8929" y="14727"/>
                    <a:pt x="10494" y="12436"/>
                    <a:pt x="11590" y="12109"/>
                  </a:cubicBezTo>
                  <a:cubicBezTo>
                    <a:pt x="12686" y="11782"/>
                    <a:pt x="13312" y="13418"/>
                    <a:pt x="14094" y="15055"/>
                  </a:cubicBezTo>
                  <a:cubicBezTo>
                    <a:pt x="14877" y="16691"/>
                    <a:pt x="15816" y="18327"/>
                    <a:pt x="17068" y="18982"/>
                  </a:cubicBezTo>
                  <a:cubicBezTo>
                    <a:pt x="18321" y="19636"/>
                    <a:pt x="19886" y="19309"/>
                    <a:pt x="21451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0039349" y="4440650"/>
              <a:ext cx="508001" cy="39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4541"/>
                  </a:moveTo>
                  <a:cubicBezTo>
                    <a:pt x="180" y="16409"/>
                    <a:pt x="360" y="18277"/>
                    <a:pt x="450" y="19561"/>
                  </a:cubicBezTo>
                  <a:cubicBezTo>
                    <a:pt x="540" y="20845"/>
                    <a:pt x="540" y="21546"/>
                    <a:pt x="630" y="21546"/>
                  </a:cubicBezTo>
                  <a:cubicBezTo>
                    <a:pt x="720" y="21546"/>
                    <a:pt x="900" y="20845"/>
                    <a:pt x="1170" y="19620"/>
                  </a:cubicBezTo>
                  <a:cubicBezTo>
                    <a:pt x="1440" y="18394"/>
                    <a:pt x="1800" y="16642"/>
                    <a:pt x="2205" y="15358"/>
                  </a:cubicBezTo>
                  <a:cubicBezTo>
                    <a:pt x="2610" y="14074"/>
                    <a:pt x="3060" y="13256"/>
                    <a:pt x="3375" y="13140"/>
                  </a:cubicBezTo>
                  <a:cubicBezTo>
                    <a:pt x="3690" y="13023"/>
                    <a:pt x="3870" y="13607"/>
                    <a:pt x="3960" y="14482"/>
                  </a:cubicBezTo>
                  <a:cubicBezTo>
                    <a:pt x="4050" y="15358"/>
                    <a:pt x="4050" y="16525"/>
                    <a:pt x="4050" y="17401"/>
                  </a:cubicBezTo>
                  <a:cubicBezTo>
                    <a:pt x="4050" y="18277"/>
                    <a:pt x="4050" y="18861"/>
                    <a:pt x="4140" y="18861"/>
                  </a:cubicBezTo>
                  <a:cubicBezTo>
                    <a:pt x="4230" y="18861"/>
                    <a:pt x="4410" y="18277"/>
                    <a:pt x="4590" y="17635"/>
                  </a:cubicBezTo>
                  <a:cubicBezTo>
                    <a:pt x="4770" y="16992"/>
                    <a:pt x="4950" y="16292"/>
                    <a:pt x="5130" y="15650"/>
                  </a:cubicBezTo>
                  <a:cubicBezTo>
                    <a:pt x="5310" y="15008"/>
                    <a:pt x="5490" y="14424"/>
                    <a:pt x="5805" y="14307"/>
                  </a:cubicBezTo>
                  <a:cubicBezTo>
                    <a:pt x="6120" y="14190"/>
                    <a:pt x="6570" y="14541"/>
                    <a:pt x="6840" y="15241"/>
                  </a:cubicBezTo>
                  <a:cubicBezTo>
                    <a:pt x="7110" y="15942"/>
                    <a:pt x="7200" y="16992"/>
                    <a:pt x="7245" y="17810"/>
                  </a:cubicBezTo>
                  <a:cubicBezTo>
                    <a:pt x="7290" y="18627"/>
                    <a:pt x="7290" y="19211"/>
                    <a:pt x="7515" y="19561"/>
                  </a:cubicBezTo>
                  <a:cubicBezTo>
                    <a:pt x="7740" y="19911"/>
                    <a:pt x="8190" y="20028"/>
                    <a:pt x="8820" y="19678"/>
                  </a:cubicBezTo>
                  <a:cubicBezTo>
                    <a:pt x="9450" y="19328"/>
                    <a:pt x="10260" y="18510"/>
                    <a:pt x="10935" y="17401"/>
                  </a:cubicBezTo>
                  <a:cubicBezTo>
                    <a:pt x="11610" y="16292"/>
                    <a:pt x="12150" y="14891"/>
                    <a:pt x="12465" y="13782"/>
                  </a:cubicBezTo>
                  <a:cubicBezTo>
                    <a:pt x="12780" y="12672"/>
                    <a:pt x="12870" y="11855"/>
                    <a:pt x="12690" y="11563"/>
                  </a:cubicBezTo>
                  <a:cubicBezTo>
                    <a:pt x="12510" y="11271"/>
                    <a:pt x="12060" y="11505"/>
                    <a:pt x="11610" y="12264"/>
                  </a:cubicBezTo>
                  <a:cubicBezTo>
                    <a:pt x="11160" y="13023"/>
                    <a:pt x="10710" y="14307"/>
                    <a:pt x="10440" y="15533"/>
                  </a:cubicBezTo>
                  <a:cubicBezTo>
                    <a:pt x="10170" y="16759"/>
                    <a:pt x="10080" y="17927"/>
                    <a:pt x="10125" y="18802"/>
                  </a:cubicBezTo>
                  <a:cubicBezTo>
                    <a:pt x="10170" y="19678"/>
                    <a:pt x="10350" y="20262"/>
                    <a:pt x="10710" y="20554"/>
                  </a:cubicBezTo>
                  <a:cubicBezTo>
                    <a:pt x="11070" y="20845"/>
                    <a:pt x="11610" y="20845"/>
                    <a:pt x="12465" y="20145"/>
                  </a:cubicBezTo>
                  <a:cubicBezTo>
                    <a:pt x="13320" y="19444"/>
                    <a:pt x="14490" y="18043"/>
                    <a:pt x="15795" y="15241"/>
                  </a:cubicBezTo>
                  <a:cubicBezTo>
                    <a:pt x="17100" y="12439"/>
                    <a:pt x="18540" y="8236"/>
                    <a:pt x="19305" y="5667"/>
                  </a:cubicBezTo>
                  <a:cubicBezTo>
                    <a:pt x="20070" y="3098"/>
                    <a:pt x="20160" y="2164"/>
                    <a:pt x="20205" y="1405"/>
                  </a:cubicBezTo>
                  <a:cubicBezTo>
                    <a:pt x="20250" y="647"/>
                    <a:pt x="20250" y="63"/>
                    <a:pt x="20115" y="4"/>
                  </a:cubicBezTo>
                  <a:cubicBezTo>
                    <a:pt x="19980" y="-54"/>
                    <a:pt x="19710" y="413"/>
                    <a:pt x="19305" y="2456"/>
                  </a:cubicBezTo>
                  <a:cubicBezTo>
                    <a:pt x="18900" y="4500"/>
                    <a:pt x="18360" y="8119"/>
                    <a:pt x="17955" y="11330"/>
                  </a:cubicBezTo>
                  <a:cubicBezTo>
                    <a:pt x="17550" y="14541"/>
                    <a:pt x="17280" y="17343"/>
                    <a:pt x="17280" y="18977"/>
                  </a:cubicBezTo>
                  <a:cubicBezTo>
                    <a:pt x="17280" y="20612"/>
                    <a:pt x="17550" y="21079"/>
                    <a:pt x="17955" y="21196"/>
                  </a:cubicBezTo>
                  <a:cubicBezTo>
                    <a:pt x="18360" y="21312"/>
                    <a:pt x="18900" y="21079"/>
                    <a:pt x="19530" y="20203"/>
                  </a:cubicBezTo>
                  <a:cubicBezTo>
                    <a:pt x="20160" y="19328"/>
                    <a:pt x="20880" y="17810"/>
                    <a:pt x="21600" y="16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0452099" y="4612971"/>
              <a:ext cx="279401" cy="13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1393"/>
                  </a:moveTo>
                  <a:cubicBezTo>
                    <a:pt x="3764" y="2068"/>
                    <a:pt x="7527" y="2743"/>
                    <a:pt x="9818" y="3081"/>
                  </a:cubicBezTo>
                  <a:cubicBezTo>
                    <a:pt x="12109" y="3418"/>
                    <a:pt x="12927" y="3418"/>
                    <a:pt x="13582" y="2743"/>
                  </a:cubicBezTo>
                  <a:cubicBezTo>
                    <a:pt x="14236" y="2068"/>
                    <a:pt x="14727" y="718"/>
                    <a:pt x="14564" y="212"/>
                  </a:cubicBezTo>
                  <a:cubicBezTo>
                    <a:pt x="14400" y="-294"/>
                    <a:pt x="13582" y="43"/>
                    <a:pt x="12682" y="1900"/>
                  </a:cubicBezTo>
                  <a:cubicBezTo>
                    <a:pt x="11782" y="3756"/>
                    <a:pt x="10800" y="7131"/>
                    <a:pt x="10309" y="10000"/>
                  </a:cubicBezTo>
                  <a:cubicBezTo>
                    <a:pt x="9818" y="12868"/>
                    <a:pt x="9818" y="15231"/>
                    <a:pt x="10227" y="17256"/>
                  </a:cubicBezTo>
                  <a:cubicBezTo>
                    <a:pt x="10636" y="19281"/>
                    <a:pt x="11455" y="20968"/>
                    <a:pt x="13091" y="21137"/>
                  </a:cubicBezTo>
                  <a:cubicBezTo>
                    <a:pt x="14727" y="21306"/>
                    <a:pt x="17182" y="19956"/>
                    <a:pt x="18736" y="18269"/>
                  </a:cubicBezTo>
                  <a:cubicBezTo>
                    <a:pt x="20291" y="16581"/>
                    <a:pt x="20945" y="14556"/>
                    <a:pt x="21600" y="12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737849" y="4589960"/>
              <a:ext cx="133351" cy="19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0"/>
                  </a:moveTo>
                  <a:cubicBezTo>
                    <a:pt x="2057" y="3638"/>
                    <a:pt x="4114" y="7276"/>
                    <a:pt x="5829" y="10232"/>
                  </a:cubicBezTo>
                  <a:cubicBezTo>
                    <a:pt x="7543" y="13187"/>
                    <a:pt x="8914" y="15461"/>
                    <a:pt x="9771" y="17394"/>
                  </a:cubicBezTo>
                  <a:cubicBezTo>
                    <a:pt x="10629" y="19326"/>
                    <a:pt x="10971" y="20918"/>
                    <a:pt x="10629" y="21259"/>
                  </a:cubicBezTo>
                  <a:cubicBezTo>
                    <a:pt x="10286" y="21600"/>
                    <a:pt x="9257" y="20691"/>
                    <a:pt x="8743" y="18076"/>
                  </a:cubicBezTo>
                  <a:cubicBezTo>
                    <a:pt x="8229" y="15461"/>
                    <a:pt x="8229" y="11141"/>
                    <a:pt x="10457" y="7958"/>
                  </a:cubicBezTo>
                  <a:cubicBezTo>
                    <a:pt x="12686" y="4775"/>
                    <a:pt x="17143" y="2728"/>
                    <a:pt x="21600" y="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1330050" y="4432300"/>
              <a:ext cx="353950" cy="64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2" fill="norm" stroke="1" extrusionOk="0">
                  <a:moveTo>
                    <a:pt x="9543" y="7588"/>
                  </a:moveTo>
                  <a:cubicBezTo>
                    <a:pt x="8643" y="6952"/>
                    <a:pt x="7743" y="6317"/>
                    <a:pt x="6650" y="6105"/>
                  </a:cubicBezTo>
                  <a:cubicBezTo>
                    <a:pt x="5557" y="5893"/>
                    <a:pt x="4271" y="6105"/>
                    <a:pt x="3114" y="6882"/>
                  </a:cubicBezTo>
                  <a:cubicBezTo>
                    <a:pt x="1957" y="7658"/>
                    <a:pt x="929" y="8999"/>
                    <a:pt x="414" y="9952"/>
                  </a:cubicBezTo>
                  <a:cubicBezTo>
                    <a:pt x="-100" y="10905"/>
                    <a:pt x="-100" y="11470"/>
                    <a:pt x="221" y="11823"/>
                  </a:cubicBezTo>
                  <a:cubicBezTo>
                    <a:pt x="543" y="12176"/>
                    <a:pt x="1186" y="12317"/>
                    <a:pt x="2343" y="11929"/>
                  </a:cubicBezTo>
                  <a:cubicBezTo>
                    <a:pt x="3500" y="11540"/>
                    <a:pt x="5171" y="10623"/>
                    <a:pt x="6521" y="9176"/>
                  </a:cubicBezTo>
                  <a:cubicBezTo>
                    <a:pt x="7871" y="7729"/>
                    <a:pt x="8900" y="5752"/>
                    <a:pt x="9929" y="4235"/>
                  </a:cubicBezTo>
                  <a:cubicBezTo>
                    <a:pt x="10957" y="2717"/>
                    <a:pt x="11986" y="1658"/>
                    <a:pt x="12757" y="1023"/>
                  </a:cubicBezTo>
                  <a:cubicBezTo>
                    <a:pt x="13529" y="388"/>
                    <a:pt x="14043" y="176"/>
                    <a:pt x="14621" y="70"/>
                  </a:cubicBezTo>
                  <a:cubicBezTo>
                    <a:pt x="15200" y="-36"/>
                    <a:pt x="15843" y="-36"/>
                    <a:pt x="16164" y="176"/>
                  </a:cubicBezTo>
                  <a:cubicBezTo>
                    <a:pt x="16486" y="388"/>
                    <a:pt x="16486" y="811"/>
                    <a:pt x="15779" y="2223"/>
                  </a:cubicBezTo>
                  <a:cubicBezTo>
                    <a:pt x="15071" y="3635"/>
                    <a:pt x="13657" y="6035"/>
                    <a:pt x="12243" y="8364"/>
                  </a:cubicBezTo>
                  <a:cubicBezTo>
                    <a:pt x="10829" y="10693"/>
                    <a:pt x="9414" y="12952"/>
                    <a:pt x="8450" y="14823"/>
                  </a:cubicBezTo>
                  <a:cubicBezTo>
                    <a:pt x="7486" y="16693"/>
                    <a:pt x="6971" y="18176"/>
                    <a:pt x="6714" y="19129"/>
                  </a:cubicBezTo>
                  <a:cubicBezTo>
                    <a:pt x="6457" y="20082"/>
                    <a:pt x="6457" y="20505"/>
                    <a:pt x="6650" y="20858"/>
                  </a:cubicBezTo>
                  <a:cubicBezTo>
                    <a:pt x="6843" y="21211"/>
                    <a:pt x="7229" y="21493"/>
                    <a:pt x="7679" y="21529"/>
                  </a:cubicBezTo>
                  <a:cubicBezTo>
                    <a:pt x="8129" y="21564"/>
                    <a:pt x="8643" y="21352"/>
                    <a:pt x="9414" y="20399"/>
                  </a:cubicBezTo>
                  <a:cubicBezTo>
                    <a:pt x="10186" y="19446"/>
                    <a:pt x="11214" y="17752"/>
                    <a:pt x="11729" y="16693"/>
                  </a:cubicBezTo>
                  <a:cubicBezTo>
                    <a:pt x="12243" y="15635"/>
                    <a:pt x="12243" y="15211"/>
                    <a:pt x="12243" y="14823"/>
                  </a:cubicBezTo>
                  <a:cubicBezTo>
                    <a:pt x="12243" y="14435"/>
                    <a:pt x="12243" y="14082"/>
                    <a:pt x="12050" y="13764"/>
                  </a:cubicBezTo>
                  <a:cubicBezTo>
                    <a:pt x="11857" y="13446"/>
                    <a:pt x="11471" y="13164"/>
                    <a:pt x="11536" y="13129"/>
                  </a:cubicBezTo>
                  <a:cubicBezTo>
                    <a:pt x="11600" y="13093"/>
                    <a:pt x="12114" y="13305"/>
                    <a:pt x="13400" y="13340"/>
                  </a:cubicBezTo>
                  <a:cubicBezTo>
                    <a:pt x="14686" y="13376"/>
                    <a:pt x="16743" y="13235"/>
                    <a:pt x="18221" y="13058"/>
                  </a:cubicBezTo>
                  <a:cubicBezTo>
                    <a:pt x="19700" y="12882"/>
                    <a:pt x="20600" y="12670"/>
                    <a:pt x="21500" y="12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553449" y="5144527"/>
              <a:ext cx="190501" cy="47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5840" y="16462"/>
                  </a:moveTo>
                  <a:cubicBezTo>
                    <a:pt x="15120" y="15320"/>
                    <a:pt x="14400" y="14178"/>
                    <a:pt x="13440" y="13464"/>
                  </a:cubicBezTo>
                  <a:cubicBezTo>
                    <a:pt x="12480" y="12751"/>
                    <a:pt x="11280" y="12465"/>
                    <a:pt x="9240" y="12893"/>
                  </a:cubicBezTo>
                  <a:cubicBezTo>
                    <a:pt x="7200" y="13322"/>
                    <a:pt x="4320" y="14463"/>
                    <a:pt x="2520" y="15796"/>
                  </a:cubicBezTo>
                  <a:cubicBezTo>
                    <a:pt x="720" y="17128"/>
                    <a:pt x="0" y="18650"/>
                    <a:pt x="0" y="19649"/>
                  </a:cubicBezTo>
                  <a:cubicBezTo>
                    <a:pt x="0" y="20648"/>
                    <a:pt x="720" y="21124"/>
                    <a:pt x="1680" y="21362"/>
                  </a:cubicBezTo>
                  <a:cubicBezTo>
                    <a:pt x="2640" y="21600"/>
                    <a:pt x="3840" y="21600"/>
                    <a:pt x="5520" y="20886"/>
                  </a:cubicBezTo>
                  <a:cubicBezTo>
                    <a:pt x="7200" y="20173"/>
                    <a:pt x="9360" y="18745"/>
                    <a:pt x="10920" y="16509"/>
                  </a:cubicBezTo>
                  <a:cubicBezTo>
                    <a:pt x="12480" y="14273"/>
                    <a:pt x="13440" y="11228"/>
                    <a:pt x="14040" y="8564"/>
                  </a:cubicBezTo>
                  <a:cubicBezTo>
                    <a:pt x="14640" y="5900"/>
                    <a:pt x="14880" y="3616"/>
                    <a:pt x="15120" y="2141"/>
                  </a:cubicBezTo>
                  <a:cubicBezTo>
                    <a:pt x="15360" y="666"/>
                    <a:pt x="15600" y="0"/>
                    <a:pt x="15720" y="0"/>
                  </a:cubicBezTo>
                  <a:cubicBezTo>
                    <a:pt x="15840" y="0"/>
                    <a:pt x="15840" y="666"/>
                    <a:pt x="15840" y="2284"/>
                  </a:cubicBezTo>
                  <a:cubicBezTo>
                    <a:pt x="15840" y="3901"/>
                    <a:pt x="15840" y="6470"/>
                    <a:pt x="16440" y="9278"/>
                  </a:cubicBezTo>
                  <a:cubicBezTo>
                    <a:pt x="17040" y="12085"/>
                    <a:pt x="18240" y="15130"/>
                    <a:pt x="19200" y="16890"/>
                  </a:cubicBezTo>
                  <a:cubicBezTo>
                    <a:pt x="20160" y="18650"/>
                    <a:pt x="20880" y="19126"/>
                    <a:pt x="21600" y="19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788763" y="5347311"/>
              <a:ext cx="69488" cy="19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99" fill="norm" stroke="1" extrusionOk="0">
                  <a:moveTo>
                    <a:pt x="3815" y="10376"/>
                  </a:moveTo>
                  <a:cubicBezTo>
                    <a:pt x="2506" y="12959"/>
                    <a:pt x="1197" y="15541"/>
                    <a:pt x="543" y="17654"/>
                  </a:cubicBezTo>
                  <a:cubicBezTo>
                    <a:pt x="-112" y="19768"/>
                    <a:pt x="-112" y="21411"/>
                    <a:pt x="215" y="21176"/>
                  </a:cubicBezTo>
                  <a:cubicBezTo>
                    <a:pt x="543" y="20941"/>
                    <a:pt x="1197" y="18828"/>
                    <a:pt x="1852" y="15424"/>
                  </a:cubicBezTo>
                  <a:cubicBezTo>
                    <a:pt x="2506" y="12020"/>
                    <a:pt x="3161" y="7324"/>
                    <a:pt x="3488" y="4389"/>
                  </a:cubicBezTo>
                  <a:cubicBezTo>
                    <a:pt x="3815" y="1454"/>
                    <a:pt x="3815" y="281"/>
                    <a:pt x="6761" y="46"/>
                  </a:cubicBezTo>
                  <a:cubicBezTo>
                    <a:pt x="9706" y="-189"/>
                    <a:pt x="15597" y="515"/>
                    <a:pt x="21488" y="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839199" y="5349591"/>
              <a:ext cx="101601" cy="1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21600" y="2350"/>
                  </a:moveTo>
                  <a:cubicBezTo>
                    <a:pt x="19800" y="1421"/>
                    <a:pt x="18000" y="492"/>
                    <a:pt x="15525" y="143"/>
                  </a:cubicBezTo>
                  <a:cubicBezTo>
                    <a:pt x="13050" y="-205"/>
                    <a:pt x="9900" y="27"/>
                    <a:pt x="8550" y="1421"/>
                  </a:cubicBezTo>
                  <a:cubicBezTo>
                    <a:pt x="7200" y="2814"/>
                    <a:pt x="7650" y="5369"/>
                    <a:pt x="9450" y="7924"/>
                  </a:cubicBezTo>
                  <a:cubicBezTo>
                    <a:pt x="11250" y="10479"/>
                    <a:pt x="14400" y="13034"/>
                    <a:pt x="16200" y="15124"/>
                  </a:cubicBezTo>
                  <a:cubicBezTo>
                    <a:pt x="18000" y="17214"/>
                    <a:pt x="18450" y="18840"/>
                    <a:pt x="16650" y="19885"/>
                  </a:cubicBezTo>
                  <a:cubicBezTo>
                    <a:pt x="14850" y="20930"/>
                    <a:pt x="10800" y="21395"/>
                    <a:pt x="7650" y="20118"/>
                  </a:cubicBezTo>
                  <a:cubicBezTo>
                    <a:pt x="4500" y="18840"/>
                    <a:pt x="2250" y="15821"/>
                    <a:pt x="0" y="12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972281" y="5161460"/>
              <a:ext cx="222519" cy="41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9" fill="norm" stroke="1" extrusionOk="0">
                  <a:moveTo>
                    <a:pt x="6750" y="0"/>
                  </a:moveTo>
                  <a:cubicBezTo>
                    <a:pt x="5935" y="4125"/>
                    <a:pt x="5120" y="8249"/>
                    <a:pt x="4611" y="11506"/>
                  </a:cubicBezTo>
                  <a:cubicBezTo>
                    <a:pt x="4101" y="14762"/>
                    <a:pt x="3897" y="17150"/>
                    <a:pt x="3796" y="18615"/>
                  </a:cubicBezTo>
                  <a:cubicBezTo>
                    <a:pt x="3694" y="20080"/>
                    <a:pt x="3694" y="20623"/>
                    <a:pt x="4203" y="21003"/>
                  </a:cubicBezTo>
                  <a:cubicBezTo>
                    <a:pt x="4713" y="21383"/>
                    <a:pt x="5731" y="21600"/>
                    <a:pt x="6547" y="21491"/>
                  </a:cubicBezTo>
                  <a:cubicBezTo>
                    <a:pt x="7362" y="21383"/>
                    <a:pt x="7973" y="20949"/>
                    <a:pt x="8279" y="19918"/>
                  </a:cubicBezTo>
                  <a:cubicBezTo>
                    <a:pt x="8584" y="18886"/>
                    <a:pt x="8584" y="17258"/>
                    <a:pt x="7464" y="15793"/>
                  </a:cubicBezTo>
                  <a:cubicBezTo>
                    <a:pt x="6343" y="14328"/>
                    <a:pt x="4101" y="13025"/>
                    <a:pt x="2471" y="12320"/>
                  </a:cubicBezTo>
                  <a:cubicBezTo>
                    <a:pt x="841" y="11614"/>
                    <a:pt x="-178" y="11506"/>
                    <a:pt x="26" y="11451"/>
                  </a:cubicBezTo>
                  <a:cubicBezTo>
                    <a:pt x="230" y="11397"/>
                    <a:pt x="1656" y="11397"/>
                    <a:pt x="3897" y="11614"/>
                  </a:cubicBezTo>
                  <a:cubicBezTo>
                    <a:pt x="6139" y="11831"/>
                    <a:pt x="9196" y="12265"/>
                    <a:pt x="11437" y="13405"/>
                  </a:cubicBezTo>
                  <a:cubicBezTo>
                    <a:pt x="13679" y="14545"/>
                    <a:pt x="15105" y="16390"/>
                    <a:pt x="15818" y="17638"/>
                  </a:cubicBezTo>
                  <a:cubicBezTo>
                    <a:pt x="16531" y="18886"/>
                    <a:pt x="16531" y="19538"/>
                    <a:pt x="16328" y="19538"/>
                  </a:cubicBezTo>
                  <a:cubicBezTo>
                    <a:pt x="16124" y="19538"/>
                    <a:pt x="15716" y="18886"/>
                    <a:pt x="15513" y="17855"/>
                  </a:cubicBezTo>
                  <a:cubicBezTo>
                    <a:pt x="15309" y="16824"/>
                    <a:pt x="15309" y="15413"/>
                    <a:pt x="16328" y="14219"/>
                  </a:cubicBezTo>
                  <a:cubicBezTo>
                    <a:pt x="17347" y="13025"/>
                    <a:pt x="19384" y="12048"/>
                    <a:pt x="21422" y="1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195375" y="5396410"/>
              <a:ext cx="111474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248" fill="norm" stroke="1" extrusionOk="0">
                  <a:moveTo>
                    <a:pt x="16387" y="3411"/>
                  </a:moveTo>
                  <a:cubicBezTo>
                    <a:pt x="11282" y="5968"/>
                    <a:pt x="6176" y="8526"/>
                    <a:pt x="3231" y="10658"/>
                  </a:cubicBezTo>
                  <a:cubicBezTo>
                    <a:pt x="285" y="12789"/>
                    <a:pt x="-500" y="14495"/>
                    <a:pt x="285" y="16484"/>
                  </a:cubicBezTo>
                  <a:cubicBezTo>
                    <a:pt x="1071" y="18474"/>
                    <a:pt x="3427" y="20747"/>
                    <a:pt x="7158" y="21174"/>
                  </a:cubicBezTo>
                  <a:cubicBezTo>
                    <a:pt x="10889" y="21600"/>
                    <a:pt x="15995" y="20179"/>
                    <a:pt x="18547" y="17195"/>
                  </a:cubicBezTo>
                  <a:cubicBezTo>
                    <a:pt x="21100" y="14211"/>
                    <a:pt x="21100" y="9663"/>
                    <a:pt x="19922" y="6537"/>
                  </a:cubicBezTo>
                  <a:cubicBezTo>
                    <a:pt x="18744" y="3411"/>
                    <a:pt x="16387" y="1705"/>
                    <a:pt x="140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970226" y="5318093"/>
              <a:ext cx="69124" cy="24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5" fill="norm" stroke="1" extrusionOk="0">
                  <a:moveTo>
                    <a:pt x="3702" y="8077"/>
                  </a:moveTo>
                  <a:cubicBezTo>
                    <a:pt x="2393" y="11833"/>
                    <a:pt x="1084" y="15590"/>
                    <a:pt x="430" y="17937"/>
                  </a:cubicBezTo>
                  <a:cubicBezTo>
                    <a:pt x="-225" y="20285"/>
                    <a:pt x="-225" y="21224"/>
                    <a:pt x="1084" y="21412"/>
                  </a:cubicBezTo>
                  <a:cubicBezTo>
                    <a:pt x="2393" y="21600"/>
                    <a:pt x="5011" y="21037"/>
                    <a:pt x="7302" y="18501"/>
                  </a:cubicBezTo>
                  <a:cubicBezTo>
                    <a:pt x="9593" y="15965"/>
                    <a:pt x="11557" y="11457"/>
                    <a:pt x="12211" y="8358"/>
                  </a:cubicBezTo>
                  <a:cubicBezTo>
                    <a:pt x="12866" y="5259"/>
                    <a:pt x="12211" y="3569"/>
                    <a:pt x="11230" y="2254"/>
                  </a:cubicBezTo>
                  <a:cubicBezTo>
                    <a:pt x="10248" y="939"/>
                    <a:pt x="8939" y="0"/>
                    <a:pt x="8611" y="0"/>
                  </a:cubicBezTo>
                  <a:cubicBezTo>
                    <a:pt x="8284" y="0"/>
                    <a:pt x="8939" y="939"/>
                    <a:pt x="11230" y="1784"/>
                  </a:cubicBezTo>
                  <a:cubicBezTo>
                    <a:pt x="13520" y="2630"/>
                    <a:pt x="17448" y="3381"/>
                    <a:pt x="21375" y="4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058399" y="5358699"/>
              <a:ext cx="100130" cy="20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132" fill="norm" stroke="1" extrusionOk="0">
                  <a:moveTo>
                    <a:pt x="17192" y="2578"/>
                  </a:moveTo>
                  <a:cubicBezTo>
                    <a:pt x="15429" y="1924"/>
                    <a:pt x="13665" y="1269"/>
                    <a:pt x="11020" y="724"/>
                  </a:cubicBezTo>
                  <a:cubicBezTo>
                    <a:pt x="8376" y="178"/>
                    <a:pt x="4849" y="-258"/>
                    <a:pt x="2865" y="178"/>
                  </a:cubicBezTo>
                  <a:cubicBezTo>
                    <a:pt x="882" y="615"/>
                    <a:pt x="441" y="1924"/>
                    <a:pt x="1984" y="3342"/>
                  </a:cubicBezTo>
                  <a:cubicBezTo>
                    <a:pt x="3527" y="4760"/>
                    <a:pt x="7053" y="6287"/>
                    <a:pt x="10800" y="8687"/>
                  </a:cubicBezTo>
                  <a:cubicBezTo>
                    <a:pt x="14547" y="11087"/>
                    <a:pt x="18514" y="14360"/>
                    <a:pt x="20057" y="16542"/>
                  </a:cubicBezTo>
                  <a:cubicBezTo>
                    <a:pt x="21600" y="18724"/>
                    <a:pt x="20718" y="19815"/>
                    <a:pt x="18955" y="20469"/>
                  </a:cubicBezTo>
                  <a:cubicBezTo>
                    <a:pt x="17192" y="21124"/>
                    <a:pt x="14547" y="21342"/>
                    <a:pt x="11241" y="20906"/>
                  </a:cubicBezTo>
                  <a:cubicBezTo>
                    <a:pt x="7935" y="20469"/>
                    <a:pt x="3967" y="19378"/>
                    <a:pt x="0" y="18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600266" y="5383710"/>
              <a:ext cx="340785" cy="21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3086" y="0"/>
                  </a:moveTo>
                  <a:cubicBezTo>
                    <a:pt x="2415" y="0"/>
                    <a:pt x="1744" y="0"/>
                    <a:pt x="1275" y="734"/>
                  </a:cubicBezTo>
                  <a:cubicBezTo>
                    <a:pt x="805" y="1468"/>
                    <a:pt x="537" y="2936"/>
                    <a:pt x="335" y="5872"/>
                  </a:cubicBezTo>
                  <a:cubicBezTo>
                    <a:pt x="134" y="8808"/>
                    <a:pt x="0" y="13212"/>
                    <a:pt x="0" y="15938"/>
                  </a:cubicBezTo>
                  <a:cubicBezTo>
                    <a:pt x="0" y="18664"/>
                    <a:pt x="134" y="19713"/>
                    <a:pt x="537" y="20447"/>
                  </a:cubicBezTo>
                  <a:cubicBezTo>
                    <a:pt x="939" y="21181"/>
                    <a:pt x="1610" y="21600"/>
                    <a:pt x="2683" y="19608"/>
                  </a:cubicBezTo>
                  <a:cubicBezTo>
                    <a:pt x="3757" y="17616"/>
                    <a:pt x="5232" y="13212"/>
                    <a:pt x="6171" y="10590"/>
                  </a:cubicBezTo>
                  <a:cubicBezTo>
                    <a:pt x="7111" y="7969"/>
                    <a:pt x="7513" y="7130"/>
                    <a:pt x="7714" y="7340"/>
                  </a:cubicBezTo>
                  <a:cubicBezTo>
                    <a:pt x="7916" y="7550"/>
                    <a:pt x="7916" y="8808"/>
                    <a:pt x="7983" y="9961"/>
                  </a:cubicBezTo>
                  <a:cubicBezTo>
                    <a:pt x="8050" y="11115"/>
                    <a:pt x="8184" y="12163"/>
                    <a:pt x="8519" y="13421"/>
                  </a:cubicBezTo>
                  <a:cubicBezTo>
                    <a:pt x="8855" y="14680"/>
                    <a:pt x="9391" y="16148"/>
                    <a:pt x="10062" y="16462"/>
                  </a:cubicBezTo>
                  <a:cubicBezTo>
                    <a:pt x="10733" y="16777"/>
                    <a:pt x="11538" y="15938"/>
                    <a:pt x="12276" y="14155"/>
                  </a:cubicBezTo>
                  <a:cubicBezTo>
                    <a:pt x="13014" y="12373"/>
                    <a:pt x="13684" y="9647"/>
                    <a:pt x="14020" y="7759"/>
                  </a:cubicBezTo>
                  <a:cubicBezTo>
                    <a:pt x="14355" y="5872"/>
                    <a:pt x="14355" y="4823"/>
                    <a:pt x="14355" y="4823"/>
                  </a:cubicBezTo>
                  <a:cubicBezTo>
                    <a:pt x="14355" y="4823"/>
                    <a:pt x="14355" y="5872"/>
                    <a:pt x="14489" y="8283"/>
                  </a:cubicBezTo>
                  <a:cubicBezTo>
                    <a:pt x="14624" y="10695"/>
                    <a:pt x="14892" y="14470"/>
                    <a:pt x="15160" y="14575"/>
                  </a:cubicBezTo>
                  <a:cubicBezTo>
                    <a:pt x="15429" y="14680"/>
                    <a:pt x="15697" y="11115"/>
                    <a:pt x="16032" y="8074"/>
                  </a:cubicBezTo>
                  <a:cubicBezTo>
                    <a:pt x="16368" y="5033"/>
                    <a:pt x="16770" y="2517"/>
                    <a:pt x="17173" y="1992"/>
                  </a:cubicBezTo>
                  <a:cubicBezTo>
                    <a:pt x="17575" y="1468"/>
                    <a:pt x="17978" y="2936"/>
                    <a:pt x="18716" y="6396"/>
                  </a:cubicBezTo>
                  <a:cubicBezTo>
                    <a:pt x="19453" y="9856"/>
                    <a:pt x="20527" y="15309"/>
                    <a:pt x="21600" y="2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044296" y="5193210"/>
              <a:ext cx="112654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44" fill="norm" stroke="1" extrusionOk="0">
                  <a:moveTo>
                    <a:pt x="5689" y="0"/>
                  </a:moveTo>
                  <a:cubicBezTo>
                    <a:pt x="5289" y="3580"/>
                    <a:pt x="4889" y="7160"/>
                    <a:pt x="4489" y="10561"/>
                  </a:cubicBezTo>
                  <a:cubicBezTo>
                    <a:pt x="4089" y="13962"/>
                    <a:pt x="3689" y="17185"/>
                    <a:pt x="3089" y="19094"/>
                  </a:cubicBezTo>
                  <a:cubicBezTo>
                    <a:pt x="2489" y="21003"/>
                    <a:pt x="1689" y="21600"/>
                    <a:pt x="1089" y="21540"/>
                  </a:cubicBezTo>
                  <a:cubicBezTo>
                    <a:pt x="489" y="21481"/>
                    <a:pt x="89" y="20765"/>
                    <a:pt x="489" y="18975"/>
                  </a:cubicBezTo>
                  <a:cubicBezTo>
                    <a:pt x="889" y="17185"/>
                    <a:pt x="2089" y="14320"/>
                    <a:pt x="3489" y="12530"/>
                  </a:cubicBezTo>
                  <a:cubicBezTo>
                    <a:pt x="4889" y="10740"/>
                    <a:pt x="6489" y="10024"/>
                    <a:pt x="7689" y="9965"/>
                  </a:cubicBezTo>
                  <a:cubicBezTo>
                    <a:pt x="8889" y="9905"/>
                    <a:pt x="9689" y="10502"/>
                    <a:pt x="10089" y="11098"/>
                  </a:cubicBezTo>
                  <a:cubicBezTo>
                    <a:pt x="10489" y="11695"/>
                    <a:pt x="10489" y="12292"/>
                    <a:pt x="10489" y="12888"/>
                  </a:cubicBezTo>
                  <a:cubicBezTo>
                    <a:pt x="10489" y="13485"/>
                    <a:pt x="10489" y="14082"/>
                    <a:pt x="9489" y="14559"/>
                  </a:cubicBezTo>
                  <a:cubicBezTo>
                    <a:pt x="8489" y="15036"/>
                    <a:pt x="6489" y="15394"/>
                    <a:pt x="4689" y="15752"/>
                  </a:cubicBezTo>
                  <a:cubicBezTo>
                    <a:pt x="2889" y="16110"/>
                    <a:pt x="1289" y="16469"/>
                    <a:pt x="489" y="16946"/>
                  </a:cubicBezTo>
                  <a:cubicBezTo>
                    <a:pt x="-311" y="17423"/>
                    <a:pt x="-311" y="18020"/>
                    <a:pt x="1889" y="18736"/>
                  </a:cubicBezTo>
                  <a:cubicBezTo>
                    <a:pt x="4089" y="19452"/>
                    <a:pt x="8489" y="20287"/>
                    <a:pt x="12089" y="20705"/>
                  </a:cubicBezTo>
                  <a:cubicBezTo>
                    <a:pt x="15689" y="21123"/>
                    <a:pt x="18489" y="21123"/>
                    <a:pt x="21289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1227742" y="5379986"/>
              <a:ext cx="94309" cy="15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63" fill="norm" stroke="1" extrusionOk="0">
                  <a:moveTo>
                    <a:pt x="2666" y="1352"/>
                  </a:moveTo>
                  <a:cubicBezTo>
                    <a:pt x="1226" y="9310"/>
                    <a:pt x="-214" y="17268"/>
                    <a:pt x="26" y="17837"/>
                  </a:cubicBezTo>
                  <a:cubicBezTo>
                    <a:pt x="266" y="18405"/>
                    <a:pt x="2186" y="11584"/>
                    <a:pt x="3626" y="7463"/>
                  </a:cubicBezTo>
                  <a:cubicBezTo>
                    <a:pt x="5066" y="3342"/>
                    <a:pt x="6026" y="1921"/>
                    <a:pt x="7706" y="926"/>
                  </a:cubicBezTo>
                  <a:cubicBezTo>
                    <a:pt x="9386" y="-69"/>
                    <a:pt x="11786" y="-637"/>
                    <a:pt x="13946" y="1210"/>
                  </a:cubicBezTo>
                  <a:cubicBezTo>
                    <a:pt x="16106" y="3058"/>
                    <a:pt x="18026" y="7321"/>
                    <a:pt x="19226" y="11016"/>
                  </a:cubicBezTo>
                  <a:cubicBezTo>
                    <a:pt x="20426" y="14710"/>
                    <a:pt x="20906" y="17837"/>
                    <a:pt x="21386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1393603" y="5402760"/>
              <a:ext cx="93547" cy="17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77" fill="norm" stroke="1" extrusionOk="0">
                  <a:moveTo>
                    <a:pt x="15454" y="3904"/>
                  </a:moveTo>
                  <a:cubicBezTo>
                    <a:pt x="13054" y="3123"/>
                    <a:pt x="10654" y="2342"/>
                    <a:pt x="8494" y="2472"/>
                  </a:cubicBezTo>
                  <a:cubicBezTo>
                    <a:pt x="6334" y="2602"/>
                    <a:pt x="4414" y="3643"/>
                    <a:pt x="2734" y="5725"/>
                  </a:cubicBezTo>
                  <a:cubicBezTo>
                    <a:pt x="1054" y="7807"/>
                    <a:pt x="-386" y="10930"/>
                    <a:pt x="94" y="13793"/>
                  </a:cubicBezTo>
                  <a:cubicBezTo>
                    <a:pt x="574" y="16655"/>
                    <a:pt x="2974" y="19258"/>
                    <a:pt x="5374" y="20429"/>
                  </a:cubicBezTo>
                  <a:cubicBezTo>
                    <a:pt x="7774" y="21600"/>
                    <a:pt x="10174" y="21340"/>
                    <a:pt x="12574" y="18347"/>
                  </a:cubicBezTo>
                  <a:cubicBezTo>
                    <a:pt x="14974" y="15354"/>
                    <a:pt x="17374" y="9629"/>
                    <a:pt x="18814" y="6116"/>
                  </a:cubicBezTo>
                  <a:cubicBezTo>
                    <a:pt x="20254" y="2602"/>
                    <a:pt x="20734" y="1301"/>
                    <a:pt x="212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522879" y="5358310"/>
              <a:ext cx="214550" cy="15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88" fill="norm" stroke="1" extrusionOk="0">
                  <a:moveTo>
                    <a:pt x="1493" y="5968"/>
                  </a:moveTo>
                  <a:cubicBezTo>
                    <a:pt x="1073" y="7389"/>
                    <a:pt x="654" y="8811"/>
                    <a:pt x="339" y="10232"/>
                  </a:cubicBezTo>
                  <a:cubicBezTo>
                    <a:pt x="25" y="11653"/>
                    <a:pt x="-185" y="13074"/>
                    <a:pt x="234" y="14068"/>
                  </a:cubicBezTo>
                  <a:cubicBezTo>
                    <a:pt x="654" y="15063"/>
                    <a:pt x="1702" y="15632"/>
                    <a:pt x="2751" y="15774"/>
                  </a:cubicBezTo>
                  <a:cubicBezTo>
                    <a:pt x="3799" y="15916"/>
                    <a:pt x="4848" y="15632"/>
                    <a:pt x="5897" y="14921"/>
                  </a:cubicBezTo>
                  <a:cubicBezTo>
                    <a:pt x="6945" y="14211"/>
                    <a:pt x="7994" y="13074"/>
                    <a:pt x="8413" y="13642"/>
                  </a:cubicBezTo>
                  <a:cubicBezTo>
                    <a:pt x="8832" y="14211"/>
                    <a:pt x="8623" y="16484"/>
                    <a:pt x="8832" y="18189"/>
                  </a:cubicBezTo>
                  <a:cubicBezTo>
                    <a:pt x="9042" y="19895"/>
                    <a:pt x="9671" y="21032"/>
                    <a:pt x="10510" y="21316"/>
                  </a:cubicBezTo>
                  <a:cubicBezTo>
                    <a:pt x="11349" y="21600"/>
                    <a:pt x="12398" y="21032"/>
                    <a:pt x="13865" y="19895"/>
                  </a:cubicBezTo>
                  <a:cubicBezTo>
                    <a:pt x="15333" y="18758"/>
                    <a:pt x="17221" y="17053"/>
                    <a:pt x="18584" y="14353"/>
                  </a:cubicBezTo>
                  <a:cubicBezTo>
                    <a:pt x="19947" y="11653"/>
                    <a:pt x="20786" y="7958"/>
                    <a:pt x="21100" y="5400"/>
                  </a:cubicBezTo>
                  <a:cubicBezTo>
                    <a:pt x="21415" y="2842"/>
                    <a:pt x="21205" y="1421"/>
                    <a:pt x="20891" y="711"/>
                  </a:cubicBezTo>
                  <a:cubicBezTo>
                    <a:pt x="20576" y="0"/>
                    <a:pt x="20157" y="0"/>
                    <a:pt x="197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826586" y="5335998"/>
              <a:ext cx="118327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48" fill="norm" stroke="1" extrusionOk="0">
                  <a:moveTo>
                    <a:pt x="620" y="10482"/>
                  </a:moveTo>
                  <a:cubicBezTo>
                    <a:pt x="620" y="12143"/>
                    <a:pt x="620" y="13805"/>
                    <a:pt x="430" y="15633"/>
                  </a:cubicBezTo>
                  <a:cubicBezTo>
                    <a:pt x="241" y="17460"/>
                    <a:pt x="-138" y="19454"/>
                    <a:pt x="51" y="19288"/>
                  </a:cubicBezTo>
                  <a:cubicBezTo>
                    <a:pt x="241" y="19122"/>
                    <a:pt x="999" y="16796"/>
                    <a:pt x="2515" y="13805"/>
                  </a:cubicBezTo>
                  <a:cubicBezTo>
                    <a:pt x="4030" y="10814"/>
                    <a:pt x="6304" y="7159"/>
                    <a:pt x="8957" y="4500"/>
                  </a:cubicBezTo>
                  <a:cubicBezTo>
                    <a:pt x="11609" y="1842"/>
                    <a:pt x="14641" y="180"/>
                    <a:pt x="16915" y="14"/>
                  </a:cubicBezTo>
                  <a:cubicBezTo>
                    <a:pt x="19188" y="-152"/>
                    <a:pt x="20704" y="1177"/>
                    <a:pt x="21083" y="4999"/>
                  </a:cubicBezTo>
                  <a:cubicBezTo>
                    <a:pt x="21462" y="8820"/>
                    <a:pt x="20704" y="15134"/>
                    <a:pt x="19946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2096749" y="545991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720849" y="3255579"/>
              <a:ext cx="279401" cy="40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708"/>
                  </a:moveTo>
                  <a:cubicBezTo>
                    <a:pt x="1309" y="2483"/>
                    <a:pt x="2618" y="3259"/>
                    <a:pt x="4991" y="3425"/>
                  </a:cubicBezTo>
                  <a:cubicBezTo>
                    <a:pt x="7364" y="3591"/>
                    <a:pt x="10800" y="3148"/>
                    <a:pt x="13009" y="2483"/>
                  </a:cubicBezTo>
                  <a:cubicBezTo>
                    <a:pt x="15218" y="1819"/>
                    <a:pt x="16200" y="933"/>
                    <a:pt x="16282" y="434"/>
                  </a:cubicBezTo>
                  <a:cubicBezTo>
                    <a:pt x="16364" y="-64"/>
                    <a:pt x="15545" y="-175"/>
                    <a:pt x="13991" y="323"/>
                  </a:cubicBezTo>
                  <a:cubicBezTo>
                    <a:pt x="12436" y="822"/>
                    <a:pt x="10145" y="1930"/>
                    <a:pt x="8591" y="3037"/>
                  </a:cubicBezTo>
                  <a:cubicBezTo>
                    <a:pt x="7036" y="4145"/>
                    <a:pt x="6218" y="5253"/>
                    <a:pt x="5891" y="6083"/>
                  </a:cubicBezTo>
                  <a:cubicBezTo>
                    <a:pt x="5564" y="6914"/>
                    <a:pt x="5727" y="7468"/>
                    <a:pt x="6218" y="7856"/>
                  </a:cubicBezTo>
                  <a:cubicBezTo>
                    <a:pt x="6709" y="8243"/>
                    <a:pt x="7527" y="8465"/>
                    <a:pt x="8345" y="8687"/>
                  </a:cubicBezTo>
                  <a:cubicBezTo>
                    <a:pt x="9164" y="8908"/>
                    <a:pt x="9982" y="9130"/>
                    <a:pt x="10473" y="9517"/>
                  </a:cubicBezTo>
                  <a:cubicBezTo>
                    <a:pt x="10964" y="9905"/>
                    <a:pt x="11127" y="10459"/>
                    <a:pt x="10227" y="11345"/>
                  </a:cubicBezTo>
                  <a:cubicBezTo>
                    <a:pt x="9327" y="12231"/>
                    <a:pt x="7364" y="13450"/>
                    <a:pt x="6055" y="14723"/>
                  </a:cubicBezTo>
                  <a:cubicBezTo>
                    <a:pt x="4745" y="15997"/>
                    <a:pt x="4091" y="17327"/>
                    <a:pt x="3764" y="18268"/>
                  </a:cubicBezTo>
                  <a:cubicBezTo>
                    <a:pt x="3436" y="19210"/>
                    <a:pt x="3436" y="19763"/>
                    <a:pt x="3927" y="20317"/>
                  </a:cubicBezTo>
                  <a:cubicBezTo>
                    <a:pt x="4418" y="20871"/>
                    <a:pt x="5400" y="21425"/>
                    <a:pt x="8427" y="21037"/>
                  </a:cubicBezTo>
                  <a:cubicBezTo>
                    <a:pt x="11455" y="20650"/>
                    <a:pt x="16527" y="19320"/>
                    <a:pt x="21600" y="17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981199" y="3395900"/>
              <a:ext cx="209551" cy="19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5543"/>
                  </a:moveTo>
                  <a:cubicBezTo>
                    <a:pt x="1964" y="9909"/>
                    <a:pt x="3927" y="14275"/>
                    <a:pt x="4800" y="17147"/>
                  </a:cubicBezTo>
                  <a:cubicBezTo>
                    <a:pt x="5673" y="20019"/>
                    <a:pt x="5455" y="21398"/>
                    <a:pt x="5345" y="21398"/>
                  </a:cubicBezTo>
                  <a:cubicBezTo>
                    <a:pt x="5236" y="21398"/>
                    <a:pt x="5236" y="20019"/>
                    <a:pt x="6545" y="16572"/>
                  </a:cubicBezTo>
                  <a:cubicBezTo>
                    <a:pt x="7855" y="13126"/>
                    <a:pt x="10473" y="7611"/>
                    <a:pt x="12000" y="4279"/>
                  </a:cubicBezTo>
                  <a:cubicBezTo>
                    <a:pt x="13527" y="947"/>
                    <a:pt x="13964" y="-202"/>
                    <a:pt x="14073" y="28"/>
                  </a:cubicBezTo>
                  <a:cubicBezTo>
                    <a:pt x="14182" y="258"/>
                    <a:pt x="13964" y="1866"/>
                    <a:pt x="13636" y="4279"/>
                  </a:cubicBezTo>
                  <a:cubicBezTo>
                    <a:pt x="13309" y="6692"/>
                    <a:pt x="12873" y="9909"/>
                    <a:pt x="13200" y="12551"/>
                  </a:cubicBezTo>
                  <a:cubicBezTo>
                    <a:pt x="13527" y="15194"/>
                    <a:pt x="14618" y="17262"/>
                    <a:pt x="16145" y="17836"/>
                  </a:cubicBezTo>
                  <a:cubicBezTo>
                    <a:pt x="17673" y="18411"/>
                    <a:pt x="19636" y="17492"/>
                    <a:pt x="21600" y="16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292350" y="3358060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311400" y="351046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806700" y="3243760"/>
              <a:ext cx="3302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745"/>
                    <a:pt x="2769" y="1490"/>
                    <a:pt x="5262" y="3414"/>
                  </a:cubicBezTo>
                  <a:cubicBezTo>
                    <a:pt x="7754" y="5338"/>
                    <a:pt x="11354" y="8441"/>
                    <a:pt x="14262" y="11669"/>
                  </a:cubicBezTo>
                  <a:cubicBezTo>
                    <a:pt x="17169" y="14897"/>
                    <a:pt x="19385" y="182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946400" y="3212010"/>
              <a:ext cx="1841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11"/>
                    <a:pt x="19117" y="222"/>
                    <a:pt x="17876" y="1274"/>
                  </a:cubicBezTo>
                  <a:cubicBezTo>
                    <a:pt x="16634" y="2326"/>
                    <a:pt x="15393" y="4320"/>
                    <a:pt x="13159" y="7255"/>
                  </a:cubicBezTo>
                  <a:cubicBezTo>
                    <a:pt x="10924" y="10191"/>
                    <a:pt x="7697" y="14068"/>
                    <a:pt x="5338" y="16615"/>
                  </a:cubicBezTo>
                  <a:cubicBezTo>
                    <a:pt x="2979" y="19163"/>
                    <a:pt x="1490" y="20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204305" y="3300910"/>
              <a:ext cx="278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800"/>
                    <a:pt x="4867" y="3600"/>
                    <a:pt x="1782" y="7200"/>
                  </a:cubicBezTo>
                  <a:cubicBezTo>
                    <a:pt x="-1304" y="10800"/>
                    <a:pt x="239" y="162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232150" y="350411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606800" y="3153728"/>
              <a:ext cx="259624" cy="45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07" fill="norm" stroke="1" extrusionOk="0">
                  <a:moveTo>
                    <a:pt x="0" y="8116"/>
                  </a:moveTo>
                  <a:cubicBezTo>
                    <a:pt x="1054" y="11003"/>
                    <a:pt x="2107" y="13889"/>
                    <a:pt x="2898" y="15880"/>
                  </a:cubicBezTo>
                  <a:cubicBezTo>
                    <a:pt x="3688" y="17871"/>
                    <a:pt x="4215" y="18966"/>
                    <a:pt x="4654" y="19862"/>
                  </a:cubicBezTo>
                  <a:cubicBezTo>
                    <a:pt x="5093" y="20758"/>
                    <a:pt x="5444" y="21454"/>
                    <a:pt x="5532" y="21504"/>
                  </a:cubicBezTo>
                  <a:cubicBezTo>
                    <a:pt x="5620" y="21554"/>
                    <a:pt x="5444" y="20957"/>
                    <a:pt x="4654" y="18916"/>
                  </a:cubicBezTo>
                  <a:cubicBezTo>
                    <a:pt x="3863" y="16876"/>
                    <a:pt x="2459" y="13392"/>
                    <a:pt x="1580" y="10605"/>
                  </a:cubicBezTo>
                  <a:cubicBezTo>
                    <a:pt x="702" y="7818"/>
                    <a:pt x="351" y="5727"/>
                    <a:pt x="176" y="4433"/>
                  </a:cubicBezTo>
                  <a:cubicBezTo>
                    <a:pt x="0" y="3139"/>
                    <a:pt x="0" y="2642"/>
                    <a:pt x="263" y="2592"/>
                  </a:cubicBezTo>
                  <a:cubicBezTo>
                    <a:pt x="527" y="2542"/>
                    <a:pt x="1054" y="2940"/>
                    <a:pt x="3073" y="4583"/>
                  </a:cubicBezTo>
                  <a:cubicBezTo>
                    <a:pt x="5093" y="6225"/>
                    <a:pt x="8605" y="9112"/>
                    <a:pt x="11590" y="11501"/>
                  </a:cubicBezTo>
                  <a:cubicBezTo>
                    <a:pt x="14576" y="13889"/>
                    <a:pt x="17034" y="15781"/>
                    <a:pt x="18615" y="16876"/>
                  </a:cubicBezTo>
                  <a:cubicBezTo>
                    <a:pt x="20195" y="17971"/>
                    <a:pt x="20898" y="18269"/>
                    <a:pt x="21249" y="18120"/>
                  </a:cubicBezTo>
                  <a:cubicBezTo>
                    <a:pt x="21600" y="17971"/>
                    <a:pt x="21600" y="17373"/>
                    <a:pt x="21424" y="15134"/>
                  </a:cubicBezTo>
                  <a:cubicBezTo>
                    <a:pt x="21249" y="12894"/>
                    <a:pt x="20898" y="9012"/>
                    <a:pt x="20546" y="6424"/>
                  </a:cubicBezTo>
                  <a:cubicBezTo>
                    <a:pt x="20195" y="3836"/>
                    <a:pt x="19844" y="2542"/>
                    <a:pt x="19580" y="1596"/>
                  </a:cubicBezTo>
                  <a:cubicBezTo>
                    <a:pt x="19317" y="651"/>
                    <a:pt x="19141" y="54"/>
                    <a:pt x="18966" y="4"/>
                  </a:cubicBezTo>
                  <a:cubicBezTo>
                    <a:pt x="18790" y="-46"/>
                    <a:pt x="18615" y="452"/>
                    <a:pt x="18702" y="949"/>
                  </a:cubicBezTo>
                  <a:cubicBezTo>
                    <a:pt x="18790" y="1447"/>
                    <a:pt x="19141" y="1945"/>
                    <a:pt x="19493" y="2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910468" y="3332660"/>
              <a:ext cx="83682" cy="14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41" fill="norm" stroke="1" extrusionOk="0">
                  <a:moveTo>
                    <a:pt x="21349" y="0"/>
                  </a:moveTo>
                  <a:cubicBezTo>
                    <a:pt x="15949" y="304"/>
                    <a:pt x="10549" y="608"/>
                    <a:pt x="6499" y="2890"/>
                  </a:cubicBezTo>
                  <a:cubicBezTo>
                    <a:pt x="2449" y="5172"/>
                    <a:pt x="-251" y="9431"/>
                    <a:pt x="19" y="12777"/>
                  </a:cubicBezTo>
                  <a:cubicBezTo>
                    <a:pt x="289" y="16124"/>
                    <a:pt x="3529" y="18558"/>
                    <a:pt x="6769" y="19927"/>
                  </a:cubicBezTo>
                  <a:cubicBezTo>
                    <a:pt x="10009" y="21296"/>
                    <a:pt x="13249" y="21600"/>
                    <a:pt x="15679" y="21144"/>
                  </a:cubicBezTo>
                  <a:cubicBezTo>
                    <a:pt x="18109" y="20687"/>
                    <a:pt x="19729" y="19470"/>
                    <a:pt x="19729" y="16580"/>
                  </a:cubicBezTo>
                  <a:cubicBezTo>
                    <a:pt x="19729" y="13690"/>
                    <a:pt x="18109" y="9127"/>
                    <a:pt x="16489" y="4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000500" y="3307260"/>
              <a:ext cx="123020" cy="1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67" fill="norm" stroke="1" extrusionOk="0">
                  <a:moveTo>
                    <a:pt x="0" y="4500"/>
                  </a:moveTo>
                  <a:cubicBezTo>
                    <a:pt x="2929" y="3600"/>
                    <a:pt x="5858" y="2700"/>
                    <a:pt x="9336" y="4350"/>
                  </a:cubicBezTo>
                  <a:cubicBezTo>
                    <a:pt x="12814" y="6000"/>
                    <a:pt x="16841" y="10200"/>
                    <a:pt x="19037" y="13200"/>
                  </a:cubicBezTo>
                  <a:cubicBezTo>
                    <a:pt x="21234" y="16200"/>
                    <a:pt x="21600" y="18000"/>
                    <a:pt x="21051" y="19350"/>
                  </a:cubicBezTo>
                  <a:cubicBezTo>
                    <a:pt x="20502" y="20700"/>
                    <a:pt x="19037" y="21600"/>
                    <a:pt x="17756" y="21150"/>
                  </a:cubicBezTo>
                  <a:cubicBezTo>
                    <a:pt x="16475" y="20700"/>
                    <a:pt x="15376" y="18900"/>
                    <a:pt x="14644" y="15750"/>
                  </a:cubicBezTo>
                  <a:cubicBezTo>
                    <a:pt x="13912" y="12600"/>
                    <a:pt x="13546" y="8100"/>
                    <a:pt x="14278" y="5250"/>
                  </a:cubicBezTo>
                  <a:cubicBezTo>
                    <a:pt x="15010" y="2400"/>
                    <a:pt x="16841" y="1200"/>
                    <a:pt x="186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171950" y="3258184"/>
              <a:ext cx="228600" cy="1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6216"/>
                  </a:moveTo>
                  <a:cubicBezTo>
                    <a:pt x="1000" y="9776"/>
                    <a:pt x="2000" y="13337"/>
                    <a:pt x="2700" y="16066"/>
                  </a:cubicBezTo>
                  <a:cubicBezTo>
                    <a:pt x="3400" y="18796"/>
                    <a:pt x="3800" y="20695"/>
                    <a:pt x="4000" y="21051"/>
                  </a:cubicBezTo>
                  <a:cubicBezTo>
                    <a:pt x="4200" y="21407"/>
                    <a:pt x="4200" y="20220"/>
                    <a:pt x="4500" y="17491"/>
                  </a:cubicBezTo>
                  <a:cubicBezTo>
                    <a:pt x="4800" y="14761"/>
                    <a:pt x="5400" y="10488"/>
                    <a:pt x="6000" y="7877"/>
                  </a:cubicBezTo>
                  <a:cubicBezTo>
                    <a:pt x="6600" y="5266"/>
                    <a:pt x="7200" y="4317"/>
                    <a:pt x="7600" y="4554"/>
                  </a:cubicBezTo>
                  <a:cubicBezTo>
                    <a:pt x="8000" y="4792"/>
                    <a:pt x="8200" y="6216"/>
                    <a:pt x="8600" y="7521"/>
                  </a:cubicBezTo>
                  <a:cubicBezTo>
                    <a:pt x="9000" y="8827"/>
                    <a:pt x="9600" y="10014"/>
                    <a:pt x="10100" y="9776"/>
                  </a:cubicBezTo>
                  <a:cubicBezTo>
                    <a:pt x="10600" y="9539"/>
                    <a:pt x="11000" y="7877"/>
                    <a:pt x="11300" y="6453"/>
                  </a:cubicBezTo>
                  <a:cubicBezTo>
                    <a:pt x="11600" y="5029"/>
                    <a:pt x="11800" y="3842"/>
                    <a:pt x="12500" y="2655"/>
                  </a:cubicBezTo>
                  <a:cubicBezTo>
                    <a:pt x="13200" y="1469"/>
                    <a:pt x="14400" y="282"/>
                    <a:pt x="15400" y="44"/>
                  </a:cubicBezTo>
                  <a:cubicBezTo>
                    <a:pt x="16400" y="-193"/>
                    <a:pt x="17200" y="519"/>
                    <a:pt x="18200" y="2418"/>
                  </a:cubicBezTo>
                  <a:cubicBezTo>
                    <a:pt x="19200" y="4317"/>
                    <a:pt x="20400" y="7403"/>
                    <a:pt x="21600" y="1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461139" y="2975323"/>
              <a:ext cx="247122" cy="40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7" fill="norm" stroke="1" extrusionOk="0">
                  <a:moveTo>
                    <a:pt x="9039" y="14342"/>
                  </a:moveTo>
                  <a:cubicBezTo>
                    <a:pt x="8123" y="14116"/>
                    <a:pt x="7208" y="13890"/>
                    <a:pt x="5927" y="14003"/>
                  </a:cubicBezTo>
                  <a:cubicBezTo>
                    <a:pt x="4645" y="14116"/>
                    <a:pt x="2998" y="14569"/>
                    <a:pt x="1900" y="15360"/>
                  </a:cubicBezTo>
                  <a:cubicBezTo>
                    <a:pt x="801" y="16152"/>
                    <a:pt x="252" y="17283"/>
                    <a:pt x="69" y="18131"/>
                  </a:cubicBezTo>
                  <a:cubicBezTo>
                    <a:pt x="-114" y="18979"/>
                    <a:pt x="69" y="19544"/>
                    <a:pt x="618" y="19884"/>
                  </a:cubicBezTo>
                  <a:cubicBezTo>
                    <a:pt x="1167" y="20223"/>
                    <a:pt x="2083" y="20336"/>
                    <a:pt x="3272" y="19997"/>
                  </a:cubicBezTo>
                  <a:cubicBezTo>
                    <a:pt x="4462" y="19658"/>
                    <a:pt x="5927" y="18866"/>
                    <a:pt x="6842" y="18187"/>
                  </a:cubicBezTo>
                  <a:cubicBezTo>
                    <a:pt x="7757" y="17509"/>
                    <a:pt x="8123" y="16943"/>
                    <a:pt x="8398" y="17000"/>
                  </a:cubicBezTo>
                  <a:cubicBezTo>
                    <a:pt x="8672" y="17057"/>
                    <a:pt x="8855" y="17735"/>
                    <a:pt x="9313" y="18244"/>
                  </a:cubicBezTo>
                  <a:cubicBezTo>
                    <a:pt x="9771" y="18753"/>
                    <a:pt x="10503" y="19092"/>
                    <a:pt x="11235" y="18979"/>
                  </a:cubicBezTo>
                  <a:cubicBezTo>
                    <a:pt x="11967" y="18866"/>
                    <a:pt x="12700" y="18301"/>
                    <a:pt x="14164" y="16152"/>
                  </a:cubicBezTo>
                  <a:cubicBezTo>
                    <a:pt x="15628" y="14003"/>
                    <a:pt x="17825" y="10271"/>
                    <a:pt x="19198" y="7557"/>
                  </a:cubicBezTo>
                  <a:cubicBezTo>
                    <a:pt x="20571" y="4843"/>
                    <a:pt x="21120" y="3147"/>
                    <a:pt x="21303" y="2016"/>
                  </a:cubicBezTo>
                  <a:cubicBezTo>
                    <a:pt x="21486" y="885"/>
                    <a:pt x="21303" y="319"/>
                    <a:pt x="20754" y="93"/>
                  </a:cubicBezTo>
                  <a:cubicBezTo>
                    <a:pt x="20205" y="-133"/>
                    <a:pt x="19289" y="-20"/>
                    <a:pt x="18191" y="1281"/>
                  </a:cubicBezTo>
                  <a:cubicBezTo>
                    <a:pt x="17093" y="2581"/>
                    <a:pt x="15811" y="5069"/>
                    <a:pt x="15354" y="7840"/>
                  </a:cubicBezTo>
                  <a:cubicBezTo>
                    <a:pt x="14896" y="10610"/>
                    <a:pt x="15262" y="13664"/>
                    <a:pt x="16269" y="15982"/>
                  </a:cubicBezTo>
                  <a:cubicBezTo>
                    <a:pt x="17276" y="18301"/>
                    <a:pt x="18923" y="19884"/>
                    <a:pt x="20571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5051334" y="2924179"/>
              <a:ext cx="111216" cy="52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1" fill="norm" stroke="1" extrusionOk="0">
                  <a:moveTo>
                    <a:pt x="18969" y="869"/>
                  </a:moveTo>
                  <a:cubicBezTo>
                    <a:pt x="17339" y="608"/>
                    <a:pt x="15708" y="346"/>
                    <a:pt x="13874" y="172"/>
                  </a:cubicBezTo>
                  <a:cubicBezTo>
                    <a:pt x="12040" y="-2"/>
                    <a:pt x="10003" y="-89"/>
                    <a:pt x="8169" y="129"/>
                  </a:cubicBezTo>
                  <a:cubicBezTo>
                    <a:pt x="6335" y="346"/>
                    <a:pt x="4705" y="869"/>
                    <a:pt x="3074" y="2480"/>
                  </a:cubicBezTo>
                  <a:cubicBezTo>
                    <a:pt x="1444" y="4092"/>
                    <a:pt x="-186" y="6792"/>
                    <a:pt x="18" y="9579"/>
                  </a:cubicBezTo>
                  <a:cubicBezTo>
                    <a:pt x="222" y="12366"/>
                    <a:pt x="2259" y="15240"/>
                    <a:pt x="6131" y="17243"/>
                  </a:cubicBezTo>
                  <a:cubicBezTo>
                    <a:pt x="10003" y="19246"/>
                    <a:pt x="15708" y="20379"/>
                    <a:pt x="21414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232399" y="3091360"/>
              <a:ext cx="254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084"/>
                    <a:pt x="2160" y="14567"/>
                    <a:pt x="3060" y="11470"/>
                  </a:cubicBezTo>
                  <a:cubicBezTo>
                    <a:pt x="3960" y="8372"/>
                    <a:pt x="4680" y="5693"/>
                    <a:pt x="5040" y="3935"/>
                  </a:cubicBezTo>
                  <a:cubicBezTo>
                    <a:pt x="5400" y="2177"/>
                    <a:pt x="5400" y="1340"/>
                    <a:pt x="5310" y="1591"/>
                  </a:cubicBezTo>
                  <a:cubicBezTo>
                    <a:pt x="5220" y="1842"/>
                    <a:pt x="5040" y="3181"/>
                    <a:pt x="5040" y="5274"/>
                  </a:cubicBezTo>
                  <a:cubicBezTo>
                    <a:pt x="5040" y="7367"/>
                    <a:pt x="5220" y="10214"/>
                    <a:pt x="5580" y="12056"/>
                  </a:cubicBezTo>
                  <a:cubicBezTo>
                    <a:pt x="5940" y="13898"/>
                    <a:pt x="6480" y="14735"/>
                    <a:pt x="7200" y="15488"/>
                  </a:cubicBezTo>
                  <a:cubicBezTo>
                    <a:pt x="7920" y="16242"/>
                    <a:pt x="8820" y="16912"/>
                    <a:pt x="9720" y="16995"/>
                  </a:cubicBezTo>
                  <a:cubicBezTo>
                    <a:pt x="10620" y="17079"/>
                    <a:pt x="11520" y="16577"/>
                    <a:pt x="12600" y="14651"/>
                  </a:cubicBezTo>
                  <a:cubicBezTo>
                    <a:pt x="13680" y="12726"/>
                    <a:pt x="14940" y="9377"/>
                    <a:pt x="15570" y="7033"/>
                  </a:cubicBezTo>
                  <a:cubicBezTo>
                    <a:pt x="16200" y="4688"/>
                    <a:pt x="16200" y="3349"/>
                    <a:pt x="16200" y="2177"/>
                  </a:cubicBezTo>
                  <a:cubicBezTo>
                    <a:pt x="16200" y="1005"/>
                    <a:pt x="16200" y="0"/>
                    <a:pt x="16110" y="0"/>
                  </a:cubicBezTo>
                  <a:cubicBezTo>
                    <a:pt x="16020" y="0"/>
                    <a:pt x="15840" y="1005"/>
                    <a:pt x="15930" y="3014"/>
                  </a:cubicBezTo>
                  <a:cubicBezTo>
                    <a:pt x="16020" y="5023"/>
                    <a:pt x="16380" y="8037"/>
                    <a:pt x="17370" y="10633"/>
                  </a:cubicBezTo>
                  <a:cubicBezTo>
                    <a:pt x="18360" y="13228"/>
                    <a:pt x="19980" y="15405"/>
                    <a:pt x="21600" y="17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581649" y="3281860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486"/>
                    <a:pt x="13371" y="10971"/>
                    <a:pt x="9771" y="14571"/>
                  </a:cubicBezTo>
                  <a:cubicBezTo>
                    <a:pt x="6171" y="18171"/>
                    <a:pt x="3086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891212" y="3072310"/>
              <a:ext cx="312738" cy="21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6" fill="norm" stroke="1" extrusionOk="0">
                  <a:moveTo>
                    <a:pt x="4893" y="5718"/>
                  </a:moveTo>
                  <a:cubicBezTo>
                    <a:pt x="4603" y="9106"/>
                    <a:pt x="4313" y="12494"/>
                    <a:pt x="4023" y="14929"/>
                  </a:cubicBezTo>
                  <a:cubicBezTo>
                    <a:pt x="3733" y="17365"/>
                    <a:pt x="3443" y="18847"/>
                    <a:pt x="3008" y="19906"/>
                  </a:cubicBezTo>
                  <a:cubicBezTo>
                    <a:pt x="2573" y="20965"/>
                    <a:pt x="1993" y="21600"/>
                    <a:pt x="1486" y="21494"/>
                  </a:cubicBezTo>
                  <a:cubicBezTo>
                    <a:pt x="979" y="21388"/>
                    <a:pt x="544" y="20541"/>
                    <a:pt x="254" y="18635"/>
                  </a:cubicBezTo>
                  <a:cubicBezTo>
                    <a:pt x="-36" y="16729"/>
                    <a:pt x="-181" y="13765"/>
                    <a:pt x="399" y="11541"/>
                  </a:cubicBezTo>
                  <a:cubicBezTo>
                    <a:pt x="979" y="9318"/>
                    <a:pt x="2283" y="7835"/>
                    <a:pt x="5473" y="6141"/>
                  </a:cubicBezTo>
                  <a:cubicBezTo>
                    <a:pt x="8662" y="4447"/>
                    <a:pt x="13736" y="2541"/>
                    <a:pt x="16708" y="1482"/>
                  </a:cubicBezTo>
                  <a:cubicBezTo>
                    <a:pt x="19679" y="424"/>
                    <a:pt x="20549" y="212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165849" y="2870118"/>
              <a:ext cx="177801" cy="11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5809"/>
                  </a:moveTo>
                  <a:cubicBezTo>
                    <a:pt x="257" y="3809"/>
                    <a:pt x="514" y="1809"/>
                    <a:pt x="1414" y="809"/>
                  </a:cubicBezTo>
                  <a:cubicBezTo>
                    <a:pt x="2314" y="-191"/>
                    <a:pt x="3857" y="-191"/>
                    <a:pt x="5143" y="409"/>
                  </a:cubicBezTo>
                  <a:cubicBezTo>
                    <a:pt x="6429" y="1009"/>
                    <a:pt x="7457" y="2209"/>
                    <a:pt x="8100" y="5009"/>
                  </a:cubicBezTo>
                  <a:cubicBezTo>
                    <a:pt x="8743" y="7809"/>
                    <a:pt x="9000" y="12209"/>
                    <a:pt x="8743" y="15209"/>
                  </a:cubicBezTo>
                  <a:cubicBezTo>
                    <a:pt x="8486" y="18209"/>
                    <a:pt x="7714" y="19809"/>
                    <a:pt x="8100" y="20609"/>
                  </a:cubicBezTo>
                  <a:cubicBezTo>
                    <a:pt x="8486" y="21409"/>
                    <a:pt x="10029" y="21409"/>
                    <a:pt x="12471" y="20609"/>
                  </a:cubicBezTo>
                  <a:cubicBezTo>
                    <a:pt x="14914" y="19809"/>
                    <a:pt x="18257" y="18209"/>
                    <a:pt x="21600" y="16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375399" y="2799260"/>
              <a:ext cx="8442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7535" y="0"/>
                  </a:moveTo>
                  <a:cubicBezTo>
                    <a:pt x="10549" y="2566"/>
                    <a:pt x="13563" y="5131"/>
                    <a:pt x="16326" y="7903"/>
                  </a:cubicBezTo>
                  <a:cubicBezTo>
                    <a:pt x="19088" y="10676"/>
                    <a:pt x="21600" y="13655"/>
                    <a:pt x="18837" y="15972"/>
                  </a:cubicBezTo>
                  <a:cubicBezTo>
                    <a:pt x="16074" y="18290"/>
                    <a:pt x="8037" y="19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990850" y="4272460"/>
              <a:ext cx="317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600"/>
                    <a:pt x="4608" y="3200"/>
                    <a:pt x="7488" y="5760"/>
                  </a:cubicBezTo>
                  <a:cubicBezTo>
                    <a:pt x="10368" y="8320"/>
                    <a:pt x="13824" y="11840"/>
                    <a:pt x="16272" y="14640"/>
                  </a:cubicBezTo>
                  <a:cubicBezTo>
                    <a:pt x="18720" y="17440"/>
                    <a:pt x="20160" y="19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181350" y="4253410"/>
              <a:ext cx="952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2"/>
                    <a:pt x="16800" y="465"/>
                    <a:pt x="14640" y="1335"/>
                  </a:cubicBezTo>
                  <a:cubicBezTo>
                    <a:pt x="12480" y="2206"/>
                    <a:pt x="10560" y="3716"/>
                    <a:pt x="8640" y="6445"/>
                  </a:cubicBezTo>
                  <a:cubicBezTo>
                    <a:pt x="6720" y="9174"/>
                    <a:pt x="4800" y="13123"/>
                    <a:pt x="3360" y="15852"/>
                  </a:cubicBezTo>
                  <a:cubicBezTo>
                    <a:pt x="1920" y="18581"/>
                    <a:pt x="960" y="200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416300" y="4247060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35"/>
                    <a:pt x="7200" y="8471"/>
                    <a:pt x="3600" y="12071"/>
                  </a:cubicBezTo>
                  <a:cubicBezTo>
                    <a:pt x="0" y="15671"/>
                    <a:pt x="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467100" y="450741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754966" y="4101010"/>
              <a:ext cx="23847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947" y="11583"/>
                  </a:moveTo>
                  <a:cubicBezTo>
                    <a:pt x="568" y="13043"/>
                    <a:pt x="189" y="14504"/>
                    <a:pt x="189" y="15965"/>
                  </a:cubicBezTo>
                  <a:cubicBezTo>
                    <a:pt x="189" y="17426"/>
                    <a:pt x="568" y="18887"/>
                    <a:pt x="947" y="19930"/>
                  </a:cubicBezTo>
                  <a:cubicBezTo>
                    <a:pt x="1326" y="20974"/>
                    <a:pt x="1705" y="21600"/>
                    <a:pt x="1895" y="21600"/>
                  </a:cubicBezTo>
                  <a:cubicBezTo>
                    <a:pt x="2084" y="21600"/>
                    <a:pt x="2084" y="20974"/>
                    <a:pt x="1800" y="18939"/>
                  </a:cubicBezTo>
                  <a:cubicBezTo>
                    <a:pt x="1516" y="16904"/>
                    <a:pt x="947" y="13461"/>
                    <a:pt x="568" y="11113"/>
                  </a:cubicBezTo>
                  <a:cubicBezTo>
                    <a:pt x="189" y="8765"/>
                    <a:pt x="0" y="7513"/>
                    <a:pt x="0" y="6522"/>
                  </a:cubicBezTo>
                  <a:cubicBezTo>
                    <a:pt x="0" y="5530"/>
                    <a:pt x="189" y="4800"/>
                    <a:pt x="568" y="4696"/>
                  </a:cubicBezTo>
                  <a:cubicBezTo>
                    <a:pt x="947" y="4591"/>
                    <a:pt x="1516" y="5113"/>
                    <a:pt x="2937" y="6887"/>
                  </a:cubicBezTo>
                  <a:cubicBezTo>
                    <a:pt x="4358" y="8661"/>
                    <a:pt x="6632" y="11687"/>
                    <a:pt x="8432" y="13878"/>
                  </a:cubicBezTo>
                  <a:cubicBezTo>
                    <a:pt x="10232" y="16070"/>
                    <a:pt x="11558" y="17426"/>
                    <a:pt x="12789" y="18157"/>
                  </a:cubicBezTo>
                  <a:cubicBezTo>
                    <a:pt x="14021" y="18887"/>
                    <a:pt x="15158" y="18991"/>
                    <a:pt x="16011" y="18783"/>
                  </a:cubicBezTo>
                  <a:cubicBezTo>
                    <a:pt x="16863" y="18574"/>
                    <a:pt x="17432" y="18052"/>
                    <a:pt x="18379" y="16226"/>
                  </a:cubicBezTo>
                  <a:cubicBezTo>
                    <a:pt x="19326" y="14400"/>
                    <a:pt x="20653" y="11270"/>
                    <a:pt x="21126" y="8348"/>
                  </a:cubicBezTo>
                  <a:cubicBezTo>
                    <a:pt x="21600" y="5426"/>
                    <a:pt x="21221" y="2713"/>
                    <a:pt x="208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052093" y="4328536"/>
              <a:ext cx="71503" cy="13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580" fill="norm" stroke="1" extrusionOk="0">
                  <a:moveTo>
                    <a:pt x="14580" y="6150"/>
                  </a:moveTo>
                  <a:cubicBezTo>
                    <a:pt x="11495" y="3492"/>
                    <a:pt x="8409" y="833"/>
                    <a:pt x="5940" y="169"/>
                  </a:cubicBezTo>
                  <a:cubicBezTo>
                    <a:pt x="3472" y="-496"/>
                    <a:pt x="1620" y="833"/>
                    <a:pt x="695" y="3658"/>
                  </a:cubicBezTo>
                  <a:cubicBezTo>
                    <a:pt x="-231" y="6482"/>
                    <a:pt x="-231" y="10802"/>
                    <a:pt x="695" y="13627"/>
                  </a:cubicBezTo>
                  <a:cubicBezTo>
                    <a:pt x="1620" y="16452"/>
                    <a:pt x="3472" y="17781"/>
                    <a:pt x="5632" y="18944"/>
                  </a:cubicBezTo>
                  <a:cubicBezTo>
                    <a:pt x="7792" y="20107"/>
                    <a:pt x="10260" y="21104"/>
                    <a:pt x="13346" y="20273"/>
                  </a:cubicBezTo>
                  <a:cubicBezTo>
                    <a:pt x="16432" y="19442"/>
                    <a:pt x="20135" y="16784"/>
                    <a:pt x="20752" y="13461"/>
                  </a:cubicBezTo>
                  <a:cubicBezTo>
                    <a:pt x="21369" y="10138"/>
                    <a:pt x="18900" y="6150"/>
                    <a:pt x="16432" y="2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114800" y="3950727"/>
              <a:ext cx="704850" cy="46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6249"/>
                  </a:moveTo>
                  <a:cubicBezTo>
                    <a:pt x="973" y="17319"/>
                    <a:pt x="1946" y="18389"/>
                    <a:pt x="2562" y="19119"/>
                  </a:cubicBezTo>
                  <a:cubicBezTo>
                    <a:pt x="3178" y="19849"/>
                    <a:pt x="3438" y="20238"/>
                    <a:pt x="3600" y="20676"/>
                  </a:cubicBezTo>
                  <a:cubicBezTo>
                    <a:pt x="3762" y="21114"/>
                    <a:pt x="3827" y="21600"/>
                    <a:pt x="3730" y="21405"/>
                  </a:cubicBezTo>
                  <a:cubicBezTo>
                    <a:pt x="3632" y="21211"/>
                    <a:pt x="3373" y="20335"/>
                    <a:pt x="3243" y="19411"/>
                  </a:cubicBezTo>
                  <a:cubicBezTo>
                    <a:pt x="3114" y="18486"/>
                    <a:pt x="3114" y="17514"/>
                    <a:pt x="3211" y="16784"/>
                  </a:cubicBezTo>
                  <a:cubicBezTo>
                    <a:pt x="3308" y="16054"/>
                    <a:pt x="3503" y="15568"/>
                    <a:pt x="3827" y="15276"/>
                  </a:cubicBezTo>
                  <a:cubicBezTo>
                    <a:pt x="4151" y="14984"/>
                    <a:pt x="4605" y="14886"/>
                    <a:pt x="4897" y="15373"/>
                  </a:cubicBezTo>
                  <a:cubicBezTo>
                    <a:pt x="5189" y="15859"/>
                    <a:pt x="5319" y="16930"/>
                    <a:pt x="5416" y="17805"/>
                  </a:cubicBezTo>
                  <a:cubicBezTo>
                    <a:pt x="5514" y="18681"/>
                    <a:pt x="5578" y="19362"/>
                    <a:pt x="5643" y="19946"/>
                  </a:cubicBezTo>
                  <a:cubicBezTo>
                    <a:pt x="5708" y="20530"/>
                    <a:pt x="5773" y="21016"/>
                    <a:pt x="5903" y="21065"/>
                  </a:cubicBezTo>
                  <a:cubicBezTo>
                    <a:pt x="6032" y="21114"/>
                    <a:pt x="6227" y="20724"/>
                    <a:pt x="6422" y="19800"/>
                  </a:cubicBezTo>
                  <a:cubicBezTo>
                    <a:pt x="6616" y="18876"/>
                    <a:pt x="6811" y="17416"/>
                    <a:pt x="7038" y="16492"/>
                  </a:cubicBezTo>
                  <a:cubicBezTo>
                    <a:pt x="7265" y="15568"/>
                    <a:pt x="7524" y="15178"/>
                    <a:pt x="7719" y="15227"/>
                  </a:cubicBezTo>
                  <a:cubicBezTo>
                    <a:pt x="7914" y="15276"/>
                    <a:pt x="8043" y="15762"/>
                    <a:pt x="8141" y="16249"/>
                  </a:cubicBezTo>
                  <a:cubicBezTo>
                    <a:pt x="8238" y="16735"/>
                    <a:pt x="8303" y="17222"/>
                    <a:pt x="8368" y="17222"/>
                  </a:cubicBezTo>
                  <a:cubicBezTo>
                    <a:pt x="8432" y="17222"/>
                    <a:pt x="8497" y="16735"/>
                    <a:pt x="8659" y="16346"/>
                  </a:cubicBezTo>
                  <a:cubicBezTo>
                    <a:pt x="8822" y="15957"/>
                    <a:pt x="9081" y="15665"/>
                    <a:pt x="9341" y="15957"/>
                  </a:cubicBezTo>
                  <a:cubicBezTo>
                    <a:pt x="9600" y="16249"/>
                    <a:pt x="9859" y="17124"/>
                    <a:pt x="10119" y="17757"/>
                  </a:cubicBezTo>
                  <a:cubicBezTo>
                    <a:pt x="10378" y="18389"/>
                    <a:pt x="10638" y="18778"/>
                    <a:pt x="11157" y="18876"/>
                  </a:cubicBezTo>
                  <a:cubicBezTo>
                    <a:pt x="11676" y="18973"/>
                    <a:pt x="12454" y="18778"/>
                    <a:pt x="13070" y="18243"/>
                  </a:cubicBezTo>
                  <a:cubicBezTo>
                    <a:pt x="13686" y="17708"/>
                    <a:pt x="14141" y="16832"/>
                    <a:pt x="14432" y="16151"/>
                  </a:cubicBezTo>
                  <a:cubicBezTo>
                    <a:pt x="14724" y="15470"/>
                    <a:pt x="14854" y="14984"/>
                    <a:pt x="14789" y="14595"/>
                  </a:cubicBezTo>
                  <a:cubicBezTo>
                    <a:pt x="14724" y="14205"/>
                    <a:pt x="14465" y="13914"/>
                    <a:pt x="14173" y="13816"/>
                  </a:cubicBezTo>
                  <a:cubicBezTo>
                    <a:pt x="13881" y="13719"/>
                    <a:pt x="13557" y="13816"/>
                    <a:pt x="13297" y="14059"/>
                  </a:cubicBezTo>
                  <a:cubicBezTo>
                    <a:pt x="13038" y="14303"/>
                    <a:pt x="12843" y="14692"/>
                    <a:pt x="12746" y="15130"/>
                  </a:cubicBezTo>
                  <a:cubicBezTo>
                    <a:pt x="12649" y="15568"/>
                    <a:pt x="12649" y="16054"/>
                    <a:pt x="12746" y="16492"/>
                  </a:cubicBezTo>
                  <a:cubicBezTo>
                    <a:pt x="12843" y="16930"/>
                    <a:pt x="13038" y="17319"/>
                    <a:pt x="13297" y="17611"/>
                  </a:cubicBezTo>
                  <a:cubicBezTo>
                    <a:pt x="13557" y="17903"/>
                    <a:pt x="13881" y="18097"/>
                    <a:pt x="14205" y="18146"/>
                  </a:cubicBezTo>
                  <a:cubicBezTo>
                    <a:pt x="14530" y="18195"/>
                    <a:pt x="14854" y="18097"/>
                    <a:pt x="15114" y="17805"/>
                  </a:cubicBezTo>
                  <a:cubicBezTo>
                    <a:pt x="15373" y="17514"/>
                    <a:pt x="15568" y="17027"/>
                    <a:pt x="16086" y="16346"/>
                  </a:cubicBezTo>
                  <a:cubicBezTo>
                    <a:pt x="16605" y="15665"/>
                    <a:pt x="17449" y="14789"/>
                    <a:pt x="18162" y="13038"/>
                  </a:cubicBezTo>
                  <a:cubicBezTo>
                    <a:pt x="18876" y="11286"/>
                    <a:pt x="19459" y="8659"/>
                    <a:pt x="19719" y="6470"/>
                  </a:cubicBezTo>
                  <a:cubicBezTo>
                    <a:pt x="19978" y="4281"/>
                    <a:pt x="19914" y="2530"/>
                    <a:pt x="19751" y="1459"/>
                  </a:cubicBezTo>
                  <a:cubicBezTo>
                    <a:pt x="19589" y="389"/>
                    <a:pt x="19330" y="0"/>
                    <a:pt x="19103" y="0"/>
                  </a:cubicBezTo>
                  <a:cubicBezTo>
                    <a:pt x="18876" y="0"/>
                    <a:pt x="18681" y="389"/>
                    <a:pt x="18454" y="1995"/>
                  </a:cubicBezTo>
                  <a:cubicBezTo>
                    <a:pt x="18227" y="3600"/>
                    <a:pt x="17968" y="6422"/>
                    <a:pt x="18000" y="8805"/>
                  </a:cubicBezTo>
                  <a:cubicBezTo>
                    <a:pt x="18032" y="11189"/>
                    <a:pt x="18357" y="13135"/>
                    <a:pt x="19005" y="14400"/>
                  </a:cubicBezTo>
                  <a:cubicBezTo>
                    <a:pt x="19654" y="15665"/>
                    <a:pt x="20627" y="16249"/>
                    <a:pt x="21600" y="16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122442" y="3923210"/>
              <a:ext cx="141708" cy="43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3" fill="norm" stroke="1" extrusionOk="0">
                  <a:moveTo>
                    <a:pt x="8878" y="0"/>
                  </a:moveTo>
                  <a:cubicBezTo>
                    <a:pt x="7290" y="103"/>
                    <a:pt x="5701" y="207"/>
                    <a:pt x="4272" y="827"/>
                  </a:cubicBezTo>
                  <a:cubicBezTo>
                    <a:pt x="2842" y="1447"/>
                    <a:pt x="1572" y="2584"/>
                    <a:pt x="778" y="4702"/>
                  </a:cubicBezTo>
                  <a:cubicBezTo>
                    <a:pt x="-16" y="6821"/>
                    <a:pt x="-334" y="9922"/>
                    <a:pt x="460" y="12764"/>
                  </a:cubicBezTo>
                  <a:cubicBezTo>
                    <a:pt x="1254" y="15606"/>
                    <a:pt x="3160" y="18189"/>
                    <a:pt x="4907" y="19688"/>
                  </a:cubicBezTo>
                  <a:cubicBezTo>
                    <a:pt x="6654" y="21187"/>
                    <a:pt x="8242" y="21600"/>
                    <a:pt x="10942" y="21342"/>
                  </a:cubicBezTo>
                  <a:cubicBezTo>
                    <a:pt x="13642" y="21083"/>
                    <a:pt x="17454" y="20153"/>
                    <a:pt x="21266" y="19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350599" y="3961815"/>
              <a:ext cx="133584" cy="29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563" fill="norm" stroke="1" extrusionOk="0">
                  <a:moveTo>
                    <a:pt x="18051" y="2311"/>
                  </a:moveTo>
                  <a:cubicBezTo>
                    <a:pt x="18051" y="1528"/>
                    <a:pt x="18051" y="746"/>
                    <a:pt x="17233" y="354"/>
                  </a:cubicBezTo>
                  <a:cubicBezTo>
                    <a:pt x="16415" y="-37"/>
                    <a:pt x="14779" y="-37"/>
                    <a:pt x="12488" y="41"/>
                  </a:cubicBezTo>
                  <a:cubicBezTo>
                    <a:pt x="10197" y="120"/>
                    <a:pt x="7251" y="276"/>
                    <a:pt x="4797" y="589"/>
                  </a:cubicBezTo>
                  <a:cubicBezTo>
                    <a:pt x="2342" y="902"/>
                    <a:pt x="379" y="1372"/>
                    <a:pt x="51" y="2780"/>
                  </a:cubicBezTo>
                  <a:cubicBezTo>
                    <a:pt x="-276" y="4189"/>
                    <a:pt x="1033" y="6537"/>
                    <a:pt x="1688" y="8102"/>
                  </a:cubicBezTo>
                  <a:cubicBezTo>
                    <a:pt x="2342" y="9667"/>
                    <a:pt x="2342" y="10450"/>
                    <a:pt x="2833" y="10528"/>
                  </a:cubicBezTo>
                  <a:cubicBezTo>
                    <a:pt x="3324" y="10606"/>
                    <a:pt x="4306" y="9980"/>
                    <a:pt x="5615" y="9667"/>
                  </a:cubicBezTo>
                  <a:cubicBezTo>
                    <a:pt x="6924" y="9354"/>
                    <a:pt x="8560" y="9354"/>
                    <a:pt x="11015" y="9980"/>
                  </a:cubicBezTo>
                  <a:cubicBezTo>
                    <a:pt x="13469" y="10606"/>
                    <a:pt x="16742" y="11859"/>
                    <a:pt x="18706" y="13346"/>
                  </a:cubicBezTo>
                  <a:cubicBezTo>
                    <a:pt x="20669" y="14833"/>
                    <a:pt x="21324" y="16554"/>
                    <a:pt x="19851" y="17885"/>
                  </a:cubicBezTo>
                  <a:cubicBezTo>
                    <a:pt x="18379" y="19215"/>
                    <a:pt x="14779" y="20154"/>
                    <a:pt x="11997" y="20702"/>
                  </a:cubicBezTo>
                  <a:cubicBezTo>
                    <a:pt x="9215" y="21250"/>
                    <a:pt x="7251" y="21406"/>
                    <a:pt x="5288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543549" y="4285160"/>
              <a:ext cx="5895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2400"/>
                    <a:pt x="21600" y="4800"/>
                    <a:pt x="18248" y="8400"/>
                  </a:cubicBezTo>
                  <a:cubicBezTo>
                    <a:pt x="14897" y="12000"/>
                    <a:pt x="7448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833797" y="4050210"/>
              <a:ext cx="332054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00" fill="norm" stroke="1" extrusionOk="0">
                  <a:moveTo>
                    <a:pt x="6155" y="3724"/>
                  </a:moveTo>
                  <a:cubicBezTo>
                    <a:pt x="5484" y="8690"/>
                    <a:pt x="4813" y="13655"/>
                    <a:pt x="4210" y="16634"/>
                  </a:cubicBezTo>
                  <a:cubicBezTo>
                    <a:pt x="3606" y="19614"/>
                    <a:pt x="3069" y="20607"/>
                    <a:pt x="2466" y="21103"/>
                  </a:cubicBezTo>
                  <a:cubicBezTo>
                    <a:pt x="1862" y="21600"/>
                    <a:pt x="1191" y="21600"/>
                    <a:pt x="587" y="20110"/>
                  </a:cubicBezTo>
                  <a:cubicBezTo>
                    <a:pt x="-16" y="18621"/>
                    <a:pt x="-553" y="15641"/>
                    <a:pt x="1124" y="12662"/>
                  </a:cubicBezTo>
                  <a:cubicBezTo>
                    <a:pt x="2801" y="9683"/>
                    <a:pt x="6692" y="6703"/>
                    <a:pt x="10381" y="4593"/>
                  </a:cubicBezTo>
                  <a:cubicBezTo>
                    <a:pt x="14071" y="2483"/>
                    <a:pt x="17559" y="1241"/>
                    <a:pt x="210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146799" y="3818175"/>
              <a:ext cx="190501" cy="14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5057"/>
                  </a:moveTo>
                  <a:cubicBezTo>
                    <a:pt x="0" y="3536"/>
                    <a:pt x="0" y="2015"/>
                    <a:pt x="600" y="1102"/>
                  </a:cubicBezTo>
                  <a:cubicBezTo>
                    <a:pt x="1200" y="189"/>
                    <a:pt x="2400" y="-115"/>
                    <a:pt x="3600" y="37"/>
                  </a:cubicBezTo>
                  <a:cubicBezTo>
                    <a:pt x="4800" y="189"/>
                    <a:pt x="6000" y="798"/>
                    <a:pt x="7320" y="2623"/>
                  </a:cubicBezTo>
                  <a:cubicBezTo>
                    <a:pt x="8640" y="4448"/>
                    <a:pt x="10080" y="7491"/>
                    <a:pt x="10560" y="9772"/>
                  </a:cubicBezTo>
                  <a:cubicBezTo>
                    <a:pt x="11040" y="12054"/>
                    <a:pt x="10560" y="13575"/>
                    <a:pt x="9720" y="15400"/>
                  </a:cubicBezTo>
                  <a:cubicBezTo>
                    <a:pt x="8880" y="17226"/>
                    <a:pt x="7680" y="19355"/>
                    <a:pt x="7920" y="20420"/>
                  </a:cubicBezTo>
                  <a:cubicBezTo>
                    <a:pt x="8160" y="21485"/>
                    <a:pt x="9840" y="21485"/>
                    <a:pt x="12360" y="20877"/>
                  </a:cubicBezTo>
                  <a:cubicBezTo>
                    <a:pt x="14880" y="20268"/>
                    <a:pt x="18240" y="19051"/>
                    <a:pt x="21600" y="17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388099" y="3783510"/>
              <a:ext cx="11665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5684" y="0"/>
                  </a:moveTo>
                  <a:cubicBezTo>
                    <a:pt x="5305" y="434"/>
                    <a:pt x="4926" y="867"/>
                    <a:pt x="6063" y="1778"/>
                  </a:cubicBezTo>
                  <a:cubicBezTo>
                    <a:pt x="7200" y="2689"/>
                    <a:pt x="9853" y="4077"/>
                    <a:pt x="12884" y="5986"/>
                  </a:cubicBezTo>
                  <a:cubicBezTo>
                    <a:pt x="15916" y="7894"/>
                    <a:pt x="19326" y="10323"/>
                    <a:pt x="20463" y="12622"/>
                  </a:cubicBezTo>
                  <a:cubicBezTo>
                    <a:pt x="21600" y="14920"/>
                    <a:pt x="20463" y="17089"/>
                    <a:pt x="16674" y="18564"/>
                  </a:cubicBezTo>
                  <a:cubicBezTo>
                    <a:pt x="12884" y="20039"/>
                    <a:pt x="6442" y="208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117850" y="5092561"/>
              <a:ext cx="273050" cy="32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184"/>
                  </a:moveTo>
                  <a:cubicBezTo>
                    <a:pt x="502" y="630"/>
                    <a:pt x="1005" y="76"/>
                    <a:pt x="1591" y="7"/>
                  </a:cubicBezTo>
                  <a:cubicBezTo>
                    <a:pt x="2177" y="-62"/>
                    <a:pt x="2847" y="353"/>
                    <a:pt x="4353" y="2500"/>
                  </a:cubicBezTo>
                  <a:cubicBezTo>
                    <a:pt x="5860" y="4646"/>
                    <a:pt x="8205" y="8523"/>
                    <a:pt x="10381" y="11776"/>
                  </a:cubicBezTo>
                  <a:cubicBezTo>
                    <a:pt x="12558" y="15030"/>
                    <a:pt x="14567" y="17661"/>
                    <a:pt x="16074" y="19253"/>
                  </a:cubicBezTo>
                  <a:cubicBezTo>
                    <a:pt x="17581" y="20846"/>
                    <a:pt x="18586" y="21400"/>
                    <a:pt x="19423" y="21469"/>
                  </a:cubicBezTo>
                  <a:cubicBezTo>
                    <a:pt x="20260" y="21538"/>
                    <a:pt x="20930" y="21123"/>
                    <a:pt x="21600" y="20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154818" y="5108214"/>
              <a:ext cx="267832" cy="37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4" fill="norm" stroke="1" extrusionOk="0">
                  <a:moveTo>
                    <a:pt x="21521" y="859"/>
                  </a:moveTo>
                  <a:cubicBezTo>
                    <a:pt x="21011" y="379"/>
                    <a:pt x="20501" y="-101"/>
                    <a:pt x="19820" y="19"/>
                  </a:cubicBezTo>
                  <a:cubicBezTo>
                    <a:pt x="19140" y="139"/>
                    <a:pt x="18290" y="859"/>
                    <a:pt x="16419" y="3139"/>
                  </a:cubicBezTo>
                  <a:cubicBezTo>
                    <a:pt x="14548" y="5419"/>
                    <a:pt x="11656" y="9259"/>
                    <a:pt x="9105" y="12259"/>
                  </a:cubicBezTo>
                  <a:cubicBezTo>
                    <a:pt x="6554" y="15259"/>
                    <a:pt x="4343" y="17419"/>
                    <a:pt x="2727" y="18919"/>
                  </a:cubicBezTo>
                  <a:cubicBezTo>
                    <a:pt x="1112" y="20419"/>
                    <a:pt x="91" y="21259"/>
                    <a:pt x="6" y="21379"/>
                  </a:cubicBezTo>
                  <a:cubicBezTo>
                    <a:pt x="-79" y="21499"/>
                    <a:pt x="771" y="20899"/>
                    <a:pt x="1622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479800" y="5142410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517900" y="5358310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768725" y="4998902"/>
              <a:ext cx="263525" cy="35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96" fill="norm" stroke="1" extrusionOk="0">
                  <a:moveTo>
                    <a:pt x="21343" y="2515"/>
                  </a:moveTo>
                  <a:cubicBezTo>
                    <a:pt x="19457" y="1626"/>
                    <a:pt x="17572" y="736"/>
                    <a:pt x="16200" y="292"/>
                  </a:cubicBezTo>
                  <a:cubicBezTo>
                    <a:pt x="14829" y="-153"/>
                    <a:pt x="13972" y="-153"/>
                    <a:pt x="12343" y="736"/>
                  </a:cubicBezTo>
                  <a:cubicBezTo>
                    <a:pt x="10714" y="1626"/>
                    <a:pt x="8314" y="3405"/>
                    <a:pt x="6086" y="5882"/>
                  </a:cubicBezTo>
                  <a:cubicBezTo>
                    <a:pt x="3857" y="8360"/>
                    <a:pt x="1800" y="11536"/>
                    <a:pt x="772" y="14078"/>
                  </a:cubicBezTo>
                  <a:cubicBezTo>
                    <a:pt x="-257" y="16619"/>
                    <a:pt x="-257" y="18525"/>
                    <a:pt x="772" y="19732"/>
                  </a:cubicBezTo>
                  <a:cubicBezTo>
                    <a:pt x="1800" y="20939"/>
                    <a:pt x="3857" y="21447"/>
                    <a:pt x="7029" y="21256"/>
                  </a:cubicBezTo>
                  <a:cubicBezTo>
                    <a:pt x="10200" y="21066"/>
                    <a:pt x="14486" y="20176"/>
                    <a:pt x="18772" y="19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771900" y="5228866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39" y="12582"/>
                    <a:pt x="12077" y="4867"/>
                    <a:pt x="15677" y="1782"/>
                  </a:cubicBezTo>
                  <a:cubicBezTo>
                    <a:pt x="19277" y="-1304"/>
                    <a:pt x="2043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994150" y="5199560"/>
              <a:ext cx="177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3" y="0"/>
                  </a:moveTo>
                  <a:cubicBezTo>
                    <a:pt x="771" y="1108"/>
                    <a:pt x="0" y="2215"/>
                    <a:pt x="0" y="3462"/>
                  </a:cubicBezTo>
                  <a:cubicBezTo>
                    <a:pt x="0" y="4708"/>
                    <a:pt x="771" y="6092"/>
                    <a:pt x="4500" y="9138"/>
                  </a:cubicBezTo>
                  <a:cubicBezTo>
                    <a:pt x="8229" y="12185"/>
                    <a:pt x="14914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061883" y="5224960"/>
              <a:ext cx="11006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2492"/>
                    <a:pt x="8308" y="4985"/>
                    <a:pt x="4569" y="7615"/>
                  </a:cubicBezTo>
                  <a:cubicBezTo>
                    <a:pt x="831" y="10246"/>
                    <a:pt x="0" y="13015"/>
                    <a:pt x="0" y="15369"/>
                  </a:cubicBezTo>
                  <a:cubicBezTo>
                    <a:pt x="0" y="17723"/>
                    <a:pt x="831" y="19662"/>
                    <a:pt x="16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172420" y="5076375"/>
              <a:ext cx="190491" cy="53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94" fill="norm" stroke="1" extrusionOk="0">
                  <a:moveTo>
                    <a:pt x="4878" y="7132"/>
                  </a:moveTo>
                  <a:cubicBezTo>
                    <a:pt x="3470" y="8807"/>
                    <a:pt x="2061" y="10481"/>
                    <a:pt x="1239" y="12658"/>
                  </a:cubicBezTo>
                  <a:cubicBezTo>
                    <a:pt x="418" y="14835"/>
                    <a:pt x="183" y="17514"/>
                    <a:pt x="65" y="19105"/>
                  </a:cubicBezTo>
                  <a:cubicBezTo>
                    <a:pt x="-52" y="20695"/>
                    <a:pt x="-52" y="21198"/>
                    <a:pt x="418" y="21281"/>
                  </a:cubicBezTo>
                  <a:cubicBezTo>
                    <a:pt x="887" y="21365"/>
                    <a:pt x="1826" y="21030"/>
                    <a:pt x="2531" y="19607"/>
                  </a:cubicBezTo>
                  <a:cubicBezTo>
                    <a:pt x="3235" y="18184"/>
                    <a:pt x="3705" y="15672"/>
                    <a:pt x="3939" y="12784"/>
                  </a:cubicBezTo>
                  <a:cubicBezTo>
                    <a:pt x="4174" y="9895"/>
                    <a:pt x="4174" y="6630"/>
                    <a:pt x="4761" y="4537"/>
                  </a:cubicBezTo>
                  <a:cubicBezTo>
                    <a:pt x="5348" y="2444"/>
                    <a:pt x="6522" y="1523"/>
                    <a:pt x="8518" y="853"/>
                  </a:cubicBezTo>
                  <a:cubicBezTo>
                    <a:pt x="10513" y="184"/>
                    <a:pt x="13331" y="-235"/>
                    <a:pt x="15796" y="142"/>
                  </a:cubicBezTo>
                  <a:cubicBezTo>
                    <a:pt x="18261" y="518"/>
                    <a:pt x="20374" y="1691"/>
                    <a:pt x="20961" y="3072"/>
                  </a:cubicBezTo>
                  <a:cubicBezTo>
                    <a:pt x="21548" y="4453"/>
                    <a:pt x="20609" y="6044"/>
                    <a:pt x="18026" y="7467"/>
                  </a:cubicBezTo>
                  <a:cubicBezTo>
                    <a:pt x="15444" y="8891"/>
                    <a:pt x="11218" y="10146"/>
                    <a:pt x="6991" y="1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540348" y="4964610"/>
              <a:ext cx="215803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83" fill="norm" stroke="1" extrusionOk="0">
                  <a:moveTo>
                    <a:pt x="12452" y="0"/>
                  </a:moveTo>
                  <a:cubicBezTo>
                    <a:pt x="10583" y="584"/>
                    <a:pt x="8713" y="1168"/>
                    <a:pt x="6533" y="2861"/>
                  </a:cubicBezTo>
                  <a:cubicBezTo>
                    <a:pt x="4352" y="4554"/>
                    <a:pt x="1860" y="7356"/>
                    <a:pt x="717" y="10275"/>
                  </a:cubicBezTo>
                  <a:cubicBezTo>
                    <a:pt x="-425" y="13194"/>
                    <a:pt x="-217" y="16229"/>
                    <a:pt x="1444" y="18156"/>
                  </a:cubicBezTo>
                  <a:cubicBezTo>
                    <a:pt x="3106" y="20082"/>
                    <a:pt x="6221" y="20899"/>
                    <a:pt x="9752" y="21250"/>
                  </a:cubicBezTo>
                  <a:cubicBezTo>
                    <a:pt x="13283" y="21600"/>
                    <a:pt x="17229" y="21483"/>
                    <a:pt x="21175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4817398" y="4988796"/>
              <a:ext cx="237203" cy="30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6" fill="norm" stroke="1" extrusionOk="0">
                  <a:moveTo>
                    <a:pt x="2497" y="6342"/>
                  </a:moveTo>
                  <a:cubicBezTo>
                    <a:pt x="1733" y="5895"/>
                    <a:pt x="968" y="5448"/>
                    <a:pt x="490" y="4479"/>
                  </a:cubicBezTo>
                  <a:cubicBezTo>
                    <a:pt x="12" y="3511"/>
                    <a:pt x="-179" y="2022"/>
                    <a:pt x="203" y="1128"/>
                  </a:cubicBezTo>
                  <a:cubicBezTo>
                    <a:pt x="586" y="234"/>
                    <a:pt x="1541" y="-64"/>
                    <a:pt x="2975" y="10"/>
                  </a:cubicBezTo>
                  <a:cubicBezTo>
                    <a:pt x="4409" y="85"/>
                    <a:pt x="6320" y="532"/>
                    <a:pt x="8327" y="2319"/>
                  </a:cubicBezTo>
                  <a:cubicBezTo>
                    <a:pt x="10334" y="4107"/>
                    <a:pt x="12437" y="7235"/>
                    <a:pt x="14635" y="10662"/>
                  </a:cubicBezTo>
                  <a:cubicBezTo>
                    <a:pt x="16833" y="14088"/>
                    <a:pt x="19127" y="17812"/>
                    <a:pt x="21421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888988" y="5199560"/>
              <a:ext cx="14656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8280" y="533"/>
                    <a:pt x="15195" y="1067"/>
                    <a:pt x="11800" y="3333"/>
                  </a:cubicBezTo>
                  <a:cubicBezTo>
                    <a:pt x="8406" y="5600"/>
                    <a:pt x="4703" y="9600"/>
                    <a:pt x="2543" y="12267"/>
                  </a:cubicBezTo>
                  <a:cubicBezTo>
                    <a:pt x="383" y="14933"/>
                    <a:pt x="-234" y="16267"/>
                    <a:pt x="75" y="17600"/>
                  </a:cubicBezTo>
                  <a:cubicBezTo>
                    <a:pt x="383" y="18933"/>
                    <a:pt x="1617" y="20267"/>
                    <a:pt x="28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137149" y="4920160"/>
              <a:ext cx="12303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10623" y="0"/>
                  </a:moveTo>
                  <a:cubicBezTo>
                    <a:pt x="13810" y="1900"/>
                    <a:pt x="16997" y="3800"/>
                    <a:pt x="18944" y="5950"/>
                  </a:cubicBezTo>
                  <a:cubicBezTo>
                    <a:pt x="20892" y="8100"/>
                    <a:pt x="21600" y="10500"/>
                    <a:pt x="18236" y="13150"/>
                  </a:cubicBezTo>
                  <a:cubicBezTo>
                    <a:pt x="14872" y="15800"/>
                    <a:pt x="7436" y="18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0" y="5879010"/>
              <a:ext cx="5746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71"/>
                    <a:pt x="0" y="19141"/>
                    <a:pt x="24" y="18439"/>
                  </a:cubicBezTo>
                  <a:cubicBezTo>
                    <a:pt x="48" y="17737"/>
                    <a:pt x="95" y="17561"/>
                    <a:pt x="278" y="17561"/>
                  </a:cubicBezTo>
                  <a:cubicBezTo>
                    <a:pt x="461" y="17561"/>
                    <a:pt x="780" y="17737"/>
                    <a:pt x="1098" y="17912"/>
                  </a:cubicBezTo>
                  <a:cubicBezTo>
                    <a:pt x="1416" y="18088"/>
                    <a:pt x="1734" y="18263"/>
                    <a:pt x="2049" y="18351"/>
                  </a:cubicBezTo>
                  <a:cubicBezTo>
                    <a:pt x="2363" y="18439"/>
                    <a:pt x="2673" y="18439"/>
                    <a:pt x="2960" y="18263"/>
                  </a:cubicBezTo>
                  <a:cubicBezTo>
                    <a:pt x="3246" y="18088"/>
                    <a:pt x="3509" y="17737"/>
                    <a:pt x="3791" y="17210"/>
                  </a:cubicBezTo>
                  <a:cubicBezTo>
                    <a:pt x="4073" y="16683"/>
                    <a:pt x="4376" y="15980"/>
                    <a:pt x="4690" y="15278"/>
                  </a:cubicBezTo>
                  <a:cubicBezTo>
                    <a:pt x="5004" y="14576"/>
                    <a:pt x="5330" y="13873"/>
                    <a:pt x="5684" y="13083"/>
                  </a:cubicBezTo>
                  <a:cubicBezTo>
                    <a:pt x="6038" y="12293"/>
                    <a:pt x="6420" y="11415"/>
                    <a:pt x="6723" y="10712"/>
                  </a:cubicBezTo>
                  <a:cubicBezTo>
                    <a:pt x="7025" y="10010"/>
                    <a:pt x="7248" y="9483"/>
                    <a:pt x="7562" y="8868"/>
                  </a:cubicBezTo>
                  <a:cubicBezTo>
                    <a:pt x="7876" y="8254"/>
                    <a:pt x="8282" y="7551"/>
                    <a:pt x="8592" y="7024"/>
                  </a:cubicBezTo>
                  <a:cubicBezTo>
                    <a:pt x="8903" y="6498"/>
                    <a:pt x="9117" y="6146"/>
                    <a:pt x="9424" y="5707"/>
                  </a:cubicBezTo>
                  <a:cubicBezTo>
                    <a:pt x="9730" y="5268"/>
                    <a:pt x="10128" y="4741"/>
                    <a:pt x="10565" y="4215"/>
                  </a:cubicBezTo>
                  <a:cubicBezTo>
                    <a:pt x="11003" y="3688"/>
                    <a:pt x="11480" y="3161"/>
                    <a:pt x="11834" y="2722"/>
                  </a:cubicBezTo>
                  <a:cubicBezTo>
                    <a:pt x="12188" y="2283"/>
                    <a:pt x="12419" y="1932"/>
                    <a:pt x="12626" y="1668"/>
                  </a:cubicBezTo>
                  <a:cubicBezTo>
                    <a:pt x="12833" y="1405"/>
                    <a:pt x="13016" y="1229"/>
                    <a:pt x="13346" y="1054"/>
                  </a:cubicBezTo>
                  <a:cubicBezTo>
                    <a:pt x="13676" y="878"/>
                    <a:pt x="14153" y="702"/>
                    <a:pt x="14503" y="527"/>
                  </a:cubicBezTo>
                  <a:cubicBezTo>
                    <a:pt x="14853" y="351"/>
                    <a:pt x="15076" y="176"/>
                    <a:pt x="15275" y="88"/>
                  </a:cubicBezTo>
                  <a:cubicBezTo>
                    <a:pt x="15474" y="0"/>
                    <a:pt x="15649" y="0"/>
                    <a:pt x="15860" y="0"/>
                  </a:cubicBezTo>
                  <a:cubicBezTo>
                    <a:pt x="16071" y="0"/>
                    <a:pt x="16317" y="0"/>
                    <a:pt x="16640" y="0"/>
                  </a:cubicBezTo>
                  <a:cubicBezTo>
                    <a:pt x="16962" y="0"/>
                    <a:pt x="17360" y="0"/>
                    <a:pt x="17765" y="0"/>
                  </a:cubicBezTo>
                  <a:cubicBezTo>
                    <a:pt x="18171" y="0"/>
                    <a:pt x="18585" y="0"/>
                    <a:pt x="18963" y="0"/>
                  </a:cubicBezTo>
                  <a:cubicBezTo>
                    <a:pt x="19341" y="0"/>
                    <a:pt x="19683" y="0"/>
                    <a:pt x="20057" y="88"/>
                  </a:cubicBezTo>
                  <a:cubicBezTo>
                    <a:pt x="20430" y="176"/>
                    <a:pt x="20836" y="351"/>
                    <a:pt x="21099" y="527"/>
                  </a:cubicBezTo>
                  <a:cubicBezTo>
                    <a:pt x="21361" y="702"/>
                    <a:pt x="21481" y="878"/>
                    <a:pt x="21600" y="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81900" y="6277934"/>
              <a:ext cx="234100" cy="40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47" fill="norm" stroke="1" extrusionOk="0">
                  <a:moveTo>
                    <a:pt x="21522" y="731"/>
                  </a:moveTo>
                  <a:cubicBezTo>
                    <a:pt x="19576" y="284"/>
                    <a:pt x="17630" y="-164"/>
                    <a:pt x="14711" y="60"/>
                  </a:cubicBezTo>
                  <a:cubicBezTo>
                    <a:pt x="11792" y="284"/>
                    <a:pt x="7900" y="1179"/>
                    <a:pt x="5468" y="2466"/>
                  </a:cubicBezTo>
                  <a:cubicBezTo>
                    <a:pt x="3036" y="3753"/>
                    <a:pt x="2063" y="5432"/>
                    <a:pt x="1381" y="7838"/>
                  </a:cubicBezTo>
                  <a:cubicBezTo>
                    <a:pt x="700" y="10244"/>
                    <a:pt x="311" y="13378"/>
                    <a:pt x="117" y="15728"/>
                  </a:cubicBezTo>
                  <a:cubicBezTo>
                    <a:pt x="-78" y="18078"/>
                    <a:pt x="-78" y="19645"/>
                    <a:pt x="506" y="20485"/>
                  </a:cubicBezTo>
                  <a:cubicBezTo>
                    <a:pt x="1090" y="21324"/>
                    <a:pt x="2257" y="21436"/>
                    <a:pt x="5273" y="20988"/>
                  </a:cubicBezTo>
                  <a:cubicBezTo>
                    <a:pt x="8290" y="20541"/>
                    <a:pt x="13154" y="19533"/>
                    <a:pt x="18019" y="18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00099" y="651401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000"/>
                    <a:pt x="1662" y="14400"/>
                    <a:pt x="5262" y="10800"/>
                  </a:cubicBezTo>
                  <a:cubicBezTo>
                    <a:pt x="8862" y="7200"/>
                    <a:pt x="1523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35645" y="6431527"/>
              <a:ext cx="113705" cy="22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1" fill="norm" stroke="1" extrusionOk="0">
                  <a:moveTo>
                    <a:pt x="21488" y="2372"/>
                  </a:moveTo>
                  <a:cubicBezTo>
                    <a:pt x="20288" y="1381"/>
                    <a:pt x="19088" y="390"/>
                    <a:pt x="17288" y="93"/>
                  </a:cubicBezTo>
                  <a:cubicBezTo>
                    <a:pt x="15488" y="-204"/>
                    <a:pt x="13088" y="192"/>
                    <a:pt x="10088" y="1579"/>
                  </a:cubicBezTo>
                  <a:cubicBezTo>
                    <a:pt x="7088" y="2967"/>
                    <a:pt x="3488" y="5345"/>
                    <a:pt x="1688" y="7029"/>
                  </a:cubicBezTo>
                  <a:cubicBezTo>
                    <a:pt x="-112" y="8713"/>
                    <a:pt x="-112" y="9704"/>
                    <a:pt x="88" y="10695"/>
                  </a:cubicBezTo>
                  <a:cubicBezTo>
                    <a:pt x="288" y="11686"/>
                    <a:pt x="688" y="12677"/>
                    <a:pt x="2888" y="13469"/>
                  </a:cubicBezTo>
                  <a:cubicBezTo>
                    <a:pt x="5088" y="14262"/>
                    <a:pt x="9088" y="14857"/>
                    <a:pt x="11888" y="15451"/>
                  </a:cubicBezTo>
                  <a:cubicBezTo>
                    <a:pt x="14688" y="16046"/>
                    <a:pt x="16288" y="16640"/>
                    <a:pt x="17088" y="17433"/>
                  </a:cubicBezTo>
                  <a:cubicBezTo>
                    <a:pt x="17888" y="18225"/>
                    <a:pt x="17888" y="19216"/>
                    <a:pt x="16888" y="19910"/>
                  </a:cubicBezTo>
                  <a:cubicBezTo>
                    <a:pt x="15888" y="20603"/>
                    <a:pt x="13888" y="21000"/>
                    <a:pt x="11888" y="21198"/>
                  </a:cubicBezTo>
                  <a:cubicBezTo>
                    <a:pt x="9888" y="21396"/>
                    <a:pt x="7888" y="21396"/>
                    <a:pt x="6688" y="20901"/>
                  </a:cubicBezTo>
                  <a:cubicBezTo>
                    <a:pt x="5488" y="20405"/>
                    <a:pt x="5088" y="19414"/>
                    <a:pt x="4688" y="18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248490" y="6279010"/>
              <a:ext cx="116760" cy="37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75" fill="norm" stroke="1" extrusionOk="0">
                  <a:moveTo>
                    <a:pt x="16648" y="360"/>
                  </a:moveTo>
                  <a:cubicBezTo>
                    <a:pt x="14720" y="122"/>
                    <a:pt x="12791" y="-117"/>
                    <a:pt x="11248" y="62"/>
                  </a:cubicBezTo>
                  <a:cubicBezTo>
                    <a:pt x="9706" y="241"/>
                    <a:pt x="8548" y="838"/>
                    <a:pt x="7391" y="2807"/>
                  </a:cubicBezTo>
                  <a:cubicBezTo>
                    <a:pt x="6234" y="4776"/>
                    <a:pt x="5077" y="8117"/>
                    <a:pt x="3727" y="11101"/>
                  </a:cubicBezTo>
                  <a:cubicBezTo>
                    <a:pt x="2377" y="14084"/>
                    <a:pt x="834" y="16710"/>
                    <a:pt x="256" y="18380"/>
                  </a:cubicBezTo>
                  <a:cubicBezTo>
                    <a:pt x="-323" y="20051"/>
                    <a:pt x="63" y="20767"/>
                    <a:pt x="1606" y="21125"/>
                  </a:cubicBezTo>
                  <a:cubicBezTo>
                    <a:pt x="3148" y="21483"/>
                    <a:pt x="5848" y="21483"/>
                    <a:pt x="9320" y="20946"/>
                  </a:cubicBezTo>
                  <a:cubicBezTo>
                    <a:pt x="12791" y="20409"/>
                    <a:pt x="17034" y="19335"/>
                    <a:pt x="21277" y="18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238249" y="648226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457"/>
                    <a:pt x="1964" y="11314"/>
                    <a:pt x="5564" y="7714"/>
                  </a:cubicBezTo>
                  <a:cubicBezTo>
                    <a:pt x="9164" y="4114"/>
                    <a:pt x="1538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429758" y="6482260"/>
              <a:ext cx="3074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4320"/>
                    <a:pt x="3634" y="8640"/>
                    <a:pt x="1474" y="11700"/>
                  </a:cubicBezTo>
                  <a:cubicBezTo>
                    <a:pt x="-686" y="14760"/>
                    <a:pt x="-686" y="16560"/>
                    <a:pt x="2914" y="18000"/>
                  </a:cubicBezTo>
                  <a:cubicBezTo>
                    <a:pt x="6514" y="19440"/>
                    <a:pt x="13714" y="20520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460499" y="638066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562099" y="6422858"/>
              <a:ext cx="218579" cy="1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42" fill="norm" stroke="1" extrusionOk="0">
                  <a:moveTo>
                    <a:pt x="1246" y="3762"/>
                  </a:moveTo>
                  <a:cubicBezTo>
                    <a:pt x="831" y="8370"/>
                    <a:pt x="415" y="12978"/>
                    <a:pt x="208" y="16002"/>
                  </a:cubicBezTo>
                  <a:cubicBezTo>
                    <a:pt x="0" y="19026"/>
                    <a:pt x="0" y="20466"/>
                    <a:pt x="0" y="20466"/>
                  </a:cubicBezTo>
                  <a:cubicBezTo>
                    <a:pt x="0" y="20466"/>
                    <a:pt x="0" y="19026"/>
                    <a:pt x="415" y="16434"/>
                  </a:cubicBezTo>
                  <a:cubicBezTo>
                    <a:pt x="831" y="13842"/>
                    <a:pt x="1662" y="10098"/>
                    <a:pt x="2285" y="7506"/>
                  </a:cubicBezTo>
                  <a:cubicBezTo>
                    <a:pt x="2908" y="4914"/>
                    <a:pt x="3323" y="3474"/>
                    <a:pt x="3946" y="3330"/>
                  </a:cubicBezTo>
                  <a:cubicBezTo>
                    <a:pt x="4569" y="3186"/>
                    <a:pt x="5400" y="4338"/>
                    <a:pt x="6023" y="6066"/>
                  </a:cubicBezTo>
                  <a:cubicBezTo>
                    <a:pt x="6646" y="7794"/>
                    <a:pt x="7062" y="10098"/>
                    <a:pt x="7269" y="12546"/>
                  </a:cubicBezTo>
                  <a:cubicBezTo>
                    <a:pt x="7477" y="14994"/>
                    <a:pt x="7477" y="17586"/>
                    <a:pt x="7685" y="17730"/>
                  </a:cubicBezTo>
                  <a:cubicBezTo>
                    <a:pt x="7892" y="17874"/>
                    <a:pt x="8308" y="15570"/>
                    <a:pt x="9658" y="12114"/>
                  </a:cubicBezTo>
                  <a:cubicBezTo>
                    <a:pt x="11008" y="8658"/>
                    <a:pt x="13292" y="4050"/>
                    <a:pt x="15058" y="1746"/>
                  </a:cubicBezTo>
                  <a:cubicBezTo>
                    <a:pt x="16823" y="-558"/>
                    <a:pt x="18069" y="-558"/>
                    <a:pt x="19108" y="1602"/>
                  </a:cubicBezTo>
                  <a:cubicBezTo>
                    <a:pt x="20146" y="3762"/>
                    <a:pt x="20977" y="8082"/>
                    <a:pt x="21288" y="11682"/>
                  </a:cubicBezTo>
                  <a:cubicBezTo>
                    <a:pt x="21600" y="15282"/>
                    <a:pt x="21392" y="18162"/>
                    <a:pt x="21185" y="21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845479" y="6184296"/>
              <a:ext cx="345271" cy="39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04" fill="norm" stroke="1" extrusionOk="0">
                  <a:moveTo>
                    <a:pt x="8445" y="15140"/>
                  </a:moveTo>
                  <a:cubicBezTo>
                    <a:pt x="8445" y="14450"/>
                    <a:pt x="8445" y="13761"/>
                    <a:pt x="8379" y="13129"/>
                  </a:cubicBezTo>
                  <a:cubicBezTo>
                    <a:pt x="8313" y="12497"/>
                    <a:pt x="8182" y="11923"/>
                    <a:pt x="7786" y="11693"/>
                  </a:cubicBezTo>
                  <a:cubicBezTo>
                    <a:pt x="7391" y="11463"/>
                    <a:pt x="6733" y="11578"/>
                    <a:pt x="5547" y="12497"/>
                  </a:cubicBezTo>
                  <a:cubicBezTo>
                    <a:pt x="4362" y="13416"/>
                    <a:pt x="2650" y="15140"/>
                    <a:pt x="1662" y="16346"/>
                  </a:cubicBezTo>
                  <a:cubicBezTo>
                    <a:pt x="674" y="17553"/>
                    <a:pt x="411" y="18242"/>
                    <a:pt x="213" y="18931"/>
                  </a:cubicBezTo>
                  <a:cubicBezTo>
                    <a:pt x="16" y="19621"/>
                    <a:pt x="-116" y="20310"/>
                    <a:pt x="147" y="20770"/>
                  </a:cubicBezTo>
                  <a:cubicBezTo>
                    <a:pt x="411" y="21229"/>
                    <a:pt x="1069" y="21459"/>
                    <a:pt x="2189" y="20770"/>
                  </a:cubicBezTo>
                  <a:cubicBezTo>
                    <a:pt x="3308" y="20080"/>
                    <a:pt x="4889" y="18472"/>
                    <a:pt x="5943" y="17438"/>
                  </a:cubicBezTo>
                  <a:cubicBezTo>
                    <a:pt x="6996" y="16404"/>
                    <a:pt x="7523" y="15944"/>
                    <a:pt x="7918" y="16002"/>
                  </a:cubicBezTo>
                  <a:cubicBezTo>
                    <a:pt x="8313" y="16059"/>
                    <a:pt x="8577" y="16633"/>
                    <a:pt x="8708" y="17438"/>
                  </a:cubicBezTo>
                  <a:cubicBezTo>
                    <a:pt x="8840" y="18242"/>
                    <a:pt x="8840" y="19276"/>
                    <a:pt x="9169" y="19850"/>
                  </a:cubicBezTo>
                  <a:cubicBezTo>
                    <a:pt x="9499" y="20425"/>
                    <a:pt x="10157" y="20540"/>
                    <a:pt x="11145" y="19736"/>
                  </a:cubicBezTo>
                  <a:cubicBezTo>
                    <a:pt x="12133" y="18931"/>
                    <a:pt x="13450" y="17208"/>
                    <a:pt x="15030" y="14221"/>
                  </a:cubicBezTo>
                  <a:cubicBezTo>
                    <a:pt x="16611" y="11233"/>
                    <a:pt x="18455" y="6982"/>
                    <a:pt x="19508" y="4570"/>
                  </a:cubicBezTo>
                  <a:cubicBezTo>
                    <a:pt x="20562" y="2157"/>
                    <a:pt x="20825" y="1582"/>
                    <a:pt x="20957" y="1008"/>
                  </a:cubicBezTo>
                  <a:cubicBezTo>
                    <a:pt x="21089" y="433"/>
                    <a:pt x="21089" y="-141"/>
                    <a:pt x="20891" y="31"/>
                  </a:cubicBezTo>
                  <a:cubicBezTo>
                    <a:pt x="20694" y="204"/>
                    <a:pt x="20299" y="1123"/>
                    <a:pt x="19508" y="3306"/>
                  </a:cubicBezTo>
                  <a:cubicBezTo>
                    <a:pt x="18718" y="5489"/>
                    <a:pt x="17533" y="8936"/>
                    <a:pt x="16808" y="11463"/>
                  </a:cubicBezTo>
                  <a:cubicBezTo>
                    <a:pt x="16084" y="13991"/>
                    <a:pt x="15821" y="15599"/>
                    <a:pt x="15689" y="16748"/>
                  </a:cubicBezTo>
                  <a:cubicBezTo>
                    <a:pt x="15557" y="17897"/>
                    <a:pt x="15557" y="18587"/>
                    <a:pt x="15952" y="18931"/>
                  </a:cubicBezTo>
                  <a:cubicBezTo>
                    <a:pt x="16347" y="19276"/>
                    <a:pt x="17138" y="19276"/>
                    <a:pt x="18125" y="18702"/>
                  </a:cubicBezTo>
                  <a:cubicBezTo>
                    <a:pt x="19113" y="18127"/>
                    <a:pt x="20299" y="16978"/>
                    <a:pt x="21484" y="15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037218" y="6399710"/>
              <a:ext cx="16623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21600"/>
                  </a:moveTo>
                  <a:cubicBezTo>
                    <a:pt x="1240" y="21600"/>
                    <a:pt x="-127" y="21600"/>
                    <a:pt x="10" y="19200"/>
                  </a:cubicBezTo>
                  <a:cubicBezTo>
                    <a:pt x="146" y="16800"/>
                    <a:pt x="1787" y="12000"/>
                    <a:pt x="5615" y="8400"/>
                  </a:cubicBezTo>
                  <a:cubicBezTo>
                    <a:pt x="9443" y="4800"/>
                    <a:pt x="15458" y="240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254250" y="6309678"/>
              <a:ext cx="76200" cy="20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10800" y="8803"/>
                  </a:moveTo>
                  <a:cubicBezTo>
                    <a:pt x="7200" y="10585"/>
                    <a:pt x="3600" y="12366"/>
                    <a:pt x="1800" y="14036"/>
                  </a:cubicBezTo>
                  <a:cubicBezTo>
                    <a:pt x="0" y="15706"/>
                    <a:pt x="0" y="17265"/>
                    <a:pt x="0" y="18601"/>
                  </a:cubicBezTo>
                  <a:cubicBezTo>
                    <a:pt x="0" y="19937"/>
                    <a:pt x="0" y="21051"/>
                    <a:pt x="1200" y="21273"/>
                  </a:cubicBezTo>
                  <a:cubicBezTo>
                    <a:pt x="2400" y="21496"/>
                    <a:pt x="4800" y="20828"/>
                    <a:pt x="7800" y="17599"/>
                  </a:cubicBezTo>
                  <a:cubicBezTo>
                    <a:pt x="10800" y="14370"/>
                    <a:pt x="14400" y="8581"/>
                    <a:pt x="16200" y="5018"/>
                  </a:cubicBezTo>
                  <a:cubicBezTo>
                    <a:pt x="18000" y="1455"/>
                    <a:pt x="18000" y="119"/>
                    <a:pt x="18600" y="7"/>
                  </a:cubicBezTo>
                  <a:cubicBezTo>
                    <a:pt x="19200" y="-104"/>
                    <a:pt x="20400" y="1009"/>
                    <a:pt x="21600" y="2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359643" y="6386372"/>
              <a:ext cx="104157" cy="15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589" fill="norm" stroke="1" extrusionOk="0">
                  <a:moveTo>
                    <a:pt x="20841" y="3364"/>
                  </a:moveTo>
                  <a:cubicBezTo>
                    <a:pt x="19147" y="2270"/>
                    <a:pt x="17453" y="1177"/>
                    <a:pt x="15547" y="493"/>
                  </a:cubicBezTo>
                  <a:cubicBezTo>
                    <a:pt x="13641" y="-191"/>
                    <a:pt x="11523" y="-464"/>
                    <a:pt x="8559" y="1723"/>
                  </a:cubicBezTo>
                  <a:cubicBezTo>
                    <a:pt x="5594" y="3911"/>
                    <a:pt x="1782" y="8559"/>
                    <a:pt x="512" y="12113"/>
                  </a:cubicBezTo>
                  <a:cubicBezTo>
                    <a:pt x="-759" y="15668"/>
                    <a:pt x="512" y="18128"/>
                    <a:pt x="2417" y="19495"/>
                  </a:cubicBezTo>
                  <a:cubicBezTo>
                    <a:pt x="4323" y="20863"/>
                    <a:pt x="6865" y="21136"/>
                    <a:pt x="9617" y="19222"/>
                  </a:cubicBezTo>
                  <a:cubicBezTo>
                    <a:pt x="12370" y="17308"/>
                    <a:pt x="15335" y="13207"/>
                    <a:pt x="16182" y="10336"/>
                  </a:cubicBezTo>
                  <a:cubicBezTo>
                    <a:pt x="17029" y="7465"/>
                    <a:pt x="15759" y="5825"/>
                    <a:pt x="14488" y="4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489200" y="6369297"/>
              <a:ext cx="158750" cy="18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728"/>
                  </a:moveTo>
                  <a:cubicBezTo>
                    <a:pt x="1440" y="2728"/>
                    <a:pt x="2880" y="2728"/>
                    <a:pt x="3888" y="3688"/>
                  </a:cubicBezTo>
                  <a:cubicBezTo>
                    <a:pt x="4896" y="4648"/>
                    <a:pt x="5472" y="6568"/>
                    <a:pt x="5760" y="8248"/>
                  </a:cubicBezTo>
                  <a:cubicBezTo>
                    <a:pt x="6048" y="9928"/>
                    <a:pt x="6048" y="11368"/>
                    <a:pt x="5616" y="12688"/>
                  </a:cubicBezTo>
                  <a:cubicBezTo>
                    <a:pt x="5184" y="14008"/>
                    <a:pt x="4320" y="15208"/>
                    <a:pt x="3744" y="15208"/>
                  </a:cubicBezTo>
                  <a:cubicBezTo>
                    <a:pt x="3168" y="15208"/>
                    <a:pt x="2880" y="14008"/>
                    <a:pt x="4032" y="11488"/>
                  </a:cubicBezTo>
                  <a:cubicBezTo>
                    <a:pt x="5184" y="8968"/>
                    <a:pt x="7776" y="5128"/>
                    <a:pt x="9792" y="2968"/>
                  </a:cubicBezTo>
                  <a:cubicBezTo>
                    <a:pt x="11808" y="808"/>
                    <a:pt x="13248" y="328"/>
                    <a:pt x="14688" y="88"/>
                  </a:cubicBezTo>
                  <a:cubicBezTo>
                    <a:pt x="16128" y="-152"/>
                    <a:pt x="17568" y="-152"/>
                    <a:pt x="18720" y="3448"/>
                  </a:cubicBezTo>
                  <a:cubicBezTo>
                    <a:pt x="19872" y="7048"/>
                    <a:pt x="20736" y="14248"/>
                    <a:pt x="2160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231899" y="6831510"/>
              <a:ext cx="133351" cy="41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0"/>
                  </a:moveTo>
                  <a:cubicBezTo>
                    <a:pt x="343" y="4145"/>
                    <a:pt x="686" y="8291"/>
                    <a:pt x="686" y="11618"/>
                  </a:cubicBezTo>
                  <a:cubicBezTo>
                    <a:pt x="686" y="14945"/>
                    <a:pt x="343" y="17455"/>
                    <a:pt x="343" y="18982"/>
                  </a:cubicBezTo>
                  <a:cubicBezTo>
                    <a:pt x="343" y="20509"/>
                    <a:pt x="686" y="21055"/>
                    <a:pt x="1714" y="21327"/>
                  </a:cubicBezTo>
                  <a:cubicBezTo>
                    <a:pt x="2743" y="21600"/>
                    <a:pt x="4457" y="21600"/>
                    <a:pt x="7886" y="20782"/>
                  </a:cubicBezTo>
                  <a:cubicBezTo>
                    <a:pt x="11314" y="19964"/>
                    <a:pt x="16457" y="18327"/>
                    <a:pt x="21600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93799" y="7022010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5429"/>
                    <a:pt x="11160" y="9257"/>
                    <a:pt x="14760" y="5657"/>
                  </a:cubicBezTo>
                  <a:cubicBezTo>
                    <a:pt x="18360" y="2057"/>
                    <a:pt x="1998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407100" y="7015165"/>
              <a:ext cx="142300" cy="17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47" fill="norm" stroke="1" extrusionOk="0">
                  <a:moveTo>
                    <a:pt x="384" y="7088"/>
                  </a:moveTo>
                  <a:cubicBezTo>
                    <a:pt x="4767" y="5526"/>
                    <a:pt x="9149" y="3965"/>
                    <a:pt x="11810" y="2664"/>
                  </a:cubicBezTo>
                  <a:cubicBezTo>
                    <a:pt x="14471" y="1362"/>
                    <a:pt x="15410" y="321"/>
                    <a:pt x="14941" y="61"/>
                  </a:cubicBezTo>
                  <a:cubicBezTo>
                    <a:pt x="14471" y="-199"/>
                    <a:pt x="12593" y="321"/>
                    <a:pt x="9775" y="2664"/>
                  </a:cubicBezTo>
                  <a:cubicBezTo>
                    <a:pt x="6958" y="5006"/>
                    <a:pt x="3202" y="9170"/>
                    <a:pt x="1323" y="12032"/>
                  </a:cubicBezTo>
                  <a:cubicBezTo>
                    <a:pt x="-555" y="14895"/>
                    <a:pt x="-555" y="16456"/>
                    <a:pt x="2106" y="17888"/>
                  </a:cubicBezTo>
                  <a:cubicBezTo>
                    <a:pt x="4767" y="19319"/>
                    <a:pt x="10088" y="20620"/>
                    <a:pt x="13688" y="21011"/>
                  </a:cubicBezTo>
                  <a:cubicBezTo>
                    <a:pt x="17288" y="21401"/>
                    <a:pt x="19167" y="20881"/>
                    <a:pt x="21045" y="2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617406" y="7014114"/>
              <a:ext cx="116144" cy="14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680" fill="norm" stroke="1" extrusionOk="0">
                  <a:moveTo>
                    <a:pt x="16246" y="225"/>
                  </a:moveTo>
                  <a:cubicBezTo>
                    <a:pt x="14351" y="-83"/>
                    <a:pt x="12456" y="-392"/>
                    <a:pt x="9425" y="1614"/>
                  </a:cubicBezTo>
                  <a:cubicBezTo>
                    <a:pt x="6393" y="3619"/>
                    <a:pt x="2225" y="7939"/>
                    <a:pt x="709" y="11488"/>
                  </a:cubicBezTo>
                  <a:cubicBezTo>
                    <a:pt x="-807" y="15037"/>
                    <a:pt x="330" y="17814"/>
                    <a:pt x="2035" y="19357"/>
                  </a:cubicBezTo>
                  <a:cubicBezTo>
                    <a:pt x="3740" y="20899"/>
                    <a:pt x="6014" y="21208"/>
                    <a:pt x="9235" y="19665"/>
                  </a:cubicBezTo>
                  <a:cubicBezTo>
                    <a:pt x="12456" y="18122"/>
                    <a:pt x="16625" y="14728"/>
                    <a:pt x="20793" y="1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800882" y="6780710"/>
              <a:ext cx="1358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50" fill="norm" stroke="1" extrusionOk="0">
                  <a:moveTo>
                    <a:pt x="5380" y="0"/>
                  </a:moveTo>
                  <a:cubicBezTo>
                    <a:pt x="3719" y="2700"/>
                    <a:pt x="2057" y="5400"/>
                    <a:pt x="1060" y="9225"/>
                  </a:cubicBezTo>
                  <a:cubicBezTo>
                    <a:pt x="63" y="13050"/>
                    <a:pt x="-269" y="18000"/>
                    <a:pt x="229" y="19800"/>
                  </a:cubicBezTo>
                  <a:cubicBezTo>
                    <a:pt x="728" y="21600"/>
                    <a:pt x="2057" y="20250"/>
                    <a:pt x="3386" y="19275"/>
                  </a:cubicBezTo>
                  <a:cubicBezTo>
                    <a:pt x="4716" y="18300"/>
                    <a:pt x="6045" y="17700"/>
                    <a:pt x="8537" y="17775"/>
                  </a:cubicBezTo>
                  <a:cubicBezTo>
                    <a:pt x="11029" y="17850"/>
                    <a:pt x="14685" y="18600"/>
                    <a:pt x="17011" y="19275"/>
                  </a:cubicBezTo>
                  <a:cubicBezTo>
                    <a:pt x="19337" y="19950"/>
                    <a:pt x="20334" y="20550"/>
                    <a:pt x="21331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968499" y="6986087"/>
              <a:ext cx="127564" cy="14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78" fill="norm" stroke="1" extrusionOk="0">
                  <a:moveTo>
                    <a:pt x="0" y="9069"/>
                  </a:moveTo>
                  <a:cubicBezTo>
                    <a:pt x="0" y="7504"/>
                    <a:pt x="0" y="5939"/>
                    <a:pt x="531" y="5782"/>
                  </a:cubicBezTo>
                  <a:cubicBezTo>
                    <a:pt x="1062" y="5626"/>
                    <a:pt x="2125" y="6878"/>
                    <a:pt x="2833" y="8287"/>
                  </a:cubicBezTo>
                  <a:cubicBezTo>
                    <a:pt x="3541" y="9695"/>
                    <a:pt x="3895" y="11261"/>
                    <a:pt x="4249" y="12982"/>
                  </a:cubicBezTo>
                  <a:cubicBezTo>
                    <a:pt x="4603" y="14704"/>
                    <a:pt x="4957" y="16582"/>
                    <a:pt x="5134" y="16582"/>
                  </a:cubicBezTo>
                  <a:cubicBezTo>
                    <a:pt x="5311" y="16582"/>
                    <a:pt x="5311" y="14704"/>
                    <a:pt x="6020" y="12356"/>
                  </a:cubicBezTo>
                  <a:cubicBezTo>
                    <a:pt x="6728" y="10008"/>
                    <a:pt x="8144" y="7191"/>
                    <a:pt x="9384" y="5000"/>
                  </a:cubicBezTo>
                  <a:cubicBezTo>
                    <a:pt x="10623" y="2808"/>
                    <a:pt x="11685" y="1243"/>
                    <a:pt x="13102" y="461"/>
                  </a:cubicBezTo>
                  <a:cubicBezTo>
                    <a:pt x="14518" y="-322"/>
                    <a:pt x="16289" y="-322"/>
                    <a:pt x="17882" y="2182"/>
                  </a:cubicBezTo>
                  <a:cubicBezTo>
                    <a:pt x="19475" y="4687"/>
                    <a:pt x="20892" y="9695"/>
                    <a:pt x="21246" y="13295"/>
                  </a:cubicBezTo>
                  <a:cubicBezTo>
                    <a:pt x="21600" y="16895"/>
                    <a:pt x="20892" y="19087"/>
                    <a:pt x="20184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203450" y="7015660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240914" y="696486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305992" y="6966977"/>
              <a:ext cx="621358" cy="36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77" fill="norm" stroke="1" extrusionOk="0">
                  <a:moveTo>
                    <a:pt x="4816" y="4320"/>
                  </a:moveTo>
                  <a:cubicBezTo>
                    <a:pt x="4228" y="3333"/>
                    <a:pt x="3640" y="2345"/>
                    <a:pt x="2943" y="2037"/>
                  </a:cubicBezTo>
                  <a:cubicBezTo>
                    <a:pt x="2245" y="1728"/>
                    <a:pt x="1436" y="2098"/>
                    <a:pt x="885" y="2901"/>
                  </a:cubicBezTo>
                  <a:cubicBezTo>
                    <a:pt x="334" y="3703"/>
                    <a:pt x="40" y="4937"/>
                    <a:pt x="4" y="5801"/>
                  </a:cubicBezTo>
                  <a:cubicBezTo>
                    <a:pt x="-33" y="6665"/>
                    <a:pt x="187" y="7159"/>
                    <a:pt x="481" y="7282"/>
                  </a:cubicBezTo>
                  <a:cubicBezTo>
                    <a:pt x="775" y="7406"/>
                    <a:pt x="1143" y="7159"/>
                    <a:pt x="1510" y="6727"/>
                  </a:cubicBezTo>
                  <a:cubicBezTo>
                    <a:pt x="1877" y="6295"/>
                    <a:pt x="2245" y="5678"/>
                    <a:pt x="2612" y="5184"/>
                  </a:cubicBezTo>
                  <a:cubicBezTo>
                    <a:pt x="2979" y="4690"/>
                    <a:pt x="3347" y="4320"/>
                    <a:pt x="3530" y="4505"/>
                  </a:cubicBezTo>
                  <a:cubicBezTo>
                    <a:pt x="3714" y="4690"/>
                    <a:pt x="3714" y="5431"/>
                    <a:pt x="3420" y="7899"/>
                  </a:cubicBezTo>
                  <a:cubicBezTo>
                    <a:pt x="3126" y="10368"/>
                    <a:pt x="2538" y="14565"/>
                    <a:pt x="2208" y="17218"/>
                  </a:cubicBezTo>
                  <a:cubicBezTo>
                    <a:pt x="1877" y="19872"/>
                    <a:pt x="1804" y="20983"/>
                    <a:pt x="1877" y="21291"/>
                  </a:cubicBezTo>
                  <a:cubicBezTo>
                    <a:pt x="1951" y="21600"/>
                    <a:pt x="2171" y="21106"/>
                    <a:pt x="2722" y="19255"/>
                  </a:cubicBezTo>
                  <a:cubicBezTo>
                    <a:pt x="3273" y="17403"/>
                    <a:pt x="4155" y="14194"/>
                    <a:pt x="5220" y="11047"/>
                  </a:cubicBezTo>
                  <a:cubicBezTo>
                    <a:pt x="6285" y="7899"/>
                    <a:pt x="7534" y="4814"/>
                    <a:pt x="8343" y="2839"/>
                  </a:cubicBezTo>
                  <a:cubicBezTo>
                    <a:pt x="9151" y="864"/>
                    <a:pt x="9518" y="0"/>
                    <a:pt x="9555" y="0"/>
                  </a:cubicBezTo>
                  <a:cubicBezTo>
                    <a:pt x="9591" y="0"/>
                    <a:pt x="9298" y="864"/>
                    <a:pt x="8967" y="2345"/>
                  </a:cubicBezTo>
                  <a:cubicBezTo>
                    <a:pt x="8636" y="3826"/>
                    <a:pt x="8269" y="5925"/>
                    <a:pt x="8085" y="7406"/>
                  </a:cubicBezTo>
                  <a:cubicBezTo>
                    <a:pt x="7902" y="8887"/>
                    <a:pt x="7902" y="9751"/>
                    <a:pt x="8085" y="9998"/>
                  </a:cubicBezTo>
                  <a:cubicBezTo>
                    <a:pt x="8269" y="10245"/>
                    <a:pt x="8636" y="9874"/>
                    <a:pt x="9077" y="9072"/>
                  </a:cubicBezTo>
                  <a:cubicBezTo>
                    <a:pt x="9518" y="8270"/>
                    <a:pt x="10032" y="7035"/>
                    <a:pt x="10400" y="6110"/>
                  </a:cubicBezTo>
                  <a:cubicBezTo>
                    <a:pt x="10767" y="5184"/>
                    <a:pt x="10987" y="4567"/>
                    <a:pt x="11208" y="4011"/>
                  </a:cubicBezTo>
                  <a:cubicBezTo>
                    <a:pt x="11428" y="3456"/>
                    <a:pt x="11649" y="2962"/>
                    <a:pt x="11796" y="3086"/>
                  </a:cubicBezTo>
                  <a:cubicBezTo>
                    <a:pt x="11943" y="3209"/>
                    <a:pt x="12016" y="3950"/>
                    <a:pt x="12016" y="4875"/>
                  </a:cubicBezTo>
                  <a:cubicBezTo>
                    <a:pt x="12016" y="5801"/>
                    <a:pt x="11943" y="6912"/>
                    <a:pt x="11943" y="7776"/>
                  </a:cubicBezTo>
                  <a:cubicBezTo>
                    <a:pt x="11943" y="8640"/>
                    <a:pt x="12016" y="9257"/>
                    <a:pt x="12236" y="9566"/>
                  </a:cubicBezTo>
                  <a:cubicBezTo>
                    <a:pt x="12457" y="9874"/>
                    <a:pt x="12824" y="9874"/>
                    <a:pt x="13485" y="9072"/>
                  </a:cubicBezTo>
                  <a:cubicBezTo>
                    <a:pt x="14147" y="8270"/>
                    <a:pt x="15102" y="6665"/>
                    <a:pt x="15726" y="5554"/>
                  </a:cubicBezTo>
                  <a:cubicBezTo>
                    <a:pt x="16351" y="4443"/>
                    <a:pt x="16645" y="3826"/>
                    <a:pt x="17012" y="3024"/>
                  </a:cubicBezTo>
                  <a:cubicBezTo>
                    <a:pt x="17379" y="2222"/>
                    <a:pt x="17820" y="1234"/>
                    <a:pt x="17857" y="864"/>
                  </a:cubicBezTo>
                  <a:cubicBezTo>
                    <a:pt x="17894" y="494"/>
                    <a:pt x="17526" y="741"/>
                    <a:pt x="16975" y="1728"/>
                  </a:cubicBezTo>
                  <a:cubicBezTo>
                    <a:pt x="16424" y="2715"/>
                    <a:pt x="15689" y="4443"/>
                    <a:pt x="15285" y="5616"/>
                  </a:cubicBezTo>
                  <a:cubicBezTo>
                    <a:pt x="14881" y="6789"/>
                    <a:pt x="14808" y="7406"/>
                    <a:pt x="14955" y="7838"/>
                  </a:cubicBezTo>
                  <a:cubicBezTo>
                    <a:pt x="15102" y="8270"/>
                    <a:pt x="15469" y="8517"/>
                    <a:pt x="16608" y="8455"/>
                  </a:cubicBezTo>
                  <a:cubicBezTo>
                    <a:pt x="17747" y="8393"/>
                    <a:pt x="19657" y="8023"/>
                    <a:pt x="21567" y="7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888037" y="6984653"/>
              <a:ext cx="106078" cy="18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79" fill="norm" stroke="1" extrusionOk="0">
                  <a:moveTo>
                    <a:pt x="18031" y="2765"/>
                  </a:moveTo>
                  <a:cubicBezTo>
                    <a:pt x="19725" y="2053"/>
                    <a:pt x="21419" y="1341"/>
                    <a:pt x="21207" y="747"/>
                  </a:cubicBezTo>
                  <a:cubicBezTo>
                    <a:pt x="20995" y="154"/>
                    <a:pt x="18878" y="-321"/>
                    <a:pt x="15278" y="272"/>
                  </a:cubicBezTo>
                  <a:cubicBezTo>
                    <a:pt x="11678" y="866"/>
                    <a:pt x="6595" y="2527"/>
                    <a:pt x="3631" y="4070"/>
                  </a:cubicBezTo>
                  <a:cubicBezTo>
                    <a:pt x="666" y="5613"/>
                    <a:pt x="-181" y="7037"/>
                    <a:pt x="31" y="8224"/>
                  </a:cubicBezTo>
                  <a:cubicBezTo>
                    <a:pt x="243" y="9411"/>
                    <a:pt x="1513" y="10360"/>
                    <a:pt x="5113" y="11784"/>
                  </a:cubicBezTo>
                  <a:cubicBezTo>
                    <a:pt x="8713" y="13209"/>
                    <a:pt x="14643" y="15108"/>
                    <a:pt x="17395" y="16650"/>
                  </a:cubicBezTo>
                  <a:cubicBezTo>
                    <a:pt x="20148" y="18193"/>
                    <a:pt x="19725" y="19380"/>
                    <a:pt x="16760" y="20092"/>
                  </a:cubicBezTo>
                  <a:cubicBezTo>
                    <a:pt x="13795" y="20804"/>
                    <a:pt x="8290" y="21042"/>
                    <a:pt x="2784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143250" y="6185937"/>
              <a:ext cx="219420" cy="111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59" fill="norm" stroke="1" extrusionOk="0">
                  <a:moveTo>
                    <a:pt x="0" y="573"/>
                  </a:moveTo>
                  <a:cubicBezTo>
                    <a:pt x="823" y="368"/>
                    <a:pt x="1646" y="164"/>
                    <a:pt x="2674" y="61"/>
                  </a:cubicBezTo>
                  <a:cubicBezTo>
                    <a:pt x="3703" y="-41"/>
                    <a:pt x="4937" y="-41"/>
                    <a:pt x="7509" y="266"/>
                  </a:cubicBezTo>
                  <a:cubicBezTo>
                    <a:pt x="10080" y="573"/>
                    <a:pt x="13989" y="1186"/>
                    <a:pt x="16869" y="1984"/>
                  </a:cubicBezTo>
                  <a:cubicBezTo>
                    <a:pt x="19749" y="2782"/>
                    <a:pt x="21600" y="3764"/>
                    <a:pt x="21291" y="4868"/>
                  </a:cubicBezTo>
                  <a:cubicBezTo>
                    <a:pt x="20983" y="5973"/>
                    <a:pt x="18514" y="7200"/>
                    <a:pt x="16149" y="8304"/>
                  </a:cubicBezTo>
                  <a:cubicBezTo>
                    <a:pt x="13783" y="9409"/>
                    <a:pt x="11520" y="10391"/>
                    <a:pt x="11211" y="11311"/>
                  </a:cubicBezTo>
                  <a:cubicBezTo>
                    <a:pt x="10903" y="12232"/>
                    <a:pt x="12549" y="13091"/>
                    <a:pt x="14606" y="14073"/>
                  </a:cubicBezTo>
                  <a:cubicBezTo>
                    <a:pt x="16663" y="15054"/>
                    <a:pt x="19131" y="16159"/>
                    <a:pt x="19954" y="17120"/>
                  </a:cubicBezTo>
                  <a:cubicBezTo>
                    <a:pt x="20777" y="18082"/>
                    <a:pt x="19954" y="18900"/>
                    <a:pt x="17383" y="19616"/>
                  </a:cubicBezTo>
                  <a:cubicBezTo>
                    <a:pt x="14811" y="20332"/>
                    <a:pt x="10491" y="20945"/>
                    <a:pt x="6171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982091" y="6120310"/>
              <a:ext cx="1840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3273"/>
                    <a:pt x="4073" y="6545"/>
                    <a:pt x="1673" y="9927"/>
                  </a:cubicBezTo>
                  <a:cubicBezTo>
                    <a:pt x="-727" y="13309"/>
                    <a:pt x="-727" y="16800"/>
                    <a:pt x="2873" y="18764"/>
                  </a:cubicBezTo>
                  <a:cubicBezTo>
                    <a:pt x="6473" y="20727"/>
                    <a:pt x="13673" y="21164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109392" y="6374310"/>
              <a:ext cx="57428" cy="9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815" fill="norm" stroke="1" extrusionOk="0">
                  <a:moveTo>
                    <a:pt x="15856" y="0"/>
                  </a:moveTo>
                  <a:cubicBezTo>
                    <a:pt x="11999" y="470"/>
                    <a:pt x="8142" y="939"/>
                    <a:pt x="5056" y="2583"/>
                  </a:cubicBezTo>
                  <a:cubicBezTo>
                    <a:pt x="1970" y="4226"/>
                    <a:pt x="-344" y="7043"/>
                    <a:pt x="42" y="10565"/>
                  </a:cubicBezTo>
                  <a:cubicBezTo>
                    <a:pt x="427" y="14087"/>
                    <a:pt x="3513" y="18313"/>
                    <a:pt x="6985" y="19957"/>
                  </a:cubicBezTo>
                  <a:cubicBezTo>
                    <a:pt x="10456" y="21600"/>
                    <a:pt x="14313" y="20661"/>
                    <a:pt x="17013" y="19017"/>
                  </a:cubicBezTo>
                  <a:cubicBezTo>
                    <a:pt x="19713" y="17374"/>
                    <a:pt x="21256" y="15026"/>
                    <a:pt x="20870" y="12913"/>
                  </a:cubicBezTo>
                  <a:cubicBezTo>
                    <a:pt x="20485" y="10800"/>
                    <a:pt x="18170" y="8922"/>
                    <a:pt x="15856" y="7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534694" y="6081948"/>
              <a:ext cx="304007" cy="4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01" fill="norm" stroke="1" extrusionOk="0">
                  <a:moveTo>
                    <a:pt x="844" y="7139"/>
                  </a:moveTo>
                  <a:cubicBezTo>
                    <a:pt x="994" y="10192"/>
                    <a:pt x="1144" y="13246"/>
                    <a:pt x="1219" y="15338"/>
                  </a:cubicBezTo>
                  <a:cubicBezTo>
                    <a:pt x="1294" y="17430"/>
                    <a:pt x="1294" y="18561"/>
                    <a:pt x="1219" y="19522"/>
                  </a:cubicBezTo>
                  <a:cubicBezTo>
                    <a:pt x="1144" y="20483"/>
                    <a:pt x="994" y="21275"/>
                    <a:pt x="769" y="21388"/>
                  </a:cubicBezTo>
                  <a:cubicBezTo>
                    <a:pt x="544" y="21501"/>
                    <a:pt x="244" y="20936"/>
                    <a:pt x="94" y="18674"/>
                  </a:cubicBezTo>
                  <a:cubicBezTo>
                    <a:pt x="-56" y="16412"/>
                    <a:pt x="-56" y="12454"/>
                    <a:pt x="319" y="9231"/>
                  </a:cubicBezTo>
                  <a:cubicBezTo>
                    <a:pt x="694" y="6008"/>
                    <a:pt x="1444" y="3520"/>
                    <a:pt x="2044" y="1993"/>
                  </a:cubicBezTo>
                  <a:cubicBezTo>
                    <a:pt x="2644" y="466"/>
                    <a:pt x="3094" y="-99"/>
                    <a:pt x="3544" y="14"/>
                  </a:cubicBezTo>
                  <a:cubicBezTo>
                    <a:pt x="3994" y="127"/>
                    <a:pt x="4444" y="919"/>
                    <a:pt x="4969" y="2276"/>
                  </a:cubicBezTo>
                  <a:cubicBezTo>
                    <a:pt x="5494" y="3633"/>
                    <a:pt x="6094" y="5555"/>
                    <a:pt x="6544" y="6799"/>
                  </a:cubicBezTo>
                  <a:cubicBezTo>
                    <a:pt x="6994" y="8043"/>
                    <a:pt x="7294" y="8609"/>
                    <a:pt x="7819" y="9005"/>
                  </a:cubicBezTo>
                  <a:cubicBezTo>
                    <a:pt x="8344" y="9400"/>
                    <a:pt x="9094" y="9627"/>
                    <a:pt x="10069" y="9400"/>
                  </a:cubicBezTo>
                  <a:cubicBezTo>
                    <a:pt x="11044" y="9174"/>
                    <a:pt x="12244" y="8496"/>
                    <a:pt x="13594" y="7195"/>
                  </a:cubicBezTo>
                  <a:cubicBezTo>
                    <a:pt x="14944" y="5895"/>
                    <a:pt x="16444" y="3972"/>
                    <a:pt x="17494" y="2728"/>
                  </a:cubicBezTo>
                  <a:cubicBezTo>
                    <a:pt x="18544" y="1484"/>
                    <a:pt x="19144" y="919"/>
                    <a:pt x="19444" y="1088"/>
                  </a:cubicBezTo>
                  <a:cubicBezTo>
                    <a:pt x="19744" y="1258"/>
                    <a:pt x="19744" y="2163"/>
                    <a:pt x="19669" y="4481"/>
                  </a:cubicBezTo>
                  <a:cubicBezTo>
                    <a:pt x="19594" y="6799"/>
                    <a:pt x="19444" y="10531"/>
                    <a:pt x="19369" y="13076"/>
                  </a:cubicBezTo>
                  <a:cubicBezTo>
                    <a:pt x="19294" y="15620"/>
                    <a:pt x="19294" y="16977"/>
                    <a:pt x="19669" y="17882"/>
                  </a:cubicBezTo>
                  <a:cubicBezTo>
                    <a:pt x="20044" y="18787"/>
                    <a:pt x="20794" y="19239"/>
                    <a:pt x="21544" y="19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912510" y="6264407"/>
              <a:ext cx="135740" cy="17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08" fill="norm" stroke="1" extrusionOk="0">
                  <a:moveTo>
                    <a:pt x="3366" y="7267"/>
                  </a:moveTo>
                  <a:cubicBezTo>
                    <a:pt x="5693" y="7007"/>
                    <a:pt x="8019" y="6747"/>
                    <a:pt x="9846" y="6096"/>
                  </a:cubicBezTo>
                  <a:cubicBezTo>
                    <a:pt x="11674" y="5445"/>
                    <a:pt x="13003" y="4404"/>
                    <a:pt x="13834" y="3233"/>
                  </a:cubicBezTo>
                  <a:cubicBezTo>
                    <a:pt x="14665" y="2062"/>
                    <a:pt x="14997" y="761"/>
                    <a:pt x="14333" y="240"/>
                  </a:cubicBezTo>
                  <a:cubicBezTo>
                    <a:pt x="13668" y="-280"/>
                    <a:pt x="12006" y="-20"/>
                    <a:pt x="9514" y="1672"/>
                  </a:cubicBezTo>
                  <a:cubicBezTo>
                    <a:pt x="7022" y="3363"/>
                    <a:pt x="3699" y="6486"/>
                    <a:pt x="1871" y="9739"/>
                  </a:cubicBezTo>
                  <a:cubicBezTo>
                    <a:pt x="43" y="12992"/>
                    <a:pt x="-289" y="16375"/>
                    <a:pt x="209" y="18457"/>
                  </a:cubicBezTo>
                  <a:cubicBezTo>
                    <a:pt x="708" y="20539"/>
                    <a:pt x="2037" y="21320"/>
                    <a:pt x="5693" y="21060"/>
                  </a:cubicBezTo>
                  <a:cubicBezTo>
                    <a:pt x="9348" y="20800"/>
                    <a:pt x="15329" y="19498"/>
                    <a:pt x="21311" y="1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112758" y="6050460"/>
              <a:ext cx="100593" cy="38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1" fill="norm" stroke="1" extrusionOk="0">
                  <a:moveTo>
                    <a:pt x="18686" y="0"/>
                  </a:moveTo>
                  <a:cubicBezTo>
                    <a:pt x="13736" y="3560"/>
                    <a:pt x="8786" y="7121"/>
                    <a:pt x="5636" y="10266"/>
                  </a:cubicBezTo>
                  <a:cubicBezTo>
                    <a:pt x="2486" y="13411"/>
                    <a:pt x="1136" y="16141"/>
                    <a:pt x="461" y="17921"/>
                  </a:cubicBezTo>
                  <a:cubicBezTo>
                    <a:pt x="-214" y="19701"/>
                    <a:pt x="-214" y="20532"/>
                    <a:pt x="911" y="21007"/>
                  </a:cubicBezTo>
                  <a:cubicBezTo>
                    <a:pt x="2036" y="21481"/>
                    <a:pt x="4286" y="21600"/>
                    <a:pt x="7661" y="21244"/>
                  </a:cubicBezTo>
                  <a:cubicBezTo>
                    <a:pt x="11036" y="20888"/>
                    <a:pt x="15536" y="20057"/>
                    <a:pt x="18011" y="19345"/>
                  </a:cubicBezTo>
                  <a:cubicBezTo>
                    <a:pt x="20486" y="18633"/>
                    <a:pt x="20936" y="18040"/>
                    <a:pt x="21386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092439" y="6079932"/>
              <a:ext cx="279661" cy="34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8" fill="norm" stroke="1" extrusionOk="0">
                  <a:moveTo>
                    <a:pt x="2456" y="12708"/>
                  </a:moveTo>
                  <a:cubicBezTo>
                    <a:pt x="1320" y="12839"/>
                    <a:pt x="183" y="12970"/>
                    <a:pt x="20" y="12773"/>
                  </a:cubicBezTo>
                  <a:cubicBezTo>
                    <a:pt x="-142" y="12577"/>
                    <a:pt x="670" y="12053"/>
                    <a:pt x="3025" y="10679"/>
                  </a:cubicBezTo>
                  <a:cubicBezTo>
                    <a:pt x="5380" y="9304"/>
                    <a:pt x="9278" y="7079"/>
                    <a:pt x="11876" y="5377"/>
                  </a:cubicBezTo>
                  <a:cubicBezTo>
                    <a:pt x="14475" y="3675"/>
                    <a:pt x="15774" y="2497"/>
                    <a:pt x="16748" y="1515"/>
                  </a:cubicBezTo>
                  <a:cubicBezTo>
                    <a:pt x="17723" y="533"/>
                    <a:pt x="18372" y="-252"/>
                    <a:pt x="18372" y="75"/>
                  </a:cubicBezTo>
                  <a:cubicBezTo>
                    <a:pt x="18372" y="403"/>
                    <a:pt x="17723" y="1843"/>
                    <a:pt x="16586" y="4853"/>
                  </a:cubicBezTo>
                  <a:cubicBezTo>
                    <a:pt x="15449" y="7864"/>
                    <a:pt x="13825" y="12446"/>
                    <a:pt x="12688" y="15326"/>
                  </a:cubicBezTo>
                  <a:cubicBezTo>
                    <a:pt x="11551" y="18206"/>
                    <a:pt x="10902" y="19384"/>
                    <a:pt x="10658" y="19581"/>
                  </a:cubicBezTo>
                  <a:cubicBezTo>
                    <a:pt x="10414" y="19777"/>
                    <a:pt x="10577" y="18992"/>
                    <a:pt x="11632" y="17617"/>
                  </a:cubicBezTo>
                  <a:cubicBezTo>
                    <a:pt x="12688" y="16243"/>
                    <a:pt x="14637" y="14279"/>
                    <a:pt x="16017" y="13232"/>
                  </a:cubicBezTo>
                  <a:cubicBezTo>
                    <a:pt x="17398" y="12184"/>
                    <a:pt x="18210" y="12053"/>
                    <a:pt x="19022" y="12250"/>
                  </a:cubicBezTo>
                  <a:cubicBezTo>
                    <a:pt x="19834" y="12446"/>
                    <a:pt x="20646" y="12970"/>
                    <a:pt x="21052" y="14541"/>
                  </a:cubicBezTo>
                  <a:cubicBezTo>
                    <a:pt x="21458" y="16112"/>
                    <a:pt x="21458" y="18730"/>
                    <a:pt x="21458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437423" y="6299007"/>
              <a:ext cx="106128" cy="12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391" fill="norm" stroke="1" extrusionOk="0">
                  <a:moveTo>
                    <a:pt x="16153" y="6123"/>
                  </a:moveTo>
                  <a:cubicBezTo>
                    <a:pt x="16153" y="3685"/>
                    <a:pt x="16153" y="1246"/>
                    <a:pt x="15094" y="375"/>
                  </a:cubicBezTo>
                  <a:cubicBezTo>
                    <a:pt x="14035" y="-496"/>
                    <a:pt x="11917" y="201"/>
                    <a:pt x="9164" y="1943"/>
                  </a:cubicBezTo>
                  <a:cubicBezTo>
                    <a:pt x="6411" y="3685"/>
                    <a:pt x="3023" y="6472"/>
                    <a:pt x="1329" y="9607"/>
                  </a:cubicBezTo>
                  <a:cubicBezTo>
                    <a:pt x="-365" y="12743"/>
                    <a:pt x="-365" y="16227"/>
                    <a:pt x="906" y="18317"/>
                  </a:cubicBezTo>
                  <a:cubicBezTo>
                    <a:pt x="2176" y="20407"/>
                    <a:pt x="4717" y="21104"/>
                    <a:pt x="8317" y="19536"/>
                  </a:cubicBezTo>
                  <a:cubicBezTo>
                    <a:pt x="11917" y="17969"/>
                    <a:pt x="16576" y="14136"/>
                    <a:pt x="18906" y="11175"/>
                  </a:cubicBezTo>
                  <a:cubicBezTo>
                    <a:pt x="21235" y="8214"/>
                    <a:pt x="21235" y="6123"/>
                    <a:pt x="21235" y="4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596086" y="6009047"/>
              <a:ext cx="217599" cy="44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89" fill="norm" stroke="1" extrusionOk="0">
                  <a:moveTo>
                    <a:pt x="8553" y="18499"/>
                  </a:moveTo>
                  <a:cubicBezTo>
                    <a:pt x="8968" y="17480"/>
                    <a:pt x="9384" y="16462"/>
                    <a:pt x="9488" y="15697"/>
                  </a:cubicBezTo>
                  <a:cubicBezTo>
                    <a:pt x="9592" y="14933"/>
                    <a:pt x="9384" y="14424"/>
                    <a:pt x="8657" y="14220"/>
                  </a:cubicBezTo>
                  <a:cubicBezTo>
                    <a:pt x="7930" y="14016"/>
                    <a:pt x="6684" y="14118"/>
                    <a:pt x="5126" y="15086"/>
                  </a:cubicBezTo>
                  <a:cubicBezTo>
                    <a:pt x="3568" y="16054"/>
                    <a:pt x="1699" y="17888"/>
                    <a:pt x="765" y="19060"/>
                  </a:cubicBezTo>
                  <a:cubicBezTo>
                    <a:pt x="-170" y="20231"/>
                    <a:pt x="-170" y="20741"/>
                    <a:pt x="349" y="21046"/>
                  </a:cubicBezTo>
                  <a:cubicBezTo>
                    <a:pt x="868" y="21352"/>
                    <a:pt x="1907" y="21454"/>
                    <a:pt x="3776" y="20843"/>
                  </a:cubicBezTo>
                  <a:cubicBezTo>
                    <a:pt x="5645" y="20231"/>
                    <a:pt x="8345" y="18907"/>
                    <a:pt x="11253" y="16512"/>
                  </a:cubicBezTo>
                  <a:cubicBezTo>
                    <a:pt x="14161" y="14118"/>
                    <a:pt x="17276" y="10654"/>
                    <a:pt x="19042" y="8005"/>
                  </a:cubicBezTo>
                  <a:cubicBezTo>
                    <a:pt x="20807" y="5356"/>
                    <a:pt x="21222" y="3522"/>
                    <a:pt x="21326" y="2248"/>
                  </a:cubicBezTo>
                  <a:cubicBezTo>
                    <a:pt x="21430" y="975"/>
                    <a:pt x="21222" y="262"/>
                    <a:pt x="20599" y="58"/>
                  </a:cubicBezTo>
                  <a:cubicBezTo>
                    <a:pt x="19976" y="-146"/>
                    <a:pt x="18938" y="160"/>
                    <a:pt x="17276" y="1484"/>
                  </a:cubicBezTo>
                  <a:cubicBezTo>
                    <a:pt x="15615" y="2809"/>
                    <a:pt x="13330" y="5152"/>
                    <a:pt x="11565" y="7852"/>
                  </a:cubicBezTo>
                  <a:cubicBezTo>
                    <a:pt x="9799" y="10552"/>
                    <a:pt x="8553" y="13609"/>
                    <a:pt x="8242" y="15748"/>
                  </a:cubicBezTo>
                  <a:cubicBezTo>
                    <a:pt x="7930" y="17888"/>
                    <a:pt x="8553" y="19111"/>
                    <a:pt x="9384" y="19773"/>
                  </a:cubicBezTo>
                  <a:cubicBezTo>
                    <a:pt x="10215" y="20435"/>
                    <a:pt x="11253" y="20537"/>
                    <a:pt x="12292" y="20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092202" y="5998574"/>
              <a:ext cx="537199" cy="75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31" fill="norm" stroke="1" extrusionOk="0">
                  <a:moveTo>
                    <a:pt x="7013" y="10442"/>
                  </a:moveTo>
                  <a:cubicBezTo>
                    <a:pt x="7013" y="9843"/>
                    <a:pt x="7013" y="9245"/>
                    <a:pt x="6802" y="8916"/>
                  </a:cubicBezTo>
                  <a:cubicBezTo>
                    <a:pt x="6590" y="8587"/>
                    <a:pt x="6166" y="8527"/>
                    <a:pt x="5234" y="8736"/>
                  </a:cubicBezTo>
                  <a:cubicBezTo>
                    <a:pt x="4303" y="8946"/>
                    <a:pt x="2863" y="9425"/>
                    <a:pt x="1889" y="9933"/>
                  </a:cubicBezTo>
                  <a:cubicBezTo>
                    <a:pt x="914" y="10442"/>
                    <a:pt x="406" y="10980"/>
                    <a:pt x="152" y="11429"/>
                  </a:cubicBezTo>
                  <a:cubicBezTo>
                    <a:pt x="-102" y="11878"/>
                    <a:pt x="-102" y="12237"/>
                    <a:pt x="660" y="12356"/>
                  </a:cubicBezTo>
                  <a:cubicBezTo>
                    <a:pt x="1423" y="12476"/>
                    <a:pt x="2947" y="12356"/>
                    <a:pt x="4387" y="11549"/>
                  </a:cubicBezTo>
                  <a:cubicBezTo>
                    <a:pt x="5827" y="10741"/>
                    <a:pt x="7183" y="9245"/>
                    <a:pt x="7691" y="8048"/>
                  </a:cubicBezTo>
                  <a:cubicBezTo>
                    <a:pt x="8199" y="6852"/>
                    <a:pt x="7860" y="5954"/>
                    <a:pt x="7649" y="5356"/>
                  </a:cubicBezTo>
                  <a:cubicBezTo>
                    <a:pt x="7437" y="4758"/>
                    <a:pt x="7352" y="4458"/>
                    <a:pt x="7776" y="3950"/>
                  </a:cubicBezTo>
                  <a:cubicBezTo>
                    <a:pt x="8199" y="3441"/>
                    <a:pt x="9131" y="2723"/>
                    <a:pt x="10274" y="2035"/>
                  </a:cubicBezTo>
                  <a:cubicBezTo>
                    <a:pt x="11418" y="1347"/>
                    <a:pt x="12773" y="689"/>
                    <a:pt x="13705" y="330"/>
                  </a:cubicBezTo>
                  <a:cubicBezTo>
                    <a:pt x="14637" y="-29"/>
                    <a:pt x="15145" y="-89"/>
                    <a:pt x="15399" y="120"/>
                  </a:cubicBezTo>
                  <a:cubicBezTo>
                    <a:pt x="15653" y="330"/>
                    <a:pt x="15653" y="809"/>
                    <a:pt x="15145" y="1975"/>
                  </a:cubicBezTo>
                  <a:cubicBezTo>
                    <a:pt x="14637" y="3142"/>
                    <a:pt x="13620" y="4997"/>
                    <a:pt x="12519" y="6971"/>
                  </a:cubicBezTo>
                  <a:cubicBezTo>
                    <a:pt x="11418" y="8946"/>
                    <a:pt x="10232" y="11040"/>
                    <a:pt x="9300" y="13074"/>
                  </a:cubicBezTo>
                  <a:cubicBezTo>
                    <a:pt x="8369" y="15109"/>
                    <a:pt x="7691" y="17083"/>
                    <a:pt x="7352" y="18310"/>
                  </a:cubicBezTo>
                  <a:cubicBezTo>
                    <a:pt x="7013" y="19536"/>
                    <a:pt x="7013" y="20015"/>
                    <a:pt x="7098" y="20434"/>
                  </a:cubicBezTo>
                  <a:cubicBezTo>
                    <a:pt x="7183" y="20853"/>
                    <a:pt x="7352" y="21212"/>
                    <a:pt x="7649" y="21361"/>
                  </a:cubicBezTo>
                  <a:cubicBezTo>
                    <a:pt x="7945" y="21511"/>
                    <a:pt x="8369" y="21451"/>
                    <a:pt x="9131" y="20853"/>
                  </a:cubicBezTo>
                  <a:cubicBezTo>
                    <a:pt x="9893" y="20254"/>
                    <a:pt x="10994" y="19118"/>
                    <a:pt x="11842" y="17861"/>
                  </a:cubicBezTo>
                  <a:cubicBezTo>
                    <a:pt x="12689" y="16605"/>
                    <a:pt x="13282" y="15228"/>
                    <a:pt x="13578" y="14361"/>
                  </a:cubicBezTo>
                  <a:cubicBezTo>
                    <a:pt x="13874" y="13493"/>
                    <a:pt x="13874" y="13134"/>
                    <a:pt x="13832" y="12805"/>
                  </a:cubicBezTo>
                  <a:cubicBezTo>
                    <a:pt x="13790" y="12476"/>
                    <a:pt x="13705" y="12177"/>
                    <a:pt x="14340" y="11938"/>
                  </a:cubicBezTo>
                  <a:cubicBezTo>
                    <a:pt x="14976" y="11698"/>
                    <a:pt x="16331" y="11519"/>
                    <a:pt x="17644" y="11429"/>
                  </a:cubicBezTo>
                  <a:cubicBezTo>
                    <a:pt x="18957" y="11339"/>
                    <a:pt x="20227" y="11339"/>
                    <a:pt x="21498" y="1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014162" y="6028982"/>
              <a:ext cx="287612" cy="47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5" fill="norm" stroke="1" extrusionOk="0">
                  <a:moveTo>
                    <a:pt x="2557" y="9284"/>
                  </a:moveTo>
                  <a:cubicBezTo>
                    <a:pt x="2242" y="8806"/>
                    <a:pt x="1927" y="8329"/>
                    <a:pt x="1769" y="8329"/>
                  </a:cubicBezTo>
                  <a:cubicBezTo>
                    <a:pt x="1611" y="8329"/>
                    <a:pt x="1611" y="8806"/>
                    <a:pt x="1690" y="10479"/>
                  </a:cubicBezTo>
                  <a:cubicBezTo>
                    <a:pt x="1769" y="12152"/>
                    <a:pt x="1927" y="15019"/>
                    <a:pt x="1927" y="16930"/>
                  </a:cubicBezTo>
                  <a:cubicBezTo>
                    <a:pt x="1927" y="18842"/>
                    <a:pt x="1769" y="19798"/>
                    <a:pt x="1454" y="20467"/>
                  </a:cubicBezTo>
                  <a:cubicBezTo>
                    <a:pt x="1138" y="21136"/>
                    <a:pt x="665" y="21518"/>
                    <a:pt x="350" y="21470"/>
                  </a:cubicBezTo>
                  <a:cubicBezTo>
                    <a:pt x="35" y="21422"/>
                    <a:pt x="-123" y="20945"/>
                    <a:pt x="113" y="18985"/>
                  </a:cubicBezTo>
                  <a:cubicBezTo>
                    <a:pt x="350" y="17026"/>
                    <a:pt x="981" y="13585"/>
                    <a:pt x="1848" y="10383"/>
                  </a:cubicBezTo>
                  <a:cubicBezTo>
                    <a:pt x="2715" y="7182"/>
                    <a:pt x="3819" y="4219"/>
                    <a:pt x="4686" y="2451"/>
                  </a:cubicBezTo>
                  <a:cubicBezTo>
                    <a:pt x="5553" y="683"/>
                    <a:pt x="6184" y="109"/>
                    <a:pt x="6735" y="14"/>
                  </a:cubicBezTo>
                  <a:cubicBezTo>
                    <a:pt x="7287" y="-82"/>
                    <a:pt x="7760" y="300"/>
                    <a:pt x="8233" y="1447"/>
                  </a:cubicBezTo>
                  <a:cubicBezTo>
                    <a:pt x="8706" y="2594"/>
                    <a:pt x="9179" y="4506"/>
                    <a:pt x="9652" y="5796"/>
                  </a:cubicBezTo>
                  <a:cubicBezTo>
                    <a:pt x="10125" y="7086"/>
                    <a:pt x="10598" y="7755"/>
                    <a:pt x="11229" y="8137"/>
                  </a:cubicBezTo>
                  <a:cubicBezTo>
                    <a:pt x="11859" y="8520"/>
                    <a:pt x="12648" y="8615"/>
                    <a:pt x="13594" y="8185"/>
                  </a:cubicBezTo>
                  <a:cubicBezTo>
                    <a:pt x="14540" y="7755"/>
                    <a:pt x="15643" y="6799"/>
                    <a:pt x="16668" y="5796"/>
                  </a:cubicBezTo>
                  <a:cubicBezTo>
                    <a:pt x="17693" y="4792"/>
                    <a:pt x="18639" y="3741"/>
                    <a:pt x="19427" y="2976"/>
                  </a:cubicBezTo>
                  <a:cubicBezTo>
                    <a:pt x="20216" y="2212"/>
                    <a:pt x="20846" y="1734"/>
                    <a:pt x="21162" y="2021"/>
                  </a:cubicBezTo>
                  <a:cubicBezTo>
                    <a:pt x="21477" y="2307"/>
                    <a:pt x="21477" y="3359"/>
                    <a:pt x="21319" y="5127"/>
                  </a:cubicBezTo>
                  <a:cubicBezTo>
                    <a:pt x="21162" y="6895"/>
                    <a:pt x="20846" y="9380"/>
                    <a:pt x="20610" y="11722"/>
                  </a:cubicBezTo>
                  <a:cubicBezTo>
                    <a:pt x="20373" y="14063"/>
                    <a:pt x="20216" y="16261"/>
                    <a:pt x="20058" y="18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366794" y="6293861"/>
              <a:ext cx="96139" cy="17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0697" fill="norm" stroke="1" extrusionOk="0">
                  <a:moveTo>
                    <a:pt x="18731" y="4174"/>
                  </a:moveTo>
                  <a:cubicBezTo>
                    <a:pt x="19181" y="2701"/>
                    <a:pt x="19631" y="1229"/>
                    <a:pt x="18731" y="492"/>
                  </a:cubicBezTo>
                  <a:cubicBezTo>
                    <a:pt x="17831" y="-244"/>
                    <a:pt x="15581" y="-244"/>
                    <a:pt x="12656" y="1106"/>
                  </a:cubicBezTo>
                  <a:cubicBezTo>
                    <a:pt x="9731" y="2456"/>
                    <a:pt x="6131" y="5156"/>
                    <a:pt x="3881" y="7979"/>
                  </a:cubicBezTo>
                  <a:cubicBezTo>
                    <a:pt x="1631" y="10801"/>
                    <a:pt x="731" y="13747"/>
                    <a:pt x="281" y="15833"/>
                  </a:cubicBezTo>
                  <a:cubicBezTo>
                    <a:pt x="-169" y="17920"/>
                    <a:pt x="-169" y="19147"/>
                    <a:pt x="956" y="20006"/>
                  </a:cubicBezTo>
                  <a:cubicBezTo>
                    <a:pt x="2081" y="20865"/>
                    <a:pt x="4331" y="21356"/>
                    <a:pt x="8156" y="18779"/>
                  </a:cubicBezTo>
                  <a:cubicBezTo>
                    <a:pt x="11981" y="16201"/>
                    <a:pt x="17381" y="10556"/>
                    <a:pt x="19406" y="7242"/>
                  </a:cubicBezTo>
                  <a:cubicBezTo>
                    <a:pt x="21431" y="3929"/>
                    <a:pt x="20081" y="2947"/>
                    <a:pt x="18731" y="1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548898" y="6285410"/>
              <a:ext cx="210803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96" fill="norm" stroke="1" extrusionOk="0">
                  <a:moveTo>
                    <a:pt x="1410" y="0"/>
                  </a:moveTo>
                  <a:cubicBezTo>
                    <a:pt x="1838" y="5229"/>
                    <a:pt x="2265" y="10459"/>
                    <a:pt x="2372" y="13756"/>
                  </a:cubicBezTo>
                  <a:cubicBezTo>
                    <a:pt x="2479" y="17053"/>
                    <a:pt x="2265" y="18417"/>
                    <a:pt x="1838" y="19554"/>
                  </a:cubicBezTo>
                  <a:cubicBezTo>
                    <a:pt x="1410" y="20691"/>
                    <a:pt x="768" y="21600"/>
                    <a:pt x="341" y="21486"/>
                  </a:cubicBezTo>
                  <a:cubicBezTo>
                    <a:pt x="-87" y="21373"/>
                    <a:pt x="-301" y="20236"/>
                    <a:pt x="875" y="17280"/>
                  </a:cubicBezTo>
                  <a:cubicBezTo>
                    <a:pt x="2051" y="14324"/>
                    <a:pt x="4618" y="9549"/>
                    <a:pt x="6329" y="6821"/>
                  </a:cubicBezTo>
                  <a:cubicBezTo>
                    <a:pt x="8040" y="4093"/>
                    <a:pt x="8895" y="3411"/>
                    <a:pt x="9430" y="3752"/>
                  </a:cubicBezTo>
                  <a:cubicBezTo>
                    <a:pt x="9964" y="4093"/>
                    <a:pt x="10178" y="5457"/>
                    <a:pt x="10178" y="6821"/>
                  </a:cubicBezTo>
                  <a:cubicBezTo>
                    <a:pt x="10178" y="8185"/>
                    <a:pt x="9964" y="9549"/>
                    <a:pt x="10178" y="9549"/>
                  </a:cubicBezTo>
                  <a:cubicBezTo>
                    <a:pt x="10392" y="9549"/>
                    <a:pt x="11034" y="8185"/>
                    <a:pt x="12424" y="6366"/>
                  </a:cubicBezTo>
                  <a:cubicBezTo>
                    <a:pt x="13814" y="4547"/>
                    <a:pt x="15952" y="2274"/>
                    <a:pt x="17556" y="1251"/>
                  </a:cubicBezTo>
                  <a:cubicBezTo>
                    <a:pt x="19160" y="227"/>
                    <a:pt x="20230" y="455"/>
                    <a:pt x="20764" y="1137"/>
                  </a:cubicBezTo>
                  <a:cubicBezTo>
                    <a:pt x="21299" y="1819"/>
                    <a:pt x="21299" y="2956"/>
                    <a:pt x="21085" y="5571"/>
                  </a:cubicBezTo>
                  <a:cubicBezTo>
                    <a:pt x="20871" y="8185"/>
                    <a:pt x="20444" y="12278"/>
                    <a:pt x="20444" y="14893"/>
                  </a:cubicBezTo>
                  <a:cubicBezTo>
                    <a:pt x="20444" y="17507"/>
                    <a:pt x="20871" y="18644"/>
                    <a:pt x="21299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811136" y="6289557"/>
              <a:ext cx="290654" cy="19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915" fill="norm" stroke="1" extrusionOk="0">
                  <a:moveTo>
                    <a:pt x="885" y="12384"/>
                  </a:moveTo>
                  <a:cubicBezTo>
                    <a:pt x="1507" y="11709"/>
                    <a:pt x="2129" y="11034"/>
                    <a:pt x="2906" y="10809"/>
                  </a:cubicBezTo>
                  <a:cubicBezTo>
                    <a:pt x="3682" y="10584"/>
                    <a:pt x="4615" y="10809"/>
                    <a:pt x="5625" y="10247"/>
                  </a:cubicBezTo>
                  <a:cubicBezTo>
                    <a:pt x="6635" y="9684"/>
                    <a:pt x="7723" y="8334"/>
                    <a:pt x="8267" y="7097"/>
                  </a:cubicBezTo>
                  <a:cubicBezTo>
                    <a:pt x="8811" y="5859"/>
                    <a:pt x="8811" y="4734"/>
                    <a:pt x="8344" y="4284"/>
                  </a:cubicBezTo>
                  <a:cubicBezTo>
                    <a:pt x="7878" y="3834"/>
                    <a:pt x="6946" y="4059"/>
                    <a:pt x="5547" y="5747"/>
                  </a:cubicBezTo>
                  <a:cubicBezTo>
                    <a:pt x="4149" y="7434"/>
                    <a:pt x="2284" y="10584"/>
                    <a:pt x="1274" y="12722"/>
                  </a:cubicBezTo>
                  <a:cubicBezTo>
                    <a:pt x="264" y="14859"/>
                    <a:pt x="108" y="15984"/>
                    <a:pt x="31" y="17109"/>
                  </a:cubicBezTo>
                  <a:cubicBezTo>
                    <a:pt x="-47" y="18234"/>
                    <a:pt x="-47" y="19359"/>
                    <a:pt x="885" y="20147"/>
                  </a:cubicBezTo>
                  <a:cubicBezTo>
                    <a:pt x="1818" y="20934"/>
                    <a:pt x="3682" y="21384"/>
                    <a:pt x="5625" y="20147"/>
                  </a:cubicBezTo>
                  <a:cubicBezTo>
                    <a:pt x="7567" y="18909"/>
                    <a:pt x="9588" y="15984"/>
                    <a:pt x="10831" y="13959"/>
                  </a:cubicBezTo>
                  <a:cubicBezTo>
                    <a:pt x="12074" y="11934"/>
                    <a:pt x="12540" y="10809"/>
                    <a:pt x="12618" y="11147"/>
                  </a:cubicBezTo>
                  <a:cubicBezTo>
                    <a:pt x="12695" y="11484"/>
                    <a:pt x="12385" y="13284"/>
                    <a:pt x="11996" y="14859"/>
                  </a:cubicBezTo>
                  <a:cubicBezTo>
                    <a:pt x="11608" y="16434"/>
                    <a:pt x="11141" y="17784"/>
                    <a:pt x="11064" y="17784"/>
                  </a:cubicBezTo>
                  <a:cubicBezTo>
                    <a:pt x="10986" y="17784"/>
                    <a:pt x="11297" y="16434"/>
                    <a:pt x="12229" y="13847"/>
                  </a:cubicBezTo>
                  <a:cubicBezTo>
                    <a:pt x="13162" y="11259"/>
                    <a:pt x="14716" y="7434"/>
                    <a:pt x="15881" y="4959"/>
                  </a:cubicBezTo>
                  <a:cubicBezTo>
                    <a:pt x="17047" y="2484"/>
                    <a:pt x="17824" y="1359"/>
                    <a:pt x="18600" y="684"/>
                  </a:cubicBezTo>
                  <a:cubicBezTo>
                    <a:pt x="19377" y="9"/>
                    <a:pt x="20154" y="-216"/>
                    <a:pt x="20698" y="234"/>
                  </a:cubicBezTo>
                  <a:cubicBezTo>
                    <a:pt x="21242" y="684"/>
                    <a:pt x="21553" y="1809"/>
                    <a:pt x="21165" y="4847"/>
                  </a:cubicBezTo>
                  <a:cubicBezTo>
                    <a:pt x="20776" y="7884"/>
                    <a:pt x="19688" y="12834"/>
                    <a:pt x="18600" y="17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161703" y="6056810"/>
              <a:ext cx="194897" cy="38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4" fill="norm" stroke="1" extrusionOk="0">
                  <a:moveTo>
                    <a:pt x="21386" y="0"/>
                  </a:moveTo>
                  <a:cubicBezTo>
                    <a:pt x="16973" y="3386"/>
                    <a:pt x="12560" y="6772"/>
                    <a:pt x="8960" y="10041"/>
                  </a:cubicBezTo>
                  <a:cubicBezTo>
                    <a:pt x="5360" y="13310"/>
                    <a:pt x="2573" y="16463"/>
                    <a:pt x="1180" y="18331"/>
                  </a:cubicBezTo>
                  <a:cubicBezTo>
                    <a:pt x="-214" y="20199"/>
                    <a:pt x="-214" y="20783"/>
                    <a:pt x="367" y="21133"/>
                  </a:cubicBezTo>
                  <a:cubicBezTo>
                    <a:pt x="947" y="21483"/>
                    <a:pt x="2109" y="21600"/>
                    <a:pt x="4083" y="21308"/>
                  </a:cubicBezTo>
                  <a:cubicBezTo>
                    <a:pt x="6057" y="21016"/>
                    <a:pt x="8844" y="20316"/>
                    <a:pt x="10354" y="19615"/>
                  </a:cubicBezTo>
                  <a:cubicBezTo>
                    <a:pt x="11863" y="18915"/>
                    <a:pt x="12096" y="18214"/>
                    <a:pt x="12328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165840" y="6237537"/>
              <a:ext cx="239851" cy="22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23" fill="norm" stroke="1" extrusionOk="0">
                  <a:moveTo>
                    <a:pt x="2840" y="6988"/>
                  </a:moveTo>
                  <a:cubicBezTo>
                    <a:pt x="1525" y="5979"/>
                    <a:pt x="211" y="4970"/>
                    <a:pt x="23" y="4465"/>
                  </a:cubicBezTo>
                  <a:cubicBezTo>
                    <a:pt x="-165" y="3960"/>
                    <a:pt x="774" y="3960"/>
                    <a:pt x="3779" y="4162"/>
                  </a:cubicBezTo>
                  <a:cubicBezTo>
                    <a:pt x="6785" y="4364"/>
                    <a:pt x="11856" y="4768"/>
                    <a:pt x="14955" y="4667"/>
                  </a:cubicBezTo>
                  <a:cubicBezTo>
                    <a:pt x="18054" y="4566"/>
                    <a:pt x="19181" y="3960"/>
                    <a:pt x="20026" y="3254"/>
                  </a:cubicBezTo>
                  <a:cubicBezTo>
                    <a:pt x="20872" y="2547"/>
                    <a:pt x="21435" y="1740"/>
                    <a:pt x="21247" y="1134"/>
                  </a:cubicBezTo>
                  <a:cubicBezTo>
                    <a:pt x="21059" y="529"/>
                    <a:pt x="20120" y="125"/>
                    <a:pt x="19181" y="24"/>
                  </a:cubicBezTo>
                  <a:cubicBezTo>
                    <a:pt x="18242" y="-77"/>
                    <a:pt x="17303" y="125"/>
                    <a:pt x="16270" y="1033"/>
                  </a:cubicBezTo>
                  <a:cubicBezTo>
                    <a:pt x="15237" y="1942"/>
                    <a:pt x="14110" y="3557"/>
                    <a:pt x="13828" y="5373"/>
                  </a:cubicBezTo>
                  <a:cubicBezTo>
                    <a:pt x="13546" y="7190"/>
                    <a:pt x="14110" y="9209"/>
                    <a:pt x="14955" y="10723"/>
                  </a:cubicBezTo>
                  <a:cubicBezTo>
                    <a:pt x="15800" y="12237"/>
                    <a:pt x="16927" y="13246"/>
                    <a:pt x="17678" y="14256"/>
                  </a:cubicBezTo>
                  <a:cubicBezTo>
                    <a:pt x="18430" y="15265"/>
                    <a:pt x="18805" y="16274"/>
                    <a:pt x="17866" y="17284"/>
                  </a:cubicBezTo>
                  <a:cubicBezTo>
                    <a:pt x="16927" y="18293"/>
                    <a:pt x="14673" y="19302"/>
                    <a:pt x="12983" y="20009"/>
                  </a:cubicBezTo>
                  <a:cubicBezTo>
                    <a:pt x="11292" y="20716"/>
                    <a:pt x="10165" y="21119"/>
                    <a:pt x="9038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707029" y="6196489"/>
              <a:ext cx="240122" cy="2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7" fill="norm" stroke="1" extrusionOk="0">
                  <a:moveTo>
                    <a:pt x="5010" y="2840"/>
                  </a:moveTo>
                  <a:cubicBezTo>
                    <a:pt x="5578" y="3470"/>
                    <a:pt x="6147" y="4101"/>
                    <a:pt x="8041" y="4259"/>
                  </a:cubicBezTo>
                  <a:cubicBezTo>
                    <a:pt x="9936" y="4416"/>
                    <a:pt x="13157" y="4101"/>
                    <a:pt x="15336" y="3707"/>
                  </a:cubicBezTo>
                  <a:cubicBezTo>
                    <a:pt x="17515" y="3313"/>
                    <a:pt x="18652" y="2840"/>
                    <a:pt x="19599" y="2288"/>
                  </a:cubicBezTo>
                  <a:cubicBezTo>
                    <a:pt x="20547" y="1736"/>
                    <a:pt x="21305" y="1105"/>
                    <a:pt x="21115" y="632"/>
                  </a:cubicBezTo>
                  <a:cubicBezTo>
                    <a:pt x="20926" y="159"/>
                    <a:pt x="19789" y="-156"/>
                    <a:pt x="18083" y="80"/>
                  </a:cubicBezTo>
                  <a:cubicBezTo>
                    <a:pt x="16378" y="317"/>
                    <a:pt x="14105" y="1105"/>
                    <a:pt x="12399" y="2288"/>
                  </a:cubicBezTo>
                  <a:cubicBezTo>
                    <a:pt x="10694" y="3470"/>
                    <a:pt x="9557" y="5047"/>
                    <a:pt x="9557" y="6308"/>
                  </a:cubicBezTo>
                  <a:cubicBezTo>
                    <a:pt x="9557" y="7570"/>
                    <a:pt x="10694" y="8516"/>
                    <a:pt x="11357" y="9462"/>
                  </a:cubicBezTo>
                  <a:cubicBezTo>
                    <a:pt x="12020" y="10408"/>
                    <a:pt x="12210" y="11353"/>
                    <a:pt x="11831" y="11984"/>
                  </a:cubicBezTo>
                  <a:cubicBezTo>
                    <a:pt x="11452" y="12615"/>
                    <a:pt x="10505" y="12930"/>
                    <a:pt x="8799" y="13482"/>
                  </a:cubicBezTo>
                  <a:cubicBezTo>
                    <a:pt x="7094" y="14034"/>
                    <a:pt x="4631" y="14822"/>
                    <a:pt x="3020" y="15532"/>
                  </a:cubicBezTo>
                  <a:cubicBezTo>
                    <a:pt x="1410" y="16241"/>
                    <a:pt x="652" y="16872"/>
                    <a:pt x="273" y="17660"/>
                  </a:cubicBezTo>
                  <a:cubicBezTo>
                    <a:pt x="-106" y="18448"/>
                    <a:pt x="-106" y="19394"/>
                    <a:pt x="368" y="20104"/>
                  </a:cubicBezTo>
                  <a:cubicBezTo>
                    <a:pt x="841" y="20813"/>
                    <a:pt x="1789" y="21286"/>
                    <a:pt x="4631" y="21365"/>
                  </a:cubicBezTo>
                  <a:cubicBezTo>
                    <a:pt x="7473" y="21444"/>
                    <a:pt x="12210" y="21129"/>
                    <a:pt x="15336" y="20735"/>
                  </a:cubicBezTo>
                  <a:cubicBezTo>
                    <a:pt x="18462" y="20340"/>
                    <a:pt x="19978" y="19867"/>
                    <a:pt x="21494" y="19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944101" y="6302257"/>
              <a:ext cx="116406" cy="19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80" fill="norm" stroke="1" extrusionOk="0">
                  <a:moveTo>
                    <a:pt x="18735" y="3686"/>
                  </a:moveTo>
                  <a:cubicBezTo>
                    <a:pt x="17977" y="2537"/>
                    <a:pt x="17220" y="1389"/>
                    <a:pt x="15893" y="699"/>
                  </a:cubicBezTo>
                  <a:cubicBezTo>
                    <a:pt x="14567" y="10"/>
                    <a:pt x="12672" y="-220"/>
                    <a:pt x="9830" y="240"/>
                  </a:cubicBezTo>
                  <a:cubicBezTo>
                    <a:pt x="6988" y="699"/>
                    <a:pt x="3198" y="1848"/>
                    <a:pt x="1304" y="3112"/>
                  </a:cubicBezTo>
                  <a:cubicBezTo>
                    <a:pt x="-591" y="4376"/>
                    <a:pt x="-591" y="5754"/>
                    <a:pt x="2441" y="7593"/>
                  </a:cubicBezTo>
                  <a:cubicBezTo>
                    <a:pt x="5472" y="9431"/>
                    <a:pt x="11535" y="11729"/>
                    <a:pt x="15325" y="13567"/>
                  </a:cubicBezTo>
                  <a:cubicBezTo>
                    <a:pt x="19114" y="15406"/>
                    <a:pt x="20630" y="16784"/>
                    <a:pt x="20820" y="17933"/>
                  </a:cubicBezTo>
                  <a:cubicBezTo>
                    <a:pt x="21009" y="19082"/>
                    <a:pt x="19872" y="20001"/>
                    <a:pt x="17977" y="20576"/>
                  </a:cubicBezTo>
                  <a:cubicBezTo>
                    <a:pt x="16083" y="21150"/>
                    <a:pt x="13430" y="21380"/>
                    <a:pt x="11156" y="21380"/>
                  </a:cubicBezTo>
                  <a:cubicBezTo>
                    <a:pt x="8883" y="21380"/>
                    <a:pt x="6988" y="21150"/>
                    <a:pt x="6230" y="20346"/>
                  </a:cubicBezTo>
                  <a:cubicBezTo>
                    <a:pt x="5472" y="19542"/>
                    <a:pt x="5851" y="18163"/>
                    <a:pt x="6420" y="17244"/>
                  </a:cubicBezTo>
                  <a:cubicBezTo>
                    <a:pt x="6988" y="16325"/>
                    <a:pt x="7746" y="15865"/>
                    <a:pt x="8504" y="15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141089" y="6145710"/>
              <a:ext cx="98162" cy="35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2" fill="norm" stroke="1" extrusionOk="0">
                  <a:moveTo>
                    <a:pt x="19934" y="0"/>
                  </a:moveTo>
                  <a:cubicBezTo>
                    <a:pt x="14419" y="2328"/>
                    <a:pt x="8904" y="4656"/>
                    <a:pt x="5458" y="7825"/>
                  </a:cubicBezTo>
                  <a:cubicBezTo>
                    <a:pt x="2011" y="10994"/>
                    <a:pt x="632" y="15004"/>
                    <a:pt x="173" y="17396"/>
                  </a:cubicBezTo>
                  <a:cubicBezTo>
                    <a:pt x="-287" y="19789"/>
                    <a:pt x="173" y="20565"/>
                    <a:pt x="1551" y="21018"/>
                  </a:cubicBezTo>
                  <a:cubicBezTo>
                    <a:pt x="2930" y="21471"/>
                    <a:pt x="5228" y="21600"/>
                    <a:pt x="8675" y="21212"/>
                  </a:cubicBezTo>
                  <a:cubicBezTo>
                    <a:pt x="12122" y="20824"/>
                    <a:pt x="16717" y="19919"/>
                    <a:pt x="21313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124949" y="629176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600"/>
                    <a:pt x="11631" y="9600"/>
                    <a:pt x="15231" y="6000"/>
                  </a:cubicBezTo>
                  <a:cubicBezTo>
                    <a:pt x="18831" y="2400"/>
                    <a:pt x="2021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347199" y="6361610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385299" y="624096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408289" y="6279650"/>
              <a:ext cx="239519" cy="19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00" fill="norm" stroke="1" extrusionOk="0">
                  <a:moveTo>
                    <a:pt x="4158" y="2752"/>
                  </a:moveTo>
                  <a:cubicBezTo>
                    <a:pt x="3407" y="8152"/>
                    <a:pt x="2655" y="13552"/>
                    <a:pt x="1904" y="16839"/>
                  </a:cubicBezTo>
                  <a:cubicBezTo>
                    <a:pt x="1153" y="20126"/>
                    <a:pt x="401" y="21300"/>
                    <a:pt x="120" y="21300"/>
                  </a:cubicBezTo>
                  <a:cubicBezTo>
                    <a:pt x="-162" y="21300"/>
                    <a:pt x="26" y="20126"/>
                    <a:pt x="965" y="17661"/>
                  </a:cubicBezTo>
                  <a:cubicBezTo>
                    <a:pt x="1904" y="15196"/>
                    <a:pt x="3595" y="11439"/>
                    <a:pt x="4628" y="8974"/>
                  </a:cubicBezTo>
                  <a:cubicBezTo>
                    <a:pt x="5661" y="6509"/>
                    <a:pt x="6036" y="5335"/>
                    <a:pt x="6506" y="5335"/>
                  </a:cubicBezTo>
                  <a:cubicBezTo>
                    <a:pt x="6975" y="5335"/>
                    <a:pt x="7539" y="6509"/>
                    <a:pt x="7821" y="8152"/>
                  </a:cubicBezTo>
                  <a:cubicBezTo>
                    <a:pt x="8102" y="9796"/>
                    <a:pt x="8102" y="11909"/>
                    <a:pt x="8384" y="12378"/>
                  </a:cubicBezTo>
                  <a:cubicBezTo>
                    <a:pt x="8666" y="12848"/>
                    <a:pt x="9229" y="11674"/>
                    <a:pt x="10826" y="9443"/>
                  </a:cubicBezTo>
                  <a:cubicBezTo>
                    <a:pt x="12422" y="7213"/>
                    <a:pt x="15052" y="3926"/>
                    <a:pt x="16930" y="2048"/>
                  </a:cubicBezTo>
                  <a:cubicBezTo>
                    <a:pt x="18808" y="170"/>
                    <a:pt x="19935" y="-300"/>
                    <a:pt x="20593" y="170"/>
                  </a:cubicBezTo>
                  <a:cubicBezTo>
                    <a:pt x="21250" y="639"/>
                    <a:pt x="21438" y="2048"/>
                    <a:pt x="21062" y="5452"/>
                  </a:cubicBezTo>
                  <a:cubicBezTo>
                    <a:pt x="20687" y="8857"/>
                    <a:pt x="19748" y="14257"/>
                    <a:pt x="18808" y="19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683242" y="6057827"/>
              <a:ext cx="361513" cy="41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3" fill="norm" stroke="1" extrusionOk="0">
                  <a:moveTo>
                    <a:pt x="6057" y="16723"/>
                  </a:moveTo>
                  <a:cubicBezTo>
                    <a:pt x="6434" y="16174"/>
                    <a:pt x="6811" y="15626"/>
                    <a:pt x="7125" y="14859"/>
                  </a:cubicBezTo>
                  <a:cubicBezTo>
                    <a:pt x="7439" y="14091"/>
                    <a:pt x="7690" y="13104"/>
                    <a:pt x="7376" y="12666"/>
                  </a:cubicBezTo>
                  <a:cubicBezTo>
                    <a:pt x="7062" y="12227"/>
                    <a:pt x="6183" y="12337"/>
                    <a:pt x="4927" y="13104"/>
                  </a:cubicBezTo>
                  <a:cubicBezTo>
                    <a:pt x="3671" y="13872"/>
                    <a:pt x="2039" y="15297"/>
                    <a:pt x="1097" y="16284"/>
                  </a:cubicBezTo>
                  <a:cubicBezTo>
                    <a:pt x="155" y="17271"/>
                    <a:pt x="-96" y="17819"/>
                    <a:pt x="30" y="18258"/>
                  </a:cubicBezTo>
                  <a:cubicBezTo>
                    <a:pt x="155" y="18696"/>
                    <a:pt x="657" y="19025"/>
                    <a:pt x="1537" y="18861"/>
                  </a:cubicBezTo>
                  <a:cubicBezTo>
                    <a:pt x="2416" y="18696"/>
                    <a:pt x="3671" y="18038"/>
                    <a:pt x="4613" y="17545"/>
                  </a:cubicBezTo>
                  <a:cubicBezTo>
                    <a:pt x="5555" y="17052"/>
                    <a:pt x="6183" y="16723"/>
                    <a:pt x="6497" y="16832"/>
                  </a:cubicBezTo>
                  <a:cubicBezTo>
                    <a:pt x="6811" y="16942"/>
                    <a:pt x="6811" y="17490"/>
                    <a:pt x="6811" y="18093"/>
                  </a:cubicBezTo>
                  <a:cubicBezTo>
                    <a:pt x="6811" y="18696"/>
                    <a:pt x="6811" y="19354"/>
                    <a:pt x="6874" y="19957"/>
                  </a:cubicBezTo>
                  <a:cubicBezTo>
                    <a:pt x="6937" y="20560"/>
                    <a:pt x="7062" y="21108"/>
                    <a:pt x="7439" y="21328"/>
                  </a:cubicBezTo>
                  <a:cubicBezTo>
                    <a:pt x="7816" y="21547"/>
                    <a:pt x="8444" y="21437"/>
                    <a:pt x="10013" y="19793"/>
                  </a:cubicBezTo>
                  <a:cubicBezTo>
                    <a:pt x="11583" y="18148"/>
                    <a:pt x="14095" y="14968"/>
                    <a:pt x="16041" y="11789"/>
                  </a:cubicBezTo>
                  <a:cubicBezTo>
                    <a:pt x="17988" y="8609"/>
                    <a:pt x="19369" y="5429"/>
                    <a:pt x="20248" y="3291"/>
                  </a:cubicBezTo>
                  <a:cubicBezTo>
                    <a:pt x="21127" y="1153"/>
                    <a:pt x="21504" y="57"/>
                    <a:pt x="21441" y="2"/>
                  </a:cubicBezTo>
                  <a:cubicBezTo>
                    <a:pt x="21378" y="-53"/>
                    <a:pt x="20876" y="934"/>
                    <a:pt x="19746" y="3182"/>
                  </a:cubicBezTo>
                  <a:cubicBezTo>
                    <a:pt x="18616" y="5429"/>
                    <a:pt x="16857" y="8938"/>
                    <a:pt x="15727" y="11679"/>
                  </a:cubicBezTo>
                  <a:cubicBezTo>
                    <a:pt x="14597" y="14420"/>
                    <a:pt x="14095" y="16394"/>
                    <a:pt x="13969" y="17655"/>
                  </a:cubicBezTo>
                  <a:cubicBezTo>
                    <a:pt x="13844" y="18916"/>
                    <a:pt x="14095" y="19464"/>
                    <a:pt x="14534" y="19738"/>
                  </a:cubicBezTo>
                  <a:cubicBezTo>
                    <a:pt x="14974" y="20012"/>
                    <a:pt x="15602" y="20012"/>
                    <a:pt x="16544" y="19409"/>
                  </a:cubicBezTo>
                  <a:cubicBezTo>
                    <a:pt x="17485" y="18806"/>
                    <a:pt x="18741" y="17600"/>
                    <a:pt x="19997" y="16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917595" y="6248864"/>
              <a:ext cx="401156" cy="14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043" fill="norm" stroke="1" extrusionOk="0">
                  <a:moveTo>
                    <a:pt x="2106" y="4280"/>
                  </a:moveTo>
                  <a:cubicBezTo>
                    <a:pt x="1083" y="3080"/>
                    <a:pt x="60" y="1880"/>
                    <a:pt x="3" y="1580"/>
                  </a:cubicBezTo>
                  <a:cubicBezTo>
                    <a:pt x="-54" y="1280"/>
                    <a:pt x="855" y="1880"/>
                    <a:pt x="2845" y="2480"/>
                  </a:cubicBezTo>
                  <a:cubicBezTo>
                    <a:pt x="4834" y="3080"/>
                    <a:pt x="7904" y="3680"/>
                    <a:pt x="9723" y="3980"/>
                  </a:cubicBezTo>
                  <a:cubicBezTo>
                    <a:pt x="11542" y="4280"/>
                    <a:pt x="12110" y="4280"/>
                    <a:pt x="12565" y="3530"/>
                  </a:cubicBezTo>
                  <a:cubicBezTo>
                    <a:pt x="13020" y="2780"/>
                    <a:pt x="13361" y="1280"/>
                    <a:pt x="13133" y="530"/>
                  </a:cubicBezTo>
                  <a:cubicBezTo>
                    <a:pt x="12906" y="-220"/>
                    <a:pt x="12110" y="-220"/>
                    <a:pt x="11314" y="830"/>
                  </a:cubicBezTo>
                  <a:cubicBezTo>
                    <a:pt x="10519" y="1880"/>
                    <a:pt x="9723" y="3980"/>
                    <a:pt x="9154" y="6830"/>
                  </a:cubicBezTo>
                  <a:cubicBezTo>
                    <a:pt x="8586" y="9680"/>
                    <a:pt x="8245" y="13280"/>
                    <a:pt x="8188" y="15980"/>
                  </a:cubicBezTo>
                  <a:cubicBezTo>
                    <a:pt x="8131" y="18680"/>
                    <a:pt x="8359" y="20480"/>
                    <a:pt x="9154" y="20930"/>
                  </a:cubicBezTo>
                  <a:cubicBezTo>
                    <a:pt x="9950" y="21380"/>
                    <a:pt x="11314" y="20480"/>
                    <a:pt x="12110" y="18380"/>
                  </a:cubicBezTo>
                  <a:cubicBezTo>
                    <a:pt x="12906" y="16280"/>
                    <a:pt x="13133" y="12980"/>
                    <a:pt x="13247" y="10580"/>
                  </a:cubicBezTo>
                  <a:cubicBezTo>
                    <a:pt x="13361" y="8180"/>
                    <a:pt x="13361" y="6680"/>
                    <a:pt x="13304" y="5180"/>
                  </a:cubicBezTo>
                  <a:cubicBezTo>
                    <a:pt x="13247" y="3680"/>
                    <a:pt x="13133" y="2180"/>
                    <a:pt x="13361" y="1280"/>
                  </a:cubicBezTo>
                  <a:cubicBezTo>
                    <a:pt x="13588" y="380"/>
                    <a:pt x="14157" y="80"/>
                    <a:pt x="14725" y="530"/>
                  </a:cubicBezTo>
                  <a:cubicBezTo>
                    <a:pt x="15293" y="980"/>
                    <a:pt x="15862" y="2180"/>
                    <a:pt x="16317" y="4580"/>
                  </a:cubicBezTo>
                  <a:cubicBezTo>
                    <a:pt x="16771" y="6980"/>
                    <a:pt x="17112" y="10580"/>
                    <a:pt x="17226" y="13130"/>
                  </a:cubicBezTo>
                  <a:cubicBezTo>
                    <a:pt x="17340" y="15680"/>
                    <a:pt x="17226" y="17180"/>
                    <a:pt x="16885" y="17780"/>
                  </a:cubicBezTo>
                  <a:cubicBezTo>
                    <a:pt x="16544" y="18380"/>
                    <a:pt x="15975" y="18080"/>
                    <a:pt x="15748" y="17030"/>
                  </a:cubicBezTo>
                  <a:cubicBezTo>
                    <a:pt x="15521" y="15980"/>
                    <a:pt x="15634" y="14180"/>
                    <a:pt x="16658" y="11630"/>
                  </a:cubicBezTo>
                  <a:cubicBezTo>
                    <a:pt x="17681" y="9080"/>
                    <a:pt x="19613" y="5780"/>
                    <a:pt x="21546" y="2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0660239" y="6141792"/>
              <a:ext cx="115712" cy="37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62" fill="norm" stroke="1" extrusionOk="0">
                  <a:moveTo>
                    <a:pt x="20716" y="1662"/>
                  </a:moveTo>
                  <a:cubicBezTo>
                    <a:pt x="19200" y="942"/>
                    <a:pt x="17684" y="222"/>
                    <a:pt x="16169" y="42"/>
                  </a:cubicBezTo>
                  <a:cubicBezTo>
                    <a:pt x="14653" y="-138"/>
                    <a:pt x="13137" y="222"/>
                    <a:pt x="10674" y="1842"/>
                  </a:cubicBezTo>
                  <a:cubicBezTo>
                    <a:pt x="8211" y="3462"/>
                    <a:pt x="4800" y="6342"/>
                    <a:pt x="2527" y="9222"/>
                  </a:cubicBezTo>
                  <a:cubicBezTo>
                    <a:pt x="253" y="12102"/>
                    <a:pt x="-884" y="14982"/>
                    <a:pt x="821" y="17022"/>
                  </a:cubicBezTo>
                  <a:cubicBezTo>
                    <a:pt x="2527" y="19062"/>
                    <a:pt x="7074" y="20262"/>
                    <a:pt x="11621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896599" y="6236334"/>
              <a:ext cx="241301" cy="22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705" y="2891"/>
                  </a:moveTo>
                  <a:cubicBezTo>
                    <a:pt x="1137" y="7374"/>
                    <a:pt x="568" y="11857"/>
                    <a:pt x="284" y="14608"/>
                  </a:cubicBezTo>
                  <a:cubicBezTo>
                    <a:pt x="0" y="17359"/>
                    <a:pt x="0" y="18377"/>
                    <a:pt x="0" y="19396"/>
                  </a:cubicBezTo>
                  <a:cubicBezTo>
                    <a:pt x="0" y="20415"/>
                    <a:pt x="0" y="21434"/>
                    <a:pt x="0" y="21434"/>
                  </a:cubicBezTo>
                  <a:cubicBezTo>
                    <a:pt x="0" y="21434"/>
                    <a:pt x="0" y="20415"/>
                    <a:pt x="189" y="17460"/>
                  </a:cubicBezTo>
                  <a:cubicBezTo>
                    <a:pt x="379" y="14506"/>
                    <a:pt x="758" y="9615"/>
                    <a:pt x="1232" y="6457"/>
                  </a:cubicBezTo>
                  <a:cubicBezTo>
                    <a:pt x="1705" y="3298"/>
                    <a:pt x="2274" y="1872"/>
                    <a:pt x="2842" y="1566"/>
                  </a:cubicBezTo>
                  <a:cubicBezTo>
                    <a:pt x="3411" y="1260"/>
                    <a:pt x="3979" y="2076"/>
                    <a:pt x="4453" y="2992"/>
                  </a:cubicBezTo>
                  <a:cubicBezTo>
                    <a:pt x="4926" y="3909"/>
                    <a:pt x="5305" y="4928"/>
                    <a:pt x="6253" y="5947"/>
                  </a:cubicBezTo>
                  <a:cubicBezTo>
                    <a:pt x="7200" y="6966"/>
                    <a:pt x="8716" y="7985"/>
                    <a:pt x="10611" y="7170"/>
                  </a:cubicBezTo>
                  <a:cubicBezTo>
                    <a:pt x="12505" y="6355"/>
                    <a:pt x="14779" y="3706"/>
                    <a:pt x="16295" y="2076"/>
                  </a:cubicBezTo>
                  <a:cubicBezTo>
                    <a:pt x="17811" y="445"/>
                    <a:pt x="18568" y="-166"/>
                    <a:pt x="18947" y="38"/>
                  </a:cubicBezTo>
                  <a:cubicBezTo>
                    <a:pt x="19326" y="242"/>
                    <a:pt x="19326" y="1260"/>
                    <a:pt x="19421" y="3808"/>
                  </a:cubicBezTo>
                  <a:cubicBezTo>
                    <a:pt x="19516" y="6355"/>
                    <a:pt x="19705" y="10430"/>
                    <a:pt x="20084" y="13487"/>
                  </a:cubicBezTo>
                  <a:cubicBezTo>
                    <a:pt x="20463" y="16543"/>
                    <a:pt x="21032" y="18581"/>
                    <a:pt x="21600" y="20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1250978" y="6215587"/>
              <a:ext cx="293322" cy="24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50" fill="norm" stroke="1" extrusionOk="0">
                  <a:moveTo>
                    <a:pt x="1954" y="4318"/>
                  </a:moveTo>
                  <a:cubicBezTo>
                    <a:pt x="1488" y="8458"/>
                    <a:pt x="1022" y="12598"/>
                    <a:pt x="633" y="15478"/>
                  </a:cubicBezTo>
                  <a:cubicBezTo>
                    <a:pt x="245" y="18358"/>
                    <a:pt x="-66" y="19978"/>
                    <a:pt x="12" y="20158"/>
                  </a:cubicBezTo>
                  <a:cubicBezTo>
                    <a:pt x="89" y="20338"/>
                    <a:pt x="556" y="19078"/>
                    <a:pt x="1255" y="16918"/>
                  </a:cubicBezTo>
                  <a:cubicBezTo>
                    <a:pt x="1954" y="14758"/>
                    <a:pt x="2887" y="11698"/>
                    <a:pt x="3663" y="9178"/>
                  </a:cubicBezTo>
                  <a:cubicBezTo>
                    <a:pt x="4440" y="6658"/>
                    <a:pt x="5062" y="4678"/>
                    <a:pt x="5295" y="4228"/>
                  </a:cubicBezTo>
                  <a:cubicBezTo>
                    <a:pt x="5528" y="3778"/>
                    <a:pt x="5373" y="4858"/>
                    <a:pt x="5295" y="5848"/>
                  </a:cubicBezTo>
                  <a:cubicBezTo>
                    <a:pt x="5217" y="6838"/>
                    <a:pt x="5217" y="7738"/>
                    <a:pt x="5606" y="8368"/>
                  </a:cubicBezTo>
                  <a:cubicBezTo>
                    <a:pt x="5994" y="8998"/>
                    <a:pt x="6771" y="9358"/>
                    <a:pt x="8325" y="8728"/>
                  </a:cubicBezTo>
                  <a:cubicBezTo>
                    <a:pt x="9879" y="8098"/>
                    <a:pt x="12210" y="6478"/>
                    <a:pt x="13842" y="4948"/>
                  </a:cubicBezTo>
                  <a:cubicBezTo>
                    <a:pt x="15474" y="3418"/>
                    <a:pt x="16406" y="1978"/>
                    <a:pt x="17261" y="1078"/>
                  </a:cubicBezTo>
                  <a:cubicBezTo>
                    <a:pt x="18115" y="178"/>
                    <a:pt x="18892" y="-182"/>
                    <a:pt x="19358" y="88"/>
                  </a:cubicBezTo>
                  <a:cubicBezTo>
                    <a:pt x="19825" y="358"/>
                    <a:pt x="19980" y="1258"/>
                    <a:pt x="19902" y="3958"/>
                  </a:cubicBezTo>
                  <a:cubicBezTo>
                    <a:pt x="19825" y="6658"/>
                    <a:pt x="19514" y="11158"/>
                    <a:pt x="19358" y="13858"/>
                  </a:cubicBezTo>
                  <a:cubicBezTo>
                    <a:pt x="19203" y="16558"/>
                    <a:pt x="19203" y="17458"/>
                    <a:pt x="19203" y="18448"/>
                  </a:cubicBezTo>
                  <a:cubicBezTo>
                    <a:pt x="19203" y="19438"/>
                    <a:pt x="19203" y="20518"/>
                    <a:pt x="19592" y="20968"/>
                  </a:cubicBezTo>
                  <a:cubicBezTo>
                    <a:pt x="19980" y="21418"/>
                    <a:pt x="20757" y="21238"/>
                    <a:pt x="21534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647453" y="6210318"/>
              <a:ext cx="207997" cy="25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91" fill="norm" stroke="1" extrusionOk="0">
                  <a:moveTo>
                    <a:pt x="21440" y="3045"/>
                  </a:moveTo>
                  <a:cubicBezTo>
                    <a:pt x="20785" y="1825"/>
                    <a:pt x="20131" y="606"/>
                    <a:pt x="19258" y="170"/>
                  </a:cubicBezTo>
                  <a:cubicBezTo>
                    <a:pt x="18385" y="-265"/>
                    <a:pt x="17295" y="83"/>
                    <a:pt x="14785" y="1825"/>
                  </a:cubicBezTo>
                  <a:cubicBezTo>
                    <a:pt x="12276" y="3567"/>
                    <a:pt x="8349" y="6703"/>
                    <a:pt x="5622" y="9577"/>
                  </a:cubicBezTo>
                  <a:cubicBezTo>
                    <a:pt x="2895" y="12451"/>
                    <a:pt x="1367" y="15064"/>
                    <a:pt x="604" y="16806"/>
                  </a:cubicBezTo>
                  <a:cubicBezTo>
                    <a:pt x="-160" y="18548"/>
                    <a:pt x="-160" y="19419"/>
                    <a:pt x="385" y="20029"/>
                  </a:cubicBezTo>
                  <a:cubicBezTo>
                    <a:pt x="931" y="20638"/>
                    <a:pt x="2022" y="20987"/>
                    <a:pt x="4640" y="21161"/>
                  </a:cubicBezTo>
                  <a:cubicBezTo>
                    <a:pt x="7258" y="21335"/>
                    <a:pt x="11404" y="21335"/>
                    <a:pt x="14022" y="21161"/>
                  </a:cubicBezTo>
                  <a:cubicBezTo>
                    <a:pt x="16640" y="20987"/>
                    <a:pt x="17731" y="20638"/>
                    <a:pt x="18822" y="20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1690349" y="6355623"/>
              <a:ext cx="165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1963399" y="6202860"/>
              <a:ext cx="10329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16518" y="0"/>
                  </a:moveTo>
                  <a:cubicBezTo>
                    <a:pt x="19059" y="3733"/>
                    <a:pt x="21600" y="7467"/>
                    <a:pt x="20329" y="10867"/>
                  </a:cubicBezTo>
                  <a:cubicBezTo>
                    <a:pt x="19059" y="14267"/>
                    <a:pt x="13976" y="17333"/>
                    <a:pt x="9953" y="19067"/>
                  </a:cubicBezTo>
                  <a:cubicBezTo>
                    <a:pt x="5929" y="20800"/>
                    <a:pt x="2965" y="21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014141" y="6892380"/>
              <a:ext cx="272109" cy="34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88" fill="norm" stroke="1" extrusionOk="0">
                  <a:moveTo>
                    <a:pt x="930" y="4090"/>
                  </a:moveTo>
                  <a:cubicBezTo>
                    <a:pt x="427" y="3305"/>
                    <a:pt x="-75" y="2519"/>
                    <a:pt x="9" y="1930"/>
                  </a:cubicBezTo>
                  <a:cubicBezTo>
                    <a:pt x="92" y="1341"/>
                    <a:pt x="762" y="948"/>
                    <a:pt x="2102" y="555"/>
                  </a:cubicBezTo>
                  <a:cubicBezTo>
                    <a:pt x="3441" y="163"/>
                    <a:pt x="5451" y="-230"/>
                    <a:pt x="7041" y="163"/>
                  </a:cubicBezTo>
                  <a:cubicBezTo>
                    <a:pt x="8632" y="555"/>
                    <a:pt x="9804" y="1734"/>
                    <a:pt x="9888" y="3959"/>
                  </a:cubicBezTo>
                  <a:cubicBezTo>
                    <a:pt x="9972" y="6185"/>
                    <a:pt x="8967" y="9457"/>
                    <a:pt x="7376" y="12206"/>
                  </a:cubicBezTo>
                  <a:cubicBezTo>
                    <a:pt x="5785" y="14955"/>
                    <a:pt x="3609" y="17181"/>
                    <a:pt x="2269" y="18621"/>
                  </a:cubicBezTo>
                  <a:cubicBezTo>
                    <a:pt x="930" y="20061"/>
                    <a:pt x="427" y="20715"/>
                    <a:pt x="595" y="21043"/>
                  </a:cubicBezTo>
                  <a:cubicBezTo>
                    <a:pt x="762" y="21370"/>
                    <a:pt x="1599" y="21370"/>
                    <a:pt x="4027" y="21043"/>
                  </a:cubicBezTo>
                  <a:cubicBezTo>
                    <a:pt x="6455" y="20715"/>
                    <a:pt x="10474" y="20061"/>
                    <a:pt x="13655" y="19668"/>
                  </a:cubicBezTo>
                  <a:cubicBezTo>
                    <a:pt x="16837" y="19275"/>
                    <a:pt x="19181" y="19145"/>
                    <a:pt x="21525" y="19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322042" y="7102116"/>
              <a:ext cx="61661" cy="9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0710" fill="norm" stroke="1" extrusionOk="0">
                  <a:moveTo>
                    <a:pt x="17482" y="542"/>
                  </a:moveTo>
                  <a:cubicBezTo>
                    <a:pt x="13998" y="73"/>
                    <a:pt x="10514" y="-397"/>
                    <a:pt x="7727" y="542"/>
                  </a:cubicBezTo>
                  <a:cubicBezTo>
                    <a:pt x="4940" y="1481"/>
                    <a:pt x="2850" y="3829"/>
                    <a:pt x="1456" y="7351"/>
                  </a:cubicBezTo>
                  <a:cubicBezTo>
                    <a:pt x="63" y="10873"/>
                    <a:pt x="-634" y="15568"/>
                    <a:pt x="760" y="18151"/>
                  </a:cubicBezTo>
                  <a:cubicBezTo>
                    <a:pt x="2153" y="20733"/>
                    <a:pt x="5637" y="21203"/>
                    <a:pt x="9121" y="20264"/>
                  </a:cubicBezTo>
                  <a:cubicBezTo>
                    <a:pt x="12605" y="19325"/>
                    <a:pt x="16089" y="16977"/>
                    <a:pt x="18179" y="14629"/>
                  </a:cubicBezTo>
                  <a:cubicBezTo>
                    <a:pt x="20269" y="12281"/>
                    <a:pt x="20966" y="9933"/>
                    <a:pt x="19572" y="8760"/>
                  </a:cubicBezTo>
                  <a:cubicBezTo>
                    <a:pt x="18179" y="7586"/>
                    <a:pt x="14695" y="7586"/>
                    <a:pt x="11211" y="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680420" y="6867493"/>
              <a:ext cx="304330" cy="37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49" fill="norm" stroke="1" extrusionOk="0">
                  <a:moveTo>
                    <a:pt x="1767" y="6275"/>
                  </a:moveTo>
                  <a:cubicBezTo>
                    <a:pt x="1167" y="7602"/>
                    <a:pt x="567" y="8930"/>
                    <a:pt x="267" y="11283"/>
                  </a:cubicBezTo>
                  <a:cubicBezTo>
                    <a:pt x="-33" y="13636"/>
                    <a:pt x="-33" y="17015"/>
                    <a:pt x="42" y="19006"/>
                  </a:cubicBezTo>
                  <a:cubicBezTo>
                    <a:pt x="117" y="20997"/>
                    <a:pt x="267" y="21600"/>
                    <a:pt x="567" y="21419"/>
                  </a:cubicBezTo>
                  <a:cubicBezTo>
                    <a:pt x="867" y="21238"/>
                    <a:pt x="1317" y="20273"/>
                    <a:pt x="1917" y="17799"/>
                  </a:cubicBezTo>
                  <a:cubicBezTo>
                    <a:pt x="2517" y="15325"/>
                    <a:pt x="3267" y="11343"/>
                    <a:pt x="3717" y="8447"/>
                  </a:cubicBezTo>
                  <a:cubicBezTo>
                    <a:pt x="4167" y="5551"/>
                    <a:pt x="4317" y="3741"/>
                    <a:pt x="4542" y="2353"/>
                  </a:cubicBezTo>
                  <a:cubicBezTo>
                    <a:pt x="4767" y="965"/>
                    <a:pt x="5067" y="0"/>
                    <a:pt x="5367" y="0"/>
                  </a:cubicBezTo>
                  <a:cubicBezTo>
                    <a:pt x="5667" y="0"/>
                    <a:pt x="5967" y="965"/>
                    <a:pt x="6717" y="1991"/>
                  </a:cubicBezTo>
                  <a:cubicBezTo>
                    <a:pt x="7467" y="3017"/>
                    <a:pt x="8667" y="4103"/>
                    <a:pt x="10092" y="4465"/>
                  </a:cubicBezTo>
                  <a:cubicBezTo>
                    <a:pt x="11517" y="4827"/>
                    <a:pt x="13167" y="4465"/>
                    <a:pt x="14292" y="4042"/>
                  </a:cubicBezTo>
                  <a:cubicBezTo>
                    <a:pt x="15417" y="3620"/>
                    <a:pt x="16017" y="3137"/>
                    <a:pt x="16542" y="2534"/>
                  </a:cubicBezTo>
                  <a:cubicBezTo>
                    <a:pt x="17067" y="1931"/>
                    <a:pt x="17517" y="1207"/>
                    <a:pt x="17892" y="1207"/>
                  </a:cubicBezTo>
                  <a:cubicBezTo>
                    <a:pt x="18267" y="1207"/>
                    <a:pt x="18567" y="1931"/>
                    <a:pt x="18792" y="3922"/>
                  </a:cubicBezTo>
                  <a:cubicBezTo>
                    <a:pt x="19017" y="5913"/>
                    <a:pt x="19167" y="9171"/>
                    <a:pt x="19617" y="12127"/>
                  </a:cubicBezTo>
                  <a:cubicBezTo>
                    <a:pt x="20067" y="15084"/>
                    <a:pt x="20817" y="17739"/>
                    <a:pt x="21567" y="20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068094" y="7064496"/>
              <a:ext cx="183357" cy="12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890" fill="norm" stroke="1" extrusionOk="0">
                  <a:moveTo>
                    <a:pt x="16293" y="1347"/>
                  </a:moveTo>
                  <a:cubicBezTo>
                    <a:pt x="14555" y="319"/>
                    <a:pt x="12817" y="-710"/>
                    <a:pt x="10335" y="661"/>
                  </a:cubicBezTo>
                  <a:cubicBezTo>
                    <a:pt x="7852" y="2033"/>
                    <a:pt x="4624" y="5804"/>
                    <a:pt x="2762" y="8547"/>
                  </a:cubicBezTo>
                  <a:cubicBezTo>
                    <a:pt x="900" y="11290"/>
                    <a:pt x="404" y="13004"/>
                    <a:pt x="155" y="14719"/>
                  </a:cubicBezTo>
                  <a:cubicBezTo>
                    <a:pt x="-93" y="16433"/>
                    <a:pt x="-93" y="18147"/>
                    <a:pt x="528" y="19176"/>
                  </a:cubicBezTo>
                  <a:cubicBezTo>
                    <a:pt x="1148" y="20204"/>
                    <a:pt x="2390" y="20547"/>
                    <a:pt x="4004" y="18833"/>
                  </a:cubicBezTo>
                  <a:cubicBezTo>
                    <a:pt x="5617" y="17119"/>
                    <a:pt x="7604" y="13347"/>
                    <a:pt x="9217" y="9919"/>
                  </a:cubicBezTo>
                  <a:cubicBezTo>
                    <a:pt x="10831" y="6490"/>
                    <a:pt x="12073" y="3404"/>
                    <a:pt x="13066" y="3747"/>
                  </a:cubicBezTo>
                  <a:cubicBezTo>
                    <a:pt x="14059" y="4090"/>
                    <a:pt x="14804" y="7861"/>
                    <a:pt x="16169" y="11290"/>
                  </a:cubicBezTo>
                  <a:cubicBezTo>
                    <a:pt x="17535" y="14719"/>
                    <a:pt x="19521" y="17804"/>
                    <a:pt x="21507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314949" y="7041060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2618"/>
                    <a:pt x="8337" y="5236"/>
                    <a:pt x="11937" y="8836"/>
                  </a:cubicBezTo>
                  <a:cubicBezTo>
                    <a:pt x="15537" y="12436"/>
                    <a:pt x="18568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353049" y="7041060"/>
              <a:ext cx="1143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400" y="1600"/>
                  </a:cubicBezTo>
                  <a:cubicBezTo>
                    <a:pt x="11200" y="3200"/>
                    <a:pt x="6800" y="6400"/>
                    <a:pt x="4200" y="10000"/>
                  </a:cubicBezTo>
                  <a:cubicBezTo>
                    <a:pt x="1600" y="13600"/>
                    <a:pt x="80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492749" y="7060110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72"/>
                    <a:pt x="7200" y="10944"/>
                    <a:pt x="3600" y="1454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543549" y="69839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586780" y="7053760"/>
              <a:ext cx="19027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273" y="0"/>
                  </a:moveTo>
                  <a:cubicBezTo>
                    <a:pt x="2035" y="5867"/>
                    <a:pt x="1798" y="11733"/>
                    <a:pt x="1323" y="15600"/>
                  </a:cubicBezTo>
                  <a:cubicBezTo>
                    <a:pt x="848" y="19467"/>
                    <a:pt x="136" y="21333"/>
                    <a:pt x="18" y="21467"/>
                  </a:cubicBezTo>
                  <a:cubicBezTo>
                    <a:pt x="-101" y="21600"/>
                    <a:pt x="374" y="20000"/>
                    <a:pt x="1204" y="17467"/>
                  </a:cubicBezTo>
                  <a:cubicBezTo>
                    <a:pt x="2035" y="14933"/>
                    <a:pt x="3222" y="11467"/>
                    <a:pt x="4172" y="9200"/>
                  </a:cubicBezTo>
                  <a:cubicBezTo>
                    <a:pt x="5121" y="6933"/>
                    <a:pt x="5833" y="5867"/>
                    <a:pt x="6664" y="5733"/>
                  </a:cubicBezTo>
                  <a:cubicBezTo>
                    <a:pt x="7495" y="5600"/>
                    <a:pt x="8444" y="6400"/>
                    <a:pt x="8919" y="7467"/>
                  </a:cubicBezTo>
                  <a:cubicBezTo>
                    <a:pt x="9394" y="8533"/>
                    <a:pt x="9394" y="9867"/>
                    <a:pt x="9156" y="11200"/>
                  </a:cubicBezTo>
                  <a:cubicBezTo>
                    <a:pt x="8919" y="12533"/>
                    <a:pt x="8444" y="13867"/>
                    <a:pt x="8563" y="13733"/>
                  </a:cubicBezTo>
                  <a:cubicBezTo>
                    <a:pt x="8681" y="13600"/>
                    <a:pt x="9394" y="12000"/>
                    <a:pt x="11055" y="9733"/>
                  </a:cubicBezTo>
                  <a:cubicBezTo>
                    <a:pt x="12717" y="7467"/>
                    <a:pt x="15328" y="4533"/>
                    <a:pt x="17226" y="2800"/>
                  </a:cubicBezTo>
                  <a:cubicBezTo>
                    <a:pt x="19125" y="1067"/>
                    <a:pt x="20312" y="533"/>
                    <a:pt x="20906" y="1467"/>
                  </a:cubicBezTo>
                  <a:cubicBezTo>
                    <a:pt x="21499" y="2400"/>
                    <a:pt x="21499" y="4800"/>
                    <a:pt x="20787" y="8400"/>
                  </a:cubicBezTo>
                  <a:cubicBezTo>
                    <a:pt x="20075" y="12000"/>
                    <a:pt x="18651" y="16800"/>
                    <a:pt x="17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829833" y="7072810"/>
              <a:ext cx="12011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6725" y="0"/>
                  </a:moveTo>
                  <a:cubicBezTo>
                    <a:pt x="4830" y="3744"/>
                    <a:pt x="2936" y="7488"/>
                    <a:pt x="1799" y="10080"/>
                  </a:cubicBezTo>
                  <a:cubicBezTo>
                    <a:pt x="662" y="12672"/>
                    <a:pt x="283" y="14112"/>
                    <a:pt x="93" y="15552"/>
                  </a:cubicBezTo>
                  <a:cubicBezTo>
                    <a:pt x="-96" y="16992"/>
                    <a:pt x="-96" y="18432"/>
                    <a:pt x="1041" y="19008"/>
                  </a:cubicBezTo>
                  <a:cubicBezTo>
                    <a:pt x="2178" y="19584"/>
                    <a:pt x="4451" y="19296"/>
                    <a:pt x="7672" y="17280"/>
                  </a:cubicBezTo>
                  <a:cubicBezTo>
                    <a:pt x="10893" y="15264"/>
                    <a:pt x="15062" y="11520"/>
                    <a:pt x="17525" y="8352"/>
                  </a:cubicBezTo>
                  <a:cubicBezTo>
                    <a:pt x="19988" y="5184"/>
                    <a:pt x="20746" y="2592"/>
                    <a:pt x="20746" y="2160"/>
                  </a:cubicBezTo>
                  <a:cubicBezTo>
                    <a:pt x="20746" y="1728"/>
                    <a:pt x="19988" y="3456"/>
                    <a:pt x="19420" y="6480"/>
                  </a:cubicBezTo>
                  <a:cubicBezTo>
                    <a:pt x="18851" y="9504"/>
                    <a:pt x="18472" y="13824"/>
                    <a:pt x="18851" y="16560"/>
                  </a:cubicBezTo>
                  <a:cubicBezTo>
                    <a:pt x="19230" y="19296"/>
                    <a:pt x="20367" y="20448"/>
                    <a:pt x="215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057849" y="7051461"/>
              <a:ext cx="242576" cy="1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33" fill="norm" stroke="1" extrusionOk="0">
                  <a:moveTo>
                    <a:pt x="1680" y="2068"/>
                  </a:moveTo>
                  <a:cubicBezTo>
                    <a:pt x="1308" y="7030"/>
                    <a:pt x="935" y="11992"/>
                    <a:pt x="563" y="15203"/>
                  </a:cubicBezTo>
                  <a:cubicBezTo>
                    <a:pt x="190" y="18414"/>
                    <a:pt x="-182" y="19874"/>
                    <a:pt x="97" y="19290"/>
                  </a:cubicBezTo>
                  <a:cubicBezTo>
                    <a:pt x="377" y="18706"/>
                    <a:pt x="1308" y="16079"/>
                    <a:pt x="2332" y="13598"/>
                  </a:cubicBezTo>
                  <a:cubicBezTo>
                    <a:pt x="3356" y="11117"/>
                    <a:pt x="4473" y="8782"/>
                    <a:pt x="5311" y="7030"/>
                  </a:cubicBezTo>
                  <a:cubicBezTo>
                    <a:pt x="6149" y="5279"/>
                    <a:pt x="6708" y="4111"/>
                    <a:pt x="7359" y="3965"/>
                  </a:cubicBezTo>
                  <a:cubicBezTo>
                    <a:pt x="8011" y="3819"/>
                    <a:pt x="8756" y="4695"/>
                    <a:pt x="8942" y="5863"/>
                  </a:cubicBezTo>
                  <a:cubicBezTo>
                    <a:pt x="9128" y="7030"/>
                    <a:pt x="8756" y="8490"/>
                    <a:pt x="8384" y="10679"/>
                  </a:cubicBezTo>
                  <a:cubicBezTo>
                    <a:pt x="8011" y="12868"/>
                    <a:pt x="7639" y="15787"/>
                    <a:pt x="7639" y="16371"/>
                  </a:cubicBezTo>
                  <a:cubicBezTo>
                    <a:pt x="7639" y="16955"/>
                    <a:pt x="8011" y="15203"/>
                    <a:pt x="9594" y="12138"/>
                  </a:cubicBezTo>
                  <a:cubicBezTo>
                    <a:pt x="11177" y="9074"/>
                    <a:pt x="13970" y="4695"/>
                    <a:pt x="15925" y="2360"/>
                  </a:cubicBezTo>
                  <a:cubicBezTo>
                    <a:pt x="17880" y="25"/>
                    <a:pt x="18997" y="-267"/>
                    <a:pt x="19835" y="171"/>
                  </a:cubicBezTo>
                  <a:cubicBezTo>
                    <a:pt x="20673" y="609"/>
                    <a:pt x="21232" y="1776"/>
                    <a:pt x="21325" y="4695"/>
                  </a:cubicBezTo>
                  <a:cubicBezTo>
                    <a:pt x="21418" y="7614"/>
                    <a:pt x="21046" y="12284"/>
                    <a:pt x="20766" y="15349"/>
                  </a:cubicBezTo>
                  <a:cubicBezTo>
                    <a:pt x="20487" y="18414"/>
                    <a:pt x="20301" y="19874"/>
                    <a:pt x="20115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757370" y="6832508"/>
              <a:ext cx="208581" cy="49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13" fill="norm" stroke="1" extrusionOk="0">
                  <a:moveTo>
                    <a:pt x="12861" y="1341"/>
                  </a:moveTo>
                  <a:cubicBezTo>
                    <a:pt x="12645" y="694"/>
                    <a:pt x="12429" y="48"/>
                    <a:pt x="12321" y="2"/>
                  </a:cubicBezTo>
                  <a:cubicBezTo>
                    <a:pt x="12213" y="-44"/>
                    <a:pt x="12213" y="510"/>
                    <a:pt x="11457" y="2356"/>
                  </a:cubicBezTo>
                  <a:cubicBezTo>
                    <a:pt x="10701" y="4202"/>
                    <a:pt x="9189" y="7341"/>
                    <a:pt x="7245" y="10525"/>
                  </a:cubicBezTo>
                  <a:cubicBezTo>
                    <a:pt x="5301" y="13710"/>
                    <a:pt x="2925" y="16941"/>
                    <a:pt x="1521" y="18879"/>
                  </a:cubicBezTo>
                  <a:cubicBezTo>
                    <a:pt x="117" y="20818"/>
                    <a:pt x="-315" y="21464"/>
                    <a:pt x="225" y="21510"/>
                  </a:cubicBezTo>
                  <a:cubicBezTo>
                    <a:pt x="765" y="21556"/>
                    <a:pt x="2277" y="21002"/>
                    <a:pt x="5949" y="20171"/>
                  </a:cubicBezTo>
                  <a:cubicBezTo>
                    <a:pt x="9621" y="19341"/>
                    <a:pt x="15453" y="18233"/>
                    <a:pt x="21285" y="17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010399" y="7123610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33"/>
                    <a:pt x="7200" y="4267"/>
                    <a:pt x="3600" y="7867"/>
                  </a:cubicBezTo>
                  <a:cubicBezTo>
                    <a:pt x="0" y="11467"/>
                    <a:pt x="0" y="165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061199" y="70156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131049" y="6863260"/>
              <a:ext cx="698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235"/>
                    <a:pt x="15055" y="6470"/>
                    <a:pt x="12109" y="9809"/>
                  </a:cubicBezTo>
                  <a:cubicBezTo>
                    <a:pt x="9164" y="13148"/>
                    <a:pt x="6545" y="16591"/>
                    <a:pt x="4582" y="18574"/>
                  </a:cubicBezTo>
                  <a:cubicBezTo>
                    <a:pt x="2618" y="20557"/>
                    <a:pt x="1309" y="210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159223" y="7034710"/>
              <a:ext cx="12422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1543"/>
                  </a:moveTo>
                  <a:cubicBezTo>
                    <a:pt x="19688" y="771"/>
                    <a:pt x="18248" y="0"/>
                    <a:pt x="16628" y="0"/>
                  </a:cubicBezTo>
                  <a:cubicBezTo>
                    <a:pt x="15008" y="0"/>
                    <a:pt x="13208" y="771"/>
                    <a:pt x="10328" y="3471"/>
                  </a:cubicBezTo>
                  <a:cubicBezTo>
                    <a:pt x="7448" y="6171"/>
                    <a:pt x="3488" y="10800"/>
                    <a:pt x="1508" y="13757"/>
                  </a:cubicBezTo>
                  <a:cubicBezTo>
                    <a:pt x="-472" y="16714"/>
                    <a:pt x="-472" y="18000"/>
                    <a:pt x="1328" y="19029"/>
                  </a:cubicBezTo>
                  <a:cubicBezTo>
                    <a:pt x="3128" y="20057"/>
                    <a:pt x="6728" y="20829"/>
                    <a:pt x="9428" y="21214"/>
                  </a:cubicBezTo>
                  <a:cubicBezTo>
                    <a:pt x="12128" y="21600"/>
                    <a:pt x="13928" y="21600"/>
                    <a:pt x="157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313083" y="7059178"/>
              <a:ext cx="179917" cy="17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5" fill="norm" stroke="1" extrusionOk="0">
                  <a:moveTo>
                    <a:pt x="7115" y="9152"/>
                  </a:moveTo>
                  <a:cubicBezTo>
                    <a:pt x="8894" y="7645"/>
                    <a:pt x="10673" y="6138"/>
                    <a:pt x="11944" y="4631"/>
                  </a:cubicBezTo>
                  <a:cubicBezTo>
                    <a:pt x="13214" y="3124"/>
                    <a:pt x="13976" y="1617"/>
                    <a:pt x="13722" y="738"/>
                  </a:cubicBezTo>
                  <a:cubicBezTo>
                    <a:pt x="13468" y="-141"/>
                    <a:pt x="12198" y="-392"/>
                    <a:pt x="10165" y="864"/>
                  </a:cubicBezTo>
                  <a:cubicBezTo>
                    <a:pt x="8132" y="2120"/>
                    <a:pt x="5336" y="4882"/>
                    <a:pt x="3304" y="8273"/>
                  </a:cubicBezTo>
                  <a:cubicBezTo>
                    <a:pt x="1271" y="11664"/>
                    <a:pt x="0" y="15682"/>
                    <a:pt x="0" y="18068"/>
                  </a:cubicBezTo>
                  <a:cubicBezTo>
                    <a:pt x="0" y="20455"/>
                    <a:pt x="1271" y="21208"/>
                    <a:pt x="5082" y="20455"/>
                  </a:cubicBezTo>
                  <a:cubicBezTo>
                    <a:pt x="8894" y="19701"/>
                    <a:pt x="15247" y="17441"/>
                    <a:pt x="21600" y="15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537449" y="6856910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663"/>
                    <a:pt x="9257" y="7326"/>
                    <a:pt x="5657" y="10926"/>
                  </a:cubicBezTo>
                  <a:cubicBezTo>
                    <a:pt x="2057" y="14526"/>
                    <a:pt x="1029" y="180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611823" y="7098210"/>
              <a:ext cx="46277" cy="8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339" fill="norm" stroke="1" extrusionOk="0">
                  <a:moveTo>
                    <a:pt x="20532" y="0"/>
                  </a:moveTo>
                  <a:cubicBezTo>
                    <a:pt x="13958" y="4985"/>
                    <a:pt x="7384" y="9969"/>
                    <a:pt x="3628" y="14123"/>
                  </a:cubicBezTo>
                  <a:cubicBezTo>
                    <a:pt x="-129" y="18277"/>
                    <a:pt x="-1068" y="21600"/>
                    <a:pt x="1280" y="21323"/>
                  </a:cubicBezTo>
                  <a:cubicBezTo>
                    <a:pt x="3628" y="21046"/>
                    <a:pt x="9262" y="17169"/>
                    <a:pt x="14897" y="13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670799" y="697756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733743" y="6895010"/>
              <a:ext cx="11485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0707" y="0"/>
                  </a:moveTo>
                  <a:cubicBezTo>
                    <a:pt x="8744" y="4464"/>
                    <a:pt x="6780" y="8928"/>
                    <a:pt x="5209" y="11952"/>
                  </a:cubicBezTo>
                  <a:cubicBezTo>
                    <a:pt x="3638" y="14976"/>
                    <a:pt x="2460" y="16560"/>
                    <a:pt x="1478" y="17712"/>
                  </a:cubicBezTo>
                  <a:cubicBezTo>
                    <a:pt x="496" y="18864"/>
                    <a:pt x="-289" y="19584"/>
                    <a:pt x="104" y="19296"/>
                  </a:cubicBezTo>
                  <a:cubicBezTo>
                    <a:pt x="496" y="19008"/>
                    <a:pt x="2067" y="17712"/>
                    <a:pt x="4424" y="16344"/>
                  </a:cubicBezTo>
                  <a:cubicBezTo>
                    <a:pt x="6780" y="14976"/>
                    <a:pt x="9922" y="13536"/>
                    <a:pt x="12867" y="12672"/>
                  </a:cubicBezTo>
                  <a:cubicBezTo>
                    <a:pt x="15813" y="11808"/>
                    <a:pt x="18562" y="11520"/>
                    <a:pt x="19936" y="11736"/>
                  </a:cubicBezTo>
                  <a:cubicBezTo>
                    <a:pt x="21311" y="11952"/>
                    <a:pt x="21311" y="12672"/>
                    <a:pt x="21311" y="14400"/>
                  </a:cubicBezTo>
                  <a:cubicBezTo>
                    <a:pt x="21311" y="16128"/>
                    <a:pt x="21311" y="18864"/>
                    <a:pt x="21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908669" y="7075895"/>
              <a:ext cx="97406" cy="12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040" fill="norm" stroke="1" extrusionOk="0">
                  <a:moveTo>
                    <a:pt x="15911" y="4795"/>
                  </a:moveTo>
                  <a:cubicBezTo>
                    <a:pt x="15911" y="3025"/>
                    <a:pt x="15911" y="1254"/>
                    <a:pt x="14762" y="723"/>
                  </a:cubicBezTo>
                  <a:cubicBezTo>
                    <a:pt x="13613" y="192"/>
                    <a:pt x="11315" y="900"/>
                    <a:pt x="8788" y="2848"/>
                  </a:cubicBezTo>
                  <a:cubicBezTo>
                    <a:pt x="6260" y="4795"/>
                    <a:pt x="3503" y="7982"/>
                    <a:pt x="1894" y="10461"/>
                  </a:cubicBezTo>
                  <a:cubicBezTo>
                    <a:pt x="286" y="12940"/>
                    <a:pt x="-174" y="14710"/>
                    <a:pt x="56" y="16481"/>
                  </a:cubicBezTo>
                  <a:cubicBezTo>
                    <a:pt x="286" y="18251"/>
                    <a:pt x="1205" y="20022"/>
                    <a:pt x="2813" y="20730"/>
                  </a:cubicBezTo>
                  <a:cubicBezTo>
                    <a:pt x="4422" y="21438"/>
                    <a:pt x="6720" y="21084"/>
                    <a:pt x="9937" y="18074"/>
                  </a:cubicBezTo>
                  <a:cubicBezTo>
                    <a:pt x="13154" y="15064"/>
                    <a:pt x="17290" y="9399"/>
                    <a:pt x="19358" y="5681"/>
                  </a:cubicBezTo>
                  <a:cubicBezTo>
                    <a:pt x="21426" y="1963"/>
                    <a:pt x="21426" y="192"/>
                    <a:pt x="20737" y="15"/>
                  </a:cubicBezTo>
                  <a:cubicBezTo>
                    <a:pt x="20047" y="-162"/>
                    <a:pt x="18669" y="1254"/>
                    <a:pt x="17290" y="2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040836" y="7076845"/>
              <a:ext cx="117972" cy="12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035" fill="norm" stroke="1" extrusionOk="0">
                  <a:moveTo>
                    <a:pt x="20152" y="3460"/>
                  </a:moveTo>
                  <a:cubicBezTo>
                    <a:pt x="19015" y="2089"/>
                    <a:pt x="17878" y="718"/>
                    <a:pt x="16173" y="203"/>
                  </a:cubicBezTo>
                  <a:cubicBezTo>
                    <a:pt x="14468" y="-311"/>
                    <a:pt x="12194" y="32"/>
                    <a:pt x="9352" y="2603"/>
                  </a:cubicBezTo>
                  <a:cubicBezTo>
                    <a:pt x="6510" y="5175"/>
                    <a:pt x="3100" y="9975"/>
                    <a:pt x="1394" y="13232"/>
                  </a:cubicBezTo>
                  <a:cubicBezTo>
                    <a:pt x="-311" y="16489"/>
                    <a:pt x="-311" y="18203"/>
                    <a:pt x="636" y="19403"/>
                  </a:cubicBezTo>
                  <a:cubicBezTo>
                    <a:pt x="1584" y="20603"/>
                    <a:pt x="3478" y="21289"/>
                    <a:pt x="6510" y="20946"/>
                  </a:cubicBezTo>
                  <a:cubicBezTo>
                    <a:pt x="9542" y="20603"/>
                    <a:pt x="13710" y="19232"/>
                    <a:pt x="16552" y="17518"/>
                  </a:cubicBezTo>
                  <a:cubicBezTo>
                    <a:pt x="19394" y="15803"/>
                    <a:pt x="20910" y="13746"/>
                    <a:pt x="21100" y="12032"/>
                  </a:cubicBezTo>
                  <a:cubicBezTo>
                    <a:pt x="21289" y="10318"/>
                    <a:pt x="20152" y="8946"/>
                    <a:pt x="19015" y="7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186606" y="6795853"/>
              <a:ext cx="232172" cy="43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00" fill="norm" stroke="1" extrusionOk="0">
                  <a:moveTo>
                    <a:pt x="12017" y="14906"/>
                  </a:moveTo>
                  <a:cubicBezTo>
                    <a:pt x="12017" y="14384"/>
                    <a:pt x="12017" y="13863"/>
                    <a:pt x="11535" y="13602"/>
                  </a:cubicBezTo>
                  <a:cubicBezTo>
                    <a:pt x="11053" y="13341"/>
                    <a:pt x="10088" y="13341"/>
                    <a:pt x="8160" y="14071"/>
                  </a:cubicBezTo>
                  <a:cubicBezTo>
                    <a:pt x="6231" y="14802"/>
                    <a:pt x="3338" y="16263"/>
                    <a:pt x="1699" y="17306"/>
                  </a:cubicBezTo>
                  <a:cubicBezTo>
                    <a:pt x="60" y="18350"/>
                    <a:pt x="-326" y="18976"/>
                    <a:pt x="253" y="19758"/>
                  </a:cubicBezTo>
                  <a:cubicBezTo>
                    <a:pt x="831" y="20541"/>
                    <a:pt x="2374" y="21480"/>
                    <a:pt x="4303" y="21271"/>
                  </a:cubicBezTo>
                  <a:cubicBezTo>
                    <a:pt x="6231" y="21063"/>
                    <a:pt x="8545" y="19706"/>
                    <a:pt x="10956" y="17358"/>
                  </a:cubicBezTo>
                  <a:cubicBezTo>
                    <a:pt x="13367" y="15010"/>
                    <a:pt x="15874" y="11671"/>
                    <a:pt x="17610" y="8854"/>
                  </a:cubicBezTo>
                  <a:cubicBezTo>
                    <a:pt x="19345" y="6037"/>
                    <a:pt x="20310" y="3741"/>
                    <a:pt x="20792" y="2280"/>
                  </a:cubicBezTo>
                  <a:cubicBezTo>
                    <a:pt x="21274" y="819"/>
                    <a:pt x="21274" y="193"/>
                    <a:pt x="20792" y="37"/>
                  </a:cubicBezTo>
                  <a:cubicBezTo>
                    <a:pt x="20310" y="-120"/>
                    <a:pt x="19345" y="193"/>
                    <a:pt x="17610" y="1758"/>
                  </a:cubicBezTo>
                  <a:cubicBezTo>
                    <a:pt x="15874" y="3323"/>
                    <a:pt x="13367" y="6141"/>
                    <a:pt x="11824" y="8750"/>
                  </a:cubicBezTo>
                  <a:cubicBezTo>
                    <a:pt x="10281" y="11358"/>
                    <a:pt x="9703" y="13758"/>
                    <a:pt x="10667" y="15271"/>
                  </a:cubicBezTo>
                  <a:cubicBezTo>
                    <a:pt x="11631" y="16784"/>
                    <a:pt x="14138" y="17410"/>
                    <a:pt x="16645" y="18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735723" y="6837860"/>
              <a:ext cx="262227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7411" y="0"/>
                  </a:moveTo>
                  <a:cubicBezTo>
                    <a:pt x="5683" y="1234"/>
                    <a:pt x="3955" y="2469"/>
                    <a:pt x="3091" y="3456"/>
                  </a:cubicBezTo>
                  <a:cubicBezTo>
                    <a:pt x="2227" y="4443"/>
                    <a:pt x="2227" y="5184"/>
                    <a:pt x="4128" y="5863"/>
                  </a:cubicBezTo>
                  <a:cubicBezTo>
                    <a:pt x="6029" y="6542"/>
                    <a:pt x="9830" y="7159"/>
                    <a:pt x="12768" y="7097"/>
                  </a:cubicBezTo>
                  <a:cubicBezTo>
                    <a:pt x="15706" y="7035"/>
                    <a:pt x="17779" y="6295"/>
                    <a:pt x="19075" y="5554"/>
                  </a:cubicBezTo>
                  <a:cubicBezTo>
                    <a:pt x="20371" y="4814"/>
                    <a:pt x="20890" y="4073"/>
                    <a:pt x="20717" y="3641"/>
                  </a:cubicBezTo>
                  <a:cubicBezTo>
                    <a:pt x="20544" y="3209"/>
                    <a:pt x="19680" y="3086"/>
                    <a:pt x="17693" y="3271"/>
                  </a:cubicBezTo>
                  <a:cubicBezTo>
                    <a:pt x="15706" y="3456"/>
                    <a:pt x="12595" y="3950"/>
                    <a:pt x="10090" y="4752"/>
                  </a:cubicBezTo>
                  <a:cubicBezTo>
                    <a:pt x="7584" y="5554"/>
                    <a:pt x="5683" y="6665"/>
                    <a:pt x="4733" y="7653"/>
                  </a:cubicBezTo>
                  <a:cubicBezTo>
                    <a:pt x="3782" y="8640"/>
                    <a:pt x="3782" y="9504"/>
                    <a:pt x="4474" y="10430"/>
                  </a:cubicBezTo>
                  <a:cubicBezTo>
                    <a:pt x="5165" y="11355"/>
                    <a:pt x="6547" y="12343"/>
                    <a:pt x="7498" y="13083"/>
                  </a:cubicBezTo>
                  <a:cubicBezTo>
                    <a:pt x="8448" y="13824"/>
                    <a:pt x="8966" y="14318"/>
                    <a:pt x="8966" y="14873"/>
                  </a:cubicBezTo>
                  <a:cubicBezTo>
                    <a:pt x="8966" y="15429"/>
                    <a:pt x="8448" y="16046"/>
                    <a:pt x="6893" y="16786"/>
                  </a:cubicBezTo>
                  <a:cubicBezTo>
                    <a:pt x="5338" y="17527"/>
                    <a:pt x="2746" y="18391"/>
                    <a:pt x="1363" y="19131"/>
                  </a:cubicBezTo>
                  <a:cubicBezTo>
                    <a:pt x="-19" y="19872"/>
                    <a:pt x="-192" y="20489"/>
                    <a:pt x="154" y="20921"/>
                  </a:cubicBezTo>
                  <a:cubicBezTo>
                    <a:pt x="499" y="21353"/>
                    <a:pt x="1363" y="21600"/>
                    <a:pt x="4387" y="21600"/>
                  </a:cubicBezTo>
                  <a:cubicBezTo>
                    <a:pt x="7411" y="21600"/>
                    <a:pt x="12595" y="21353"/>
                    <a:pt x="15792" y="21106"/>
                  </a:cubicBezTo>
                  <a:cubicBezTo>
                    <a:pt x="18989" y="20859"/>
                    <a:pt x="20198" y="20613"/>
                    <a:pt x="21408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009298" y="6994302"/>
              <a:ext cx="110385" cy="22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287" fill="norm" stroke="1" extrusionOk="0">
                  <a:moveTo>
                    <a:pt x="19101" y="7872"/>
                  </a:moveTo>
                  <a:cubicBezTo>
                    <a:pt x="16352" y="5908"/>
                    <a:pt x="13603" y="3945"/>
                    <a:pt x="11443" y="2668"/>
                  </a:cubicBezTo>
                  <a:cubicBezTo>
                    <a:pt x="9283" y="1392"/>
                    <a:pt x="7712" y="803"/>
                    <a:pt x="5945" y="410"/>
                  </a:cubicBezTo>
                  <a:cubicBezTo>
                    <a:pt x="4178" y="17"/>
                    <a:pt x="2214" y="-179"/>
                    <a:pt x="1036" y="214"/>
                  </a:cubicBezTo>
                  <a:cubicBezTo>
                    <a:pt x="-142" y="606"/>
                    <a:pt x="-535" y="1588"/>
                    <a:pt x="1036" y="3454"/>
                  </a:cubicBezTo>
                  <a:cubicBezTo>
                    <a:pt x="2607" y="5319"/>
                    <a:pt x="6141" y="8068"/>
                    <a:pt x="9872" y="10719"/>
                  </a:cubicBezTo>
                  <a:cubicBezTo>
                    <a:pt x="13603" y="13370"/>
                    <a:pt x="17530" y="15923"/>
                    <a:pt x="19298" y="17690"/>
                  </a:cubicBezTo>
                  <a:cubicBezTo>
                    <a:pt x="21065" y="19457"/>
                    <a:pt x="20672" y="20439"/>
                    <a:pt x="19298" y="20930"/>
                  </a:cubicBezTo>
                  <a:cubicBezTo>
                    <a:pt x="17923" y="21421"/>
                    <a:pt x="15567" y="21421"/>
                    <a:pt x="12621" y="20832"/>
                  </a:cubicBezTo>
                  <a:cubicBezTo>
                    <a:pt x="9676" y="20243"/>
                    <a:pt x="6141" y="19065"/>
                    <a:pt x="4374" y="17985"/>
                  </a:cubicBezTo>
                  <a:cubicBezTo>
                    <a:pt x="2607" y="16905"/>
                    <a:pt x="2607" y="15923"/>
                    <a:pt x="3785" y="14843"/>
                  </a:cubicBezTo>
                  <a:cubicBezTo>
                    <a:pt x="4963" y="13763"/>
                    <a:pt x="7320" y="12585"/>
                    <a:pt x="9676" y="1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222015" y="6850560"/>
              <a:ext cx="8708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21159" y="0"/>
                  </a:moveTo>
                  <a:cubicBezTo>
                    <a:pt x="16530" y="3228"/>
                    <a:pt x="11902" y="6455"/>
                    <a:pt x="8302" y="9559"/>
                  </a:cubicBezTo>
                  <a:cubicBezTo>
                    <a:pt x="4702" y="12662"/>
                    <a:pt x="2130" y="15641"/>
                    <a:pt x="845" y="17566"/>
                  </a:cubicBezTo>
                  <a:cubicBezTo>
                    <a:pt x="-441" y="19490"/>
                    <a:pt x="-441" y="20359"/>
                    <a:pt x="2130" y="20855"/>
                  </a:cubicBezTo>
                  <a:cubicBezTo>
                    <a:pt x="4702" y="21352"/>
                    <a:pt x="9845" y="21476"/>
                    <a:pt x="149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9195797" y="7047410"/>
              <a:ext cx="13870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4755" y="21600"/>
                  </a:moveTo>
                  <a:cubicBezTo>
                    <a:pt x="2464" y="18000"/>
                    <a:pt x="173" y="14400"/>
                    <a:pt x="10" y="11400"/>
                  </a:cubicBezTo>
                  <a:cubicBezTo>
                    <a:pt x="-154" y="8400"/>
                    <a:pt x="1810" y="6000"/>
                    <a:pt x="5737" y="4200"/>
                  </a:cubicBezTo>
                  <a:cubicBezTo>
                    <a:pt x="9664" y="2400"/>
                    <a:pt x="15555" y="1200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9378949" y="7066460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40"/>
                    <a:pt x="12000" y="10080"/>
                    <a:pt x="8400" y="13680"/>
                  </a:cubicBezTo>
                  <a:cubicBezTo>
                    <a:pt x="4800" y="17280"/>
                    <a:pt x="24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9455149" y="695216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504735" y="7017676"/>
              <a:ext cx="245032" cy="18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30" fill="norm" stroke="1" extrusionOk="0">
                  <a:moveTo>
                    <a:pt x="5644" y="3298"/>
                  </a:moveTo>
                  <a:cubicBezTo>
                    <a:pt x="4536" y="7054"/>
                    <a:pt x="3429" y="10811"/>
                    <a:pt x="2690" y="13511"/>
                  </a:cubicBezTo>
                  <a:cubicBezTo>
                    <a:pt x="1952" y="16211"/>
                    <a:pt x="1583" y="17854"/>
                    <a:pt x="1121" y="19146"/>
                  </a:cubicBezTo>
                  <a:cubicBezTo>
                    <a:pt x="659" y="20437"/>
                    <a:pt x="106" y="21376"/>
                    <a:pt x="13" y="20906"/>
                  </a:cubicBezTo>
                  <a:cubicBezTo>
                    <a:pt x="-79" y="20437"/>
                    <a:pt x="290" y="18559"/>
                    <a:pt x="1398" y="15741"/>
                  </a:cubicBezTo>
                  <a:cubicBezTo>
                    <a:pt x="2506" y="12924"/>
                    <a:pt x="4352" y="9167"/>
                    <a:pt x="5644" y="6937"/>
                  </a:cubicBezTo>
                  <a:cubicBezTo>
                    <a:pt x="6936" y="4706"/>
                    <a:pt x="7675" y="4002"/>
                    <a:pt x="8136" y="4589"/>
                  </a:cubicBezTo>
                  <a:cubicBezTo>
                    <a:pt x="8598" y="5176"/>
                    <a:pt x="8783" y="7054"/>
                    <a:pt x="8598" y="8580"/>
                  </a:cubicBezTo>
                  <a:cubicBezTo>
                    <a:pt x="8413" y="10106"/>
                    <a:pt x="7859" y="11280"/>
                    <a:pt x="7859" y="11280"/>
                  </a:cubicBezTo>
                  <a:cubicBezTo>
                    <a:pt x="7859" y="11280"/>
                    <a:pt x="8413" y="10106"/>
                    <a:pt x="10259" y="7993"/>
                  </a:cubicBezTo>
                  <a:cubicBezTo>
                    <a:pt x="12106" y="5880"/>
                    <a:pt x="15244" y="2828"/>
                    <a:pt x="17275" y="1302"/>
                  </a:cubicBezTo>
                  <a:cubicBezTo>
                    <a:pt x="19306" y="-224"/>
                    <a:pt x="20229" y="-224"/>
                    <a:pt x="20783" y="363"/>
                  </a:cubicBezTo>
                  <a:cubicBezTo>
                    <a:pt x="21336" y="950"/>
                    <a:pt x="21521" y="2124"/>
                    <a:pt x="21244" y="4824"/>
                  </a:cubicBezTo>
                  <a:cubicBezTo>
                    <a:pt x="20967" y="7524"/>
                    <a:pt x="20229" y="11750"/>
                    <a:pt x="19490" y="15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9777427" y="6788810"/>
              <a:ext cx="419494" cy="37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10" fill="norm" stroke="1" extrusionOk="0">
                  <a:moveTo>
                    <a:pt x="5588" y="16646"/>
                  </a:moveTo>
                  <a:cubicBezTo>
                    <a:pt x="5696" y="15675"/>
                    <a:pt x="5804" y="14704"/>
                    <a:pt x="5588" y="14280"/>
                  </a:cubicBezTo>
                  <a:cubicBezTo>
                    <a:pt x="5372" y="13855"/>
                    <a:pt x="4832" y="13976"/>
                    <a:pt x="3860" y="14826"/>
                  </a:cubicBezTo>
                  <a:cubicBezTo>
                    <a:pt x="2888" y="15675"/>
                    <a:pt x="1484" y="17253"/>
                    <a:pt x="728" y="18345"/>
                  </a:cubicBezTo>
                  <a:cubicBezTo>
                    <a:pt x="-28" y="19437"/>
                    <a:pt x="-136" y="20044"/>
                    <a:pt x="134" y="20469"/>
                  </a:cubicBezTo>
                  <a:cubicBezTo>
                    <a:pt x="404" y="20893"/>
                    <a:pt x="1052" y="21136"/>
                    <a:pt x="1970" y="20833"/>
                  </a:cubicBezTo>
                  <a:cubicBezTo>
                    <a:pt x="2888" y="20529"/>
                    <a:pt x="4076" y="19680"/>
                    <a:pt x="4994" y="18830"/>
                  </a:cubicBezTo>
                  <a:cubicBezTo>
                    <a:pt x="5912" y="17981"/>
                    <a:pt x="6560" y="17131"/>
                    <a:pt x="6722" y="17192"/>
                  </a:cubicBezTo>
                  <a:cubicBezTo>
                    <a:pt x="6884" y="17253"/>
                    <a:pt x="6560" y="18224"/>
                    <a:pt x="6344" y="19134"/>
                  </a:cubicBezTo>
                  <a:cubicBezTo>
                    <a:pt x="6128" y="20044"/>
                    <a:pt x="6020" y="20893"/>
                    <a:pt x="6290" y="21197"/>
                  </a:cubicBezTo>
                  <a:cubicBezTo>
                    <a:pt x="6560" y="21500"/>
                    <a:pt x="7208" y="21257"/>
                    <a:pt x="8720" y="19680"/>
                  </a:cubicBezTo>
                  <a:cubicBezTo>
                    <a:pt x="10232" y="18102"/>
                    <a:pt x="12608" y="15190"/>
                    <a:pt x="14660" y="12338"/>
                  </a:cubicBezTo>
                  <a:cubicBezTo>
                    <a:pt x="16712" y="9487"/>
                    <a:pt x="18440" y="6696"/>
                    <a:pt x="19520" y="4875"/>
                  </a:cubicBezTo>
                  <a:cubicBezTo>
                    <a:pt x="20600" y="3055"/>
                    <a:pt x="21032" y="2206"/>
                    <a:pt x="21248" y="1478"/>
                  </a:cubicBezTo>
                  <a:cubicBezTo>
                    <a:pt x="21464" y="749"/>
                    <a:pt x="21464" y="143"/>
                    <a:pt x="21194" y="21"/>
                  </a:cubicBezTo>
                  <a:cubicBezTo>
                    <a:pt x="20924" y="-100"/>
                    <a:pt x="20384" y="264"/>
                    <a:pt x="19250" y="2145"/>
                  </a:cubicBezTo>
                  <a:cubicBezTo>
                    <a:pt x="18116" y="4026"/>
                    <a:pt x="16388" y="7424"/>
                    <a:pt x="15146" y="10154"/>
                  </a:cubicBezTo>
                  <a:cubicBezTo>
                    <a:pt x="13904" y="12884"/>
                    <a:pt x="13148" y="14947"/>
                    <a:pt x="12824" y="16343"/>
                  </a:cubicBezTo>
                  <a:cubicBezTo>
                    <a:pt x="12500" y="17738"/>
                    <a:pt x="12608" y="18466"/>
                    <a:pt x="13148" y="18830"/>
                  </a:cubicBezTo>
                  <a:cubicBezTo>
                    <a:pt x="13688" y="19194"/>
                    <a:pt x="14660" y="19194"/>
                    <a:pt x="15632" y="18648"/>
                  </a:cubicBezTo>
                  <a:cubicBezTo>
                    <a:pt x="16604" y="18102"/>
                    <a:pt x="17576" y="17010"/>
                    <a:pt x="18548" y="15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0046860" y="6933110"/>
              <a:ext cx="468741" cy="16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37" fill="norm" stroke="1" extrusionOk="0">
                  <a:moveTo>
                    <a:pt x="819" y="8203"/>
                  </a:moveTo>
                  <a:cubicBezTo>
                    <a:pt x="334" y="7929"/>
                    <a:pt x="-150" y="7656"/>
                    <a:pt x="44" y="7519"/>
                  </a:cubicBezTo>
                  <a:cubicBezTo>
                    <a:pt x="237" y="7382"/>
                    <a:pt x="1109" y="7382"/>
                    <a:pt x="2320" y="7382"/>
                  </a:cubicBezTo>
                  <a:cubicBezTo>
                    <a:pt x="3531" y="7382"/>
                    <a:pt x="5080" y="7382"/>
                    <a:pt x="6146" y="6972"/>
                  </a:cubicBezTo>
                  <a:cubicBezTo>
                    <a:pt x="7211" y="6562"/>
                    <a:pt x="7793" y="5742"/>
                    <a:pt x="7841" y="5195"/>
                  </a:cubicBezTo>
                  <a:cubicBezTo>
                    <a:pt x="7889" y="4648"/>
                    <a:pt x="7405" y="4375"/>
                    <a:pt x="6727" y="5332"/>
                  </a:cubicBezTo>
                  <a:cubicBezTo>
                    <a:pt x="6049" y="6289"/>
                    <a:pt x="5177" y="8476"/>
                    <a:pt x="4645" y="10253"/>
                  </a:cubicBezTo>
                  <a:cubicBezTo>
                    <a:pt x="4112" y="12030"/>
                    <a:pt x="3918" y="13397"/>
                    <a:pt x="3821" y="14765"/>
                  </a:cubicBezTo>
                  <a:cubicBezTo>
                    <a:pt x="3724" y="16132"/>
                    <a:pt x="3724" y="17499"/>
                    <a:pt x="3967" y="18182"/>
                  </a:cubicBezTo>
                  <a:cubicBezTo>
                    <a:pt x="4209" y="18866"/>
                    <a:pt x="4693" y="18866"/>
                    <a:pt x="5420" y="17772"/>
                  </a:cubicBezTo>
                  <a:cubicBezTo>
                    <a:pt x="6146" y="16678"/>
                    <a:pt x="7115" y="14491"/>
                    <a:pt x="7744" y="12714"/>
                  </a:cubicBezTo>
                  <a:cubicBezTo>
                    <a:pt x="8374" y="10937"/>
                    <a:pt x="8664" y="9570"/>
                    <a:pt x="9003" y="9433"/>
                  </a:cubicBezTo>
                  <a:cubicBezTo>
                    <a:pt x="9342" y="9296"/>
                    <a:pt x="9730" y="10390"/>
                    <a:pt x="10020" y="11620"/>
                  </a:cubicBezTo>
                  <a:cubicBezTo>
                    <a:pt x="10311" y="12851"/>
                    <a:pt x="10505" y="14218"/>
                    <a:pt x="10602" y="15722"/>
                  </a:cubicBezTo>
                  <a:cubicBezTo>
                    <a:pt x="10698" y="17225"/>
                    <a:pt x="10698" y="18866"/>
                    <a:pt x="10456" y="19959"/>
                  </a:cubicBezTo>
                  <a:cubicBezTo>
                    <a:pt x="10214" y="21053"/>
                    <a:pt x="9730" y="21600"/>
                    <a:pt x="9633" y="20643"/>
                  </a:cubicBezTo>
                  <a:cubicBezTo>
                    <a:pt x="9536" y="19686"/>
                    <a:pt x="9827" y="17225"/>
                    <a:pt x="11037" y="14081"/>
                  </a:cubicBezTo>
                  <a:cubicBezTo>
                    <a:pt x="12248" y="10937"/>
                    <a:pt x="14379" y="7109"/>
                    <a:pt x="16268" y="4648"/>
                  </a:cubicBezTo>
                  <a:cubicBezTo>
                    <a:pt x="18157" y="2187"/>
                    <a:pt x="19803" y="1094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0928865" y="6831510"/>
              <a:ext cx="13283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0855" y="0"/>
                  </a:moveTo>
                  <a:cubicBezTo>
                    <a:pt x="17864" y="565"/>
                    <a:pt x="14873" y="1129"/>
                    <a:pt x="11384" y="3388"/>
                  </a:cubicBezTo>
                  <a:cubicBezTo>
                    <a:pt x="7895" y="5647"/>
                    <a:pt x="3907" y="9600"/>
                    <a:pt x="1747" y="12565"/>
                  </a:cubicBezTo>
                  <a:cubicBezTo>
                    <a:pt x="-413" y="15529"/>
                    <a:pt x="-745" y="17506"/>
                    <a:pt x="1747" y="18847"/>
                  </a:cubicBezTo>
                  <a:cubicBezTo>
                    <a:pt x="4240" y="20188"/>
                    <a:pt x="9557" y="20894"/>
                    <a:pt x="14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1109049" y="6841280"/>
              <a:ext cx="285311" cy="27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54" fill="norm" stroke="1" extrusionOk="0">
                  <a:moveTo>
                    <a:pt x="4547" y="7707"/>
                  </a:moveTo>
                  <a:cubicBezTo>
                    <a:pt x="3912" y="7209"/>
                    <a:pt x="3276" y="6710"/>
                    <a:pt x="2720" y="7292"/>
                  </a:cubicBezTo>
                  <a:cubicBezTo>
                    <a:pt x="2165" y="7874"/>
                    <a:pt x="1688" y="9535"/>
                    <a:pt x="1291" y="11778"/>
                  </a:cubicBezTo>
                  <a:cubicBezTo>
                    <a:pt x="894" y="14021"/>
                    <a:pt x="576" y="16846"/>
                    <a:pt x="338" y="18674"/>
                  </a:cubicBezTo>
                  <a:cubicBezTo>
                    <a:pt x="100" y="20501"/>
                    <a:pt x="-59" y="21332"/>
                    <a:pt x="20" y="21249"/>
                  </a:cubicBezTo>
                  <a:cubicBezTo>
                    <a:pt x="100" y="21166"/>
                    <a:pt x="417" y="20169"/>
                    <a:pt x="1212" y="17095"/>
                  </a:cubicBezTo>
                  <a:cubicBezTo>
                    <a:pt x="2006" y="14021"/>
                    <a:pt x="3276" y="8870"/>
                    <a:pt x="4229" y="5464"/>
                  </a:cubicBezTo>
                  <a:cubicBezTo>
                    <a:pt x="5182" y="2058"/>
                    <a:pt x="5817" y="397"/>
                    <a:pt x="6135" y="64"/>
                  </a:cubicBezTo>
                  <a:cubicBezTo>
                    <a:pt x="6453" y="-268"/>
                    <a:pt x="6453" y="729"/>
                    <a:pt x="6532" y="2307"/>
                  </a:cubicBezTo>
                  <a:cubicBezTo>
                    <a:pt x="6612" y="3886"/>
                    <a:pt x="6770" y="6046"/>
                    <a:pt x="7088" y="7541"/>
                  </a:cubicBezTo>
                  <a:cubicBezTo>
                    <a:pt x="7406" y="9037"/>
                    <a:pt x="7882" y="9867"/>
                    <a:pt x="8517" y="10200"/>
                  </a:cubicBezTo>
                  <a:cubicBezTo>
                    <a:pt x="9153" y="10532"/>
                    <a:pt x="9947" y="10366"/>
                    <a:pt x="11535" y="9120"/>
                  </a:cubicBezTo>
                  <a:cubicBezTo>
                    <a:pt x="13123" y="7874"/>
                    <a:pt x="15506" y="5547"/>
                    <a:pt x="17253" y="4052"/>
                  </a:cubicBezTo>
                  <a:cubicBezTo>
                    <a:pt x="19000" y="2557"/>
                    <a:pt x="20112" y="1892"/>
                    <a:pt x="20747" y="1975"/>
                  </a:cubicBezTo>
                  <a:cubicBezTo>
                    <a:pt x="21382" y="2058"/>
                    <a:pt x="21541" y="2889"/>
                    <a:pt x="21303" y="5381"/>
                  </a:cubicBezTo>
                  <a:cubicBezTo>
                    <a:pt x="21065" y="7874"/>
                    <a:pt x="20429" y="12027"/>
                    <a:pt x="19873" y="14935"/>
                  </a:cubicBezTo>
                  <a:cubicBezTo>
                    <a:pt x="19317" y="17843"/>
                    <a:pt x="18841" y="19504"/>
                    <a:pt x="18365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1488457" y="6863260"/>
              <a:ext cx="157443" cy="29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65" fill="norm" stroke="1" extrusionOk="0">
                  <a:moveTo>
                    <a:pt x="19435" y="0"/>
                  </a:moveTo>
                  <a:cubicBezTo>
                    <a:pt x="17161" y="1554"/>
                    <a:pt x="14887" y="3108"/>
                    <a:pt x="12187" y="5827"/>
                  </a:cubicBezTo>
                  <a:cubicBezTo>
                    <a:pt x="9487" y="8547"/>
                    <a:pt x="6361" y="12432"/>
                    <a:pt x="4372" y="14840"/>
                  </a:cubicBezTo>
                  <a:cubicBezTo>
                    <a:pt x="2382" y="17249"/>
                    <a:pt x="1529" y="18181"/>
                    <a:pt x="819" y="19191"/>
                  </a:cubicBezTo>
                  <a:cubicBezTo>
                    <a:pt x="108" y="20201"/>
                    <a:pt x="-460" y="21289"/>
                    <a:pt x="535" y="21445"/>
                  </a:cubicBezTo>
                  <a:cubicBezTo>
                    <a:pt x="1529" y="21600"/>
                    <a:pt x="4087" y="20823"/>
                    <a:pt x="7782" y="20201"/>
                  </a:cubicBezTo>
                  <a:cubicBezTo>
                    <a:pt x="11477" y="19580"/>
                    <a:pt x="16308" y="19114"/>
                    <a:pt x="21140" y="18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1719278" y="6842166"/>
              <a:ext cx="269572" cy="30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1" fill="norm" stroke="1" extrusionOk="0">
                  <a:moveTo>
                    <a:pt x="20818" y="4166"/>
                  </a:moveTo>
                  <a:cubicBezTo>
                    <a:pt x="21153" y="2825"/>
                    <a:pt x="21488" y="1485"/>
                    <a:pt x="21237" y="740"/>
                  </a:cubicBezTo>
                  <a:cubicBezTo>
                    <a:pt x="20986" y="-5"/>
                    <a:pt x="20148" y="-154"/>
                    <a:pt x="18055" y="144"/>
                  </a:cubicBezTo>
                  <a:cubicBezTo>
                    <a:pt x="15962" y="442"/>
                    <a:pt x="12614" y="1187"/>
                    <a:pt x="10018" y="2453"/>
                  </a:cubicBezTo>
                  <a:cubicBezTo>
                    <a:pt x="7423" y="3719"/>
                    <a:pt x="5581" y="5507"/>
                    <a:pt x="4241" y="7816"/>
                  </a:cubicBezTo>
                  <a:cubicBezTo>
                    <a:pt x="2902" y="10125"/>
                    <a:pt x="2065" y="12955"/>
                    <a:pt x="1395" y="14817"/>
                  </a:cubicBezTo>
                  <a:cubicBezTo>
                    <a:pt x="725" y="16679"/>
                    <a:pt x="223" y="17573"/>
                    <a:pt x="55" y="18392"/>
                  </a:cubicBezTo>
                  <a:cubicBezTo>
                    <a:pt x="-112" y="19212"/>
                    <a:pt x="55" y="19956"/>
                    <a:pt x="1144" y="20478"/>
                  </a:cubicBezTo>
                  <a:cubicBezTo>
                    <a:pt x="2232" y="20999"/>
                    <a:pt x="4241" y="21297"/>
                    <a:pt x="6669" y="21372"/>
                  </a:cubicBezTo>
                  <a:cubicBezTo>
                    <a:pt x="9097" y="21446"/>
                    <a:pt x="11944" y="21297"/>
                    <a:pt x="14790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1757755" y="7008771"/>
              <a:ext cx="205645" cy="4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868" fill="norm" stroke="1" extrusionOk="0">
                  <a:moveTo>
                    <a:pt x="255" y="20868"/>
                  </a:moveTo>
                  <a:cubicBezTo>
                    <a:pt x="34" y="14977"/>
                    <a:pt x="-186" y="9086"/>
                    <a:pt x="255" y="5159"/>
                  </a:cubicBezTo>
                  <a:cubicBezTo>
                    <a:pt x="696" y="1232"/>
                    <a:pt x="1798" y="-732"/>
                    <a:pt x="4773" y="250"/>
                  </a:cubicBezTo>
                  <a:cubicBezTo>
                    <a:pt x="7749" y="1232"/>
                    <a:pt x="12598" y="5159"/>
                    <a:pt x="15683" y="8104"/>
                  </a:cubicBezTo>
                  <a:cubicBezTo>
                    <a:pt x="18769" y="11050"/>
                    <a:pt x="20092" y="13013"/>
                    <a:pt x="21414" y="14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1969749" y="6850560"/>
              <a:ext cx="1778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35"/>
                    <a:pt x="21600" y="6271"/>
                    <a:pt x="19800" y="9406"/>
                  </a:cubicBezTo>
                  <a:cubicBezTo>
                    <a:pt x="18000" y="12542"/>
                    <a:pt x="14400" y="15677"/>
                    <a:pt x="10800" y="17710"/>
                  </a:cubicBezTo>
                  <a:cubicBezTo>
                    <a:pt x="7200" y="19742"/>
                    <a:pt x="3600" y="20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4" name="Drawing"/>
          <p:cNvGrpSpPr/>
          <p:nvPr/>
        </p:nvGrpSpPr>
        <p:grpSpPr>
          <a:xfrm>
            <a:off x="584200" y="1333500"/>
            <a:ext cx="12395201" cy="7258050"/>
            <a:chOff x="0" y="0"/>
            <a:chExt cx="12395200" cy="7258050"/>
          </a:xfrm>
        </p:grpSpPr>
        <p:sp>
          <p:nvSpPr>
            <p:cNvPr id="1338" name="Line"/>
            <p:cNvSpPr/>
            <p:nvPr/>
          </p:nvSpPr>
          <p:spPr>
            <a:xfrm>
              <a:off x="1283598" y="306538"/>
              <a:ext cx="430902" cy="51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86" fill="norm" stroke="1" extrusionOk="0">
                  <a:moveTo>
                    <a:pt x="1543" y="5460"/>
                  </a:moveTo>
                  <a:cubicBezTo>
                    <a:pt x="1543" y="6777"/>
                    <a:pt x="1543" y="8094"/>
                    <a:pt x="1808" y="10333"/>
                  </a:cubicBezTo>
                  <a:cubicBezTo>
                    <a:pt x="2073" y="12572"/>
                    <a:pt x="2602" y="15733"/>
                    <a:pt x="2920" y="17533"/>
                  </a:cubicBezTo>
                  <a:cubicBezTo>
                    <a:pt x="3237" y="19333"/>
                    <a:pt x="3343" y="19772"/>
                    <a:pt x="3555" y="20299"/>
                  </a:cubicBezTo>
                  <a:cubicBezTo>
                    <a:pt x="3767" y="20826"/>
                    <a:pt x="4084" y="21440"/>
                    <a:pt x="4296" y="21484"/>
                  </a:cubicBezTo>
                  <a:cubicBezTo>
                    <a:pt x="4508" y="21528"/>
                    <a:pt x="4614" y="21001"/>
                    <a:pt x="4349" y="19069"/>
                  </a:cubicBezTo>
                  <a:cubicBezTo>
                    <a:pt x="4084" y="17138"/>
                    <a:pt x="3449" y="13801"/>
                    <a:pt x="2761" y="10904"/>
                  </a:cubicBezTo>
                  <a:cubicBezTo>
                    <a:pt x="2073" y="8006"/>
                    <a:pt x="1331" y="5548"/>
                    <a:pt x="855" y="3967"/>
                  </a:cubicBezTo>
                  <a:cubicBezTo>
                    <a:pt x="379" y="2387"/>
                    <a:pt x="167" y="1684"/>
                    <a:pt x="61" y="1113"/>
                  </a:cubicBezTo>
                  <a:cubicBezTo>
                    <a:pt x="-45" y="543"/>
                    <a:pt x="-45" y="104"/>
                    <a:pt x="326" y="16"/>
                  </a:cubicBezTo>
                  <a:cubicBezTo>
                    <a:pt x="696" y="-72"/>
                    <a:pt x="1437" y="191"/>
                    <a:pt x="2549" y="1245"/>
                  </a:cubicBezTo>
                  <a:cubicBezTo>
                    <a:pt x="3661" y="2299"/>
                    <a:pt x="5143" y="4143"/>
                    <a:pt x="6043" y="5240"/>
                  </a:cubicBezTo>
                  <a:cubicBezTo>
                    <a:pt x="6943" y="6338"/>
                    <a:pt x="7261" y="6689"/>
                    <a:pt x="7684" y="6996"/>
                  </a:cubicBezTo>
                  <a:cubicBezTo>
                    <a:pt x="8108" y="7304"/>
                    <a:pt x="8637" y="7567"/>
                    <a:pt x="9061" y="7479"/>
                  </a:cubicBezTo>
                  <a:cubicBezTo>
                    <a:pt x="9484" y="7391"/>
                    <a:pt x="9802" y="6952"/>
                    <a:pt x="10226" y="5987"/>
                  </a:cubicBezTo>
                  <a:cubicBezTo>
                    <a:pt x="10649" y="5021"/>
                    <a:pt x="11179" y="3528"/>
                    <a:pt x="11655" y="2387"/>
                  </a:cubicBezTo>
                  <a:cubicBezTo>
                    <a:pt x="12131" y="1245"/>
                    <a:pt x="12555" y="455"/>
                    <a:pt x="12926" y="235"/>
                  </a:cubicBezTo>
                  <a:cubicBezTo>
                    <a:pt x="13296" y="16"/>
                    <a:pt x="13614" y="367"/>
                    <a:pt x="14408" y="1991"/>
                  </a:cubicBezTo>
                  <a:cubicBezTo>
                    <a:pt x="15202" y="3616"/>
                    <a:pt x="16473" y="6513"/>
                    <a:pt x="17426" y="8752"/>
                  </a:cubicBezTo>
                  <a:cubicBezTo>
                    <a:pt x="18379" y="10991"/>
                    <a:pt x="19014" y="12572"/>
                    <a:pt x="19490" y="13538"/>
                  </a:cubicBezTo>
                  <a:cubicBezTo>
                    <a:pt x="19967" y="14504"/>
                    <a:pt x="20284" y="14855"/>
                    <a:pt x="20602" y="14723"/>
                  </a:cubicBezTo>
                  <a:cubicBezTo>
                    <a:pt x="20920" y="14591"/>
                    <a:pt x="21237" y="13977"/>
                    <a:pt x="21555" y="13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737033" y="217051"/>
              <a:ext cx="364817" cy="46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07" fill="norm" stroke="1" extrusionOk="0">
                  <a:moveTo>
                    <a:pt x="918" y="6952"/>
                  </a:moveTo>
                  <a:cubicBezTo>
                    <a:pt x="543" y="6563"/>
                    <a:pt x="169" y="6174"/>
                    <a:pt x="44" y="6320"/>
                  </a:cubicBezTo>
                  <a:cubicBezTo>
                    <a:pt x="-81" y="6466"/>
                    <a:pt x="44" y="7147"/>
                    <a:pt x="606" y="9044"/>
                  </a:cubicBezTo>
                  <a:cubicBezTo>
                    <a:pt x="1168" y="10941"/>
                    <a:pt x="2166" y="14055"/>
                    <a:pt x="2853" y="16098"/>
                  </a:cubicBezTo>
                  <a:cubicBezTo>
                    <a:pt x="3540" y="18141"/>
                    <a:pt x="3914" y="19114"/>
                    <a:pt x="4289" y="19893"/>
                  </a:cubicBezTo>
                  <a:cubicBezTo>
                    <a:pt x="4664" y="20671"/>
                    <a:pt x="5038" y="21255"/>
                    <a:pt x="5225" y="21303"/>
                  </a:cubicBezTo>
                  <a:cubicBezTo>
                    <a:pt x="5413" y="21352"/>
                    <a:pt x="5413" y="20866"/>
                    <a:pt x="5163" y="18920"/>
                  </a:cubicBezTo>
                  <a:cubicBezTo>
                    <a:pt x="4913" y="16974"/>
                    <a:pt x="4414" y="13568"/>
                    <a:pt x="3852" y="10795"/>
                  </a:cubicBezTo>
                  <a:cubicBezTo>
                    <a:pt x="3290" y="8022"/>
                    <a:pt x="2666" y="5882"/>
                    <a:pt x="2291" y="4568"/>
                  </a:cubicBezTo>
                  <a:cubicBezTo>
                    <a:pt x="1917" y="3255"/>
                    <a:pt x="1792" y="2768"/>
                    <a:pt x="2042" y="3011"/>
                  </a:cubicBezTo>
                  <a:cubicBezTo>
                    <a:pt x="2291" y="3255"/>
                    <a:pt x="2916" y="4228"/>
                    <a:pt x="3727" y="5152"/>
                  </a:cubicBezTo>
                  <a:cubicBezTo>
                    <a:pt x="4539" y="6076"/>
                    <a:pt x="5537" y="6952"/>
                    <a:pt x="6349" y="7438"/>
                  </a:cubicBezTo>
                  <a:cubicBezTo>
                    <a:pt x="7161" y="7925"/>
                    <a:pt x="7785" y="8022"/>
                    <a:pt x="8347" y="7779"/>
                  </a:cubicBezTo>
                  <a:cubicBezTo>
                    <a:pt x="8909" y="7536"/>
                    <a:pt x="9408" y="6952"/>
                    <a:pt x="9845" y="6076"/>
                  </a:cubicBezTo>
                  <a:cubicBezTo>
                    <a:pt x="10282" y="5201"/>
                    <a:pt x="10657" y="4033"/>
                    <a:pt x="10969" y="2866"/>
                  </a:cubicBezTo>
                  <a:cubicBezTo>
                    <a:pt x="11281" y="1698"/>
                    <a:pt x="11531" y="530"/>
                    <a:pt x="11905" y="141"/>
                  </a:cubicBezTo>
                  <a:cubicBezTo>
                    <a:pt x="12280" y="-248"/>
                    <a:pt x="12779" y="141"/>
                    <a:pt x="13716" y="1601"/>
                  </a:cubicBezTo>
                  <a:cubicBezTo>
                    <a:pt x="14652" y="3060"/>
                    <a:pt x="16025" y="5590"/>
                    <a:pt x="17087" y="7876"/>
                  </a:cubicBezTo>
                  <a:cubicBezTo>
                    <a:pt x="18148" y="10163"/>
                    <a:pt x="18897" y="12206"/>
                    <a:pt x="19459" y="13714"/>
                  </a:cubicBezTo>
                  <a:cubicBezTo>
                    <a:pt x="20021" y="15222"/>
                    <a:pt x="20395" y="16195"/>
                    <a:pt x="20707" y="16390"/>
                  </a:cubicBezTo>
                  <a:cubicBezTo>
                    <a:pt x="21020" y="16584"/>
                    <a:pt x="21269" y="16001"/>
                    <a:pt x="21519" y="15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245904" y="110041"/>
              <a:ext cx="230596" cy="47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0" fill="norm" stroke="1" extrusionOk="0">
                  <a:moveTo>
                    <a:pt x="14912" y="1921"/>
                  </a:moveTo>
                  <a:cubicBezTo>
                    <a:pt x="14323" y="1249"/>
                    <a:pt x="13734" y="577"/>
                    <a:pt x="12752" y="241"/>
                  </a:cubicBezTo>
                  <a:cubicBezTo>
                    <a:pt x="11770" y="-95"/>
                    <a:pt x="10396" y="-95"/>
                    <a:pt x="8825" y="337"/>
                  </a:cubicBezTo>
                  <a:cubicBezTo>
                    <a:pt x="7254" y="769"/>
                    <a:pt x="5487" y="1633"/>
                    <a:pt x="3916" y="3121"/>
                  </a:cubicBezTo>
                  <a:cubicBezTo>
                    <a:pt x="2345" y="4609"/>
                    <a:pt x="970" y="6721"/>
                    <a:pt x="381" y="9073"/>
                  </a:cubicBezTo>
                  <a:cubicBezTo>
                    <a:pt x="-208" y="11425"/>
                    <a:pt x="-12" y="14017"/>
                    <a:pt x="283" y="15841"/>
                  </a:cubicBezTo>
                  <a:cubicBezTo>
                    <a:pt x="577" y="17665"/>
                    <a:pt x="970" y="18721"/>
                    <a:pt x="1363" y="19537"/>
                  </a:cubicBezTo>
                  <a:cubicBezTo>
                    <a:pt x="1756" y="20353"/>
                    <a:pt x="2148" y="20929"/>
                    <a:pt x="2836" y="21217"/>
                  </a:cubicBezTo>
                  <a:cubicBezTo>
                    <a:pt x="3523" y="21505"/>
                    <a:pt x="4505" y="21505"/>
                    <a:pt x="6861" y="20977"/>
                  </a:cubicBezTo>
                  <a:cubicBezTo>
                    <a:pt x="9217" y="20449"/>
                    <a:pt x="12948" y="19393"/>
                    <a:pt x="15599" y="18481"/>
                  </a:cubicBezTo>
                  <a:cubicBezTo>
                    <a:pt x="18250" y="17569"/>
                    <a:pt x="19821" y="16801"/>
                    <a:pt x="21392" y="16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266950" y="349250"/>
              <a:ext cx="292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4400"/>
                    <a:pt x="10957" y="7200"/>
                    <a:pt x="14557" y="3600"/>
                  </a:cubicBezTo>
                  <a:cubicBezTo>
                    <a:pt x="18157" y="0"/>
                    <a:pt x="1987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390649" y="679450"/>
              <a:ext cx="10160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0" y="19705"/>
                    <a:pt x="2340" y="17811"/>
                    <a:pt x="3645" y="15979"/>
                  </a:cubicBezTo>
                  <a:cubicBezTo>
                    <a:pt x="4950" y="14147"/>
                    <a:pt x="6390" y="12379"/>
                    <a:pt x="8010" y="10737"/>
                  </a:cubicBezTo>
                  <a:cubicBezTo>
                    <a:pt x="9630" y="9095"/>
                    <a:pt x="11430" y="7579"/>
                    <a:pt x="13275" y="6063"/>
                  </a:cubicBezTo>
                  <a:cubicBezTo>
                    <a:pt x="15120" y="4547"/>
                    <a:pt x="17010" y="3032"/>
                    <a:pt x="18405" y="2021"/>
                  </a:cubicBezTo>
                  <a:cubicBezTo>
                    <a:pt x="19800" y="1011"/>
                    <a:pt x="20700" y="5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828799" y="749300"/>
              <a:ext cx="6286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3" y="18681"/>
                    <a:pt x="4945" y="15762"/>
                    <a:pt x="7818" y="12941"/>
                  </a:cubicBezTo>
                  <a:cubicBezTo>
                    <a:pt x="10691" y="10119"/>
                    <a:pt x="13964" y="7395"/>
                    <a:pt x="16327" y="5254"/>
                  </a:cubicBezTo>
                  <a:cubicBezTo>
                    <a:pt x="18691" y="3114"/>
                    <a:pt x="20145" y="15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736850" y="311150"/>
              <a:ext cx="44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200"/>
                    <a:pt x="11314" y="2400"/>
                    <a:pt x="7714" y="6000"/>
                  </a:cubicBezTo>
                  <a:cubicBezTo>
                    <a:pt x="4114" y="9600"/>
                    <a:pt x="2057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825750" y="4699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752884" y="423237"/>
              <a:ext cx="327116" cy="41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87" fill="norm" stroke="1" extrusionOk="0">
                  <a:moveTo>
                    <a:pt x="1051" y="2405"/>
                  </a:moveTo>
                  <a:cubicBezTo>
                    <a:pt x="493" y="1423"/>
                    <a:pt x="-64" y="442"/>
                    <a:pt x="6" y="114"/>
                  </a:cubicBezTo>
                  <a:cubicBezTo>
                    <a:pt x="75" y="-213"/>
                    <a:pt x="772" y="114"/>
                    <a:pt x="2584" y="1751"/>
                  </a:cubicBezTo>
                  <a:cubicBezTo>
                    <a:pt x="4395" y="3387"/>
                    <a:pt x="7322" y="6332"/>
                    <a:pt x="10039" y="9223"/>
                  </a:cubicBezTo>
                  <a:cubicBezTo>
                    <a:pt x="12757" y="12114"/>
                    <a:pt x="15265" y="14951"/>
                    <a:pt x="17146" y="16969"/>
                  </a:cubicBezTo>
                  <a:cubicBezTo>
                    <a:pt x="19028" y="18987"/>
                    <a:pt x="20282" y="20187"/>
                    <a:pt x="21536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889449" y="406400"/>
              <a:ext cx="15245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9832" y="118"/>
                    <a:pt x="18352" y="236"/>
                    <a:pt x="17316" y="944"/>
                  </a:cubicBezTo>
                  <a:cubicBezTo>
                    <a:pt x="16281" y="1652"/>
                    <a:pt x="15689" y="2951"/>
                    <a:pt x="14506" y="5430"/>
                  </a:cubicBezTo>
                  <a:cubicBezTo>
                    <a:pt x="13322" y="7908"/>
                    <a:pt x="11547" y="11567"/>
                    <a:pt x="9623" y="14223"/>
                  </a:cubicBezTo>
                  <a:cubicBezTo>
                    <a:pt x="7700" y="16879"/>
                    <a:pt x="5629" y="18531"/>
                    <a:pt x="3853" y="19711"/>
                  </a:cubicBezTo>
                  <a:cubicBezTo>
                    <a:pt x="2078" y="20892"/>
                    <a:pt x="599" y="21600"/>
                    <a:pt x="155" y="21600"/>
                  </a:cubicBezTo>
                  <a:cubicBezTo>
                    <a:pt x="-289" y="21600"/>
                    <a:pt x="303" y="20892"/>
                    <a:pt x="895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168899" y="45085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238749" y="7048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504880" y="338445"/>
              <a:ext cx="266765" cy="46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2" fill="norm" stroke="1" extrusionOk="0">
                  <a:moveTo>
                    <a:pt x="1577" y="6392"/>
                  </a:moveTo>
                  <a:cubicBezTo>
                    <a:pt x="896" y="7276"/>
                    <a:pt x="216" y="8159"/>
                    <a:pt x="46" y="10270"/>
                  </a:cubicBezTo>
                  <a:cubicBezTo>
                    <a:pt x="-124" y="12381"/>
                    <a:pt x="216" y="15719"/>
                    <a:pt x="471" y="17634"/>
                  </a:cubicBezTo>
                  <a:cubicBezTo>
                    <a:pt x="726" y="19548"/>
                    <a:pt x="896" y="20039"/>
                    <a:pt x="982" y="20530"/>
                  </a:cubicBezTo>
                  <a:cubicBezTo>
                    <a:pt x="1067" y="21021"/>
                    <a:pt x="1067" y="21512"/>
                    <a:pt x="1067" y="21512"/>
                  </a:cubicBezTo>
                  <a:cubicBezTo>
                    <a:pt x="1067" y="21512"/>
                    <a:pt x="1067" y="21021"/>
                    <a:pt x="982" y="18812"/>
                  </a:cubicBezTo>
                  <a:cubicBezTo>
                    <a:pt x="896" y="16603"/>
                    <a:pt x="726" y="12676"/>
                    <a:pt x="641" y="9534"/>
                  </a:cubicBezTo>
                  <a:cubicBezTo>
                    <a:pt x="556" y="6392"/>
                    <a:pt x="556" y="4036"/>
                    <a:pt x="641" y="2612"/>
                  </a:cubicBezTo>
                  <a:cubicBezTo>
                    <a:pt x="726" y="1188"/>
                    <a:pt x="896" y="697"/>
                    <a:pt x="1237" y="648"/>
                  </a:cubicBezTo>
                  <a:cubicBezTo>
                    <a:pt x="1577" y="599"/>
                    <a:pt x="2087" y="992"/>
                    <a:pt x="3448" y="2857"/>
                  </a:cubicBezTo>
                  <a:cubicBezTo>
                    <a:pt x="4808" y="4723"/>
                    <a:pt x="7019" y="8061"/>
                    <a:pt x="8890" y="10614"/>
                  </a:cubicBezTo>
                  <a:cubicBezTo>
                    <a:pt x="10761" y="13167"/>
                    <a:pt x="12292" y="14934"/>
                    <a:pt x="13482" y="16014"/>
                  </a:cubicBezTo>
                  <a:cubicBezTo>
                    <a:pt x="14673" y="17094"/>
                    <a:pt x="15523" y="17487"/>
                    <a:pt x="16374" y="17585"/>
                  </a:cubicBezTo>
                  <a:cubicBezTo>
                    <a:pt x="17224" y="17683"/>
                    <a:pt x="18074" y="17487"/>
                    <a:pt x="18925" y="16407"/>
                  </a:cubicBezTo>
                  <a:cubicBezTo>
                    <a:pt x="19775" y="15327"/>
                    <a:pt x="20626" y="13363"/>
                    <a:pt x="21051" y="10663"/>
                  </a:cubicBezTo>
                  <a:cubicBezTo>
                    <a:pt x="21476" y="7963"/>
                    <a:pt x="21476" y="4527"/>
                    <a:pt x="21391" y="2514"/>
                  </a:cubicBezTo>
                  <a:cubicBezTo>
                    <a:pt x="21306" y="501"/>
                    <a:pt x="21136" y="-88"/>
                    <a:pt x="21051" y="10"/>
                  </a:cubicBezTo>
                  <a:cubicBezTo>
                    <a:pt x="20966" y="108"/>
                    <a:pt x="20966" y="894"/>
                    <a:pt x="20966" y="1532"/>
                  </a:cubicBezTo>
                  <a:cubicBezTo>
                    <a:pt x="20966" y="2170"/>
                    <a:pt x="20966" y="2661"/>
                    <a:pt x="20966" y="3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848078" y="488884"/>
              <a:ext cx="104503" cy="18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0606" fill="norm" stroke="1" extrusionOk="0">
                  <a:moveTo>
                    <a:pt x="18746" y="7841"/>
                  </a:moveTo>
                  <a:cubicBezTo>
                    <a:pt x="16669" y="5230"/>
                    <a:pt x="14592" y="2619"/>
                    <a:pt x="12515" y="1195"/>
                  </a:cubicBezTo>
                  <a:cubicBezTo>
                    <a:pt x="10438" y="-230"/>
                    <a:pt x="8361" y="-467"/>
                    <a:pt x="5869" y="957"/>
                  </a:cubicBezTo>
                  <a:cubicBezTo>
                    <a:pt x="3376" y="2381"/>
                    <a:pt x="469" y="5467"/>
                    <a:pt x="53" y="9028"/>
                  </a:cubicBezTo>
                  <a:cubicBezTo>
                    <a:pt x="-362" y="12588"/>
                    <a:pt x="1715" y="16623"/>
                    <a:pt x="4000" y="18759"/>
                  </a:cubicBezTo>
                  <a:cubicBezTo>
                    <a:pt x="6284" y="20896"/>
                    <a:pt x="8776" y="21133"/>
                    <a:pt x="11892" y="19709"/>
                  </a:cubicBezTo>
                  <a:cubicBezTo>
                    <a:pt x="15007" y="18285"/>
                    <a:pt x="18746" y="15199"/>
                    <a:pt x="19992" y="12232"/>
                  </a:cubicBezTo>
                  <a:cubicBezTo>
                    <a:pt x="21238" y="9265"/>
                    <a:pt x="19992" y="6417"/>
                    <a:pt x="18746" y="3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994399" y="450850"/>
              <a:ext cx="203201" cy="21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086"/>
                  </a:moveTo>
                  <a:cubicBezTo>
                    <a:pt x="1125" y="2674"/>
                    <a:pt x="2250" y="2263"/>
                    <a:pt x="3375" y="2160"/>
                  </a:cubicBezTo>
                  <a:cubicBezTo>
                    <a:pt x="4500" y="2057"/>
                    <a:pt x="5625" y="2263"/>
                    <a:pt x="7200" y="3909"/>
                  </a:cubicBezTo>
                  <a:cubicBezTo>
                    <a:pt x="8775" y="5554"/>
                    <a:pt x="10800" y="8640"/>
                    <a:pt x="12038" y="11006"/>
                  </a:cubicBezTo>
                  <a:cubicBezTo>
                    <a:pt x="13275" y="13371"/>
                    <a:pt x="13725" y="15017"/>
                    <a:pt x="13950" y="16457"/>
                  </a:cubicBezTo>
                  <a:cubicBezTo>
                    <a:pt x="14175" y="17897"/>
                    <a:pt x="14175" y="19131"/>
                    <a:pt x="13725" y="20057"/>
                  </a:cubicBezTo>
                  <a:cubicBezTo>
                    <a:pt x="13275" y="20983"/>
                    <a:pt x="12375" y="21600"/>
                    <a:pt x="11587" y="21291"/>
                  </a:cubicBezTo>
                  <a:cubicBezTo>
                    <a:pt x="10800" y="20983"/>
                    <a:pt x="10125" y="19749"/>
                    <a:pt x="9450" y="16971"/>
                  </a:cubicBezTo>
                  <a:cubicBezTo>
                    <a:pt x="8775" y="14194"/>
                    <a:pt x="8100" y="9874"/>
                    <a:pt x="7987" y="6994"/>
                  </a:cubicBezTo>
                  <a:cubicBezTo>
                    <a:pt x="7875" y="4114"/>
                    <a:pt x="8325" y="2674"/>
                    <a:pt x="10687" y="1749"/>
                  </a:cubicBezTo>
                  <a:cubicBezTo>
                    <a:pt x="13050" y="823"/>
                    <a:pt x="17325" y="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235699" y="72274"/>
              <a:ext cx="679451" cy="54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5916"/>
                  </a:moveTo>
                  <a:cubicBezTo>
                    <a:pt x="0" y="17501"/>
                    <a:pt x="0" y="19085"/>
                    <a:pt x="34" y="20086"/>
                  </a:cubicBezTo>
                  <a:cubicBezTo>
                    <a:pt x="67" y="21087"/>
                    <a:pt x="135" y="21504"/>
                    <a:pt x="202" y="21462"/>
                  </a:cubicBezTo>
                  <a:cubicBezTo>
                    <a:pt x="269" y="21421"/>
                    <a:pt x="336" y="20920"/>
                    <a:pt x="538" y="19919"/>
                  </a:cubicBezTo>
                  <a:cubicBezTo>
                    <a:pt x="740" y="18919"/>
                    <a:pt x="1077" y="17418"/>
                    <a:pt x="1312" y="16458"/>
                  </a:cubicBezTo>
                  <a:cubicBezTo>
                    <a:pt x="1548" y="15499"/>
                    <a:pt x="1682" y="15082"/>
                    <a:pt x="1918" y="14999"/>
                  </a:cubicBezTo>
                  <a:cubicBezTo>
                    <a:pt x="2153" y="14916"/>
                    <a:pt x="2490" y="15166"/>
                    <a:pt x="2692" y="15791"/>
                  </a:cubicBezTo>
                  <a:cubicBezTo>
                    <a:pt x="2893" y="16417"/>
                    <a:pt x="2961" y="17418"/>
                    <a:pt x="3028" y="18168"/>
                  </a:cubicBezTo>
                  <a:cubicBezTo>
                    <a:pt x="3095" y="18919"/>
                    <a:pt x="3163" y="19419"/>
                    <a:pt x="3264" y="19419"/>
                  </a:cubicBezTo>
                  <a:cubicBezTo>
                    <a:pt x="3364" y="19419"/>
                    <a:pt x="3499" y="18919"/>
                    <a:pt x="3667" y="18210"/>
                  </a:cubicBezTo>
                  <a:cubicBezTo>
                    <a:pt x="3836" y="17501"/>
                    <a:pt x="4037" y="16584"/>
                    <a:pt x="4374" y="15708"/>
                  </a:cubicBezTo>
                  <a:cubicBezTo>
                    <a:pt x="4710" y="14832"/>
                    <a:pt x="5181" y="13998"/>
                    <a:pt x="5585" y="13623"/>
                  </a:cubicBezTo>
                  <a:cubicBezTo>
                    <a:pt x="5989" y="13248"/>
                    <a:pt x="6325" y="13331"/>
                    <a:pt x="6561" y="13581"/>
                  </a:cubicBezTo>
                  <a:cubicBezTo>
                    <a:pt x="6796" y="13831"/>
                    <a:pt x="6931" y="14248"/>
                    <a:pt x="7099" y="14957"/>
                  </a:cubicBezTo>
                  <a:cubicBezTo>
                    <a:pt x="7267" y="15666"/>
                    <a:pt x="7469" y="16667"/>
                    <a:pt x="7604" y="17376"/>
                  </a:cubicBezTo>
                  <a:cubicBezTo>
                    <a:pt x="7738" y="18085"/>
                    <a:pt x="7806" y="18502"/>
                    <a:pt x="8007" y="18752"/>
                  </a:cubicBezTo>
                  <a:cubicBezTo>
                    <a:pt x="8209" y="19002"/>
                    <a:pt x="8546" y="19085"/>
                    <a:pt x="8983" y="18752"/>
                  </a:cubicBezTo>
                  <a:cubicBezTo>
                    <a:pt x="9421" y="18418"/>
                    <a:pt x="9959" y="17668"/>
                    <a:pt x="10396" y="16917"/>
                  </a:cubicBezTo>
                  <a:cubicBezTo>
                    <a:pt x="10834" y="16167"/>
                    <a:pt x="11170" y="15416"/>
                    <a:pt x="11406" y="14832"/>
                  </a:cubicBezTo>
                  <a:cubicBezTo>
                    <a:pt x="11641" y="14248"/>
                    <a:pt x="11776" y="13831"/>
                    <a:pt x="11675" y="13831"/>
                  </a:cubicBezTo>
                  <a:cubicBezTo>
                    <a:pt x="11574" y="13831"/>
                    <a:pt x="11237" y="14248"/>
                    <a:pt x="11002" y="14916"/>
                  </a:cubicBezTo>
                  <a:cubicBezTo>
                    <a:pt x="10766" y="15583"/>
                    <a:pt x="10632" y="16500"/>
                    <a:pt x="10598" y="17167"/>
                  </a:cubicBezTo>
                  <a:cubicBezTo>
                    <a:pt x="10564" y="17835"/>
                    <a:pt x="10632" y="18251"/>
                    <a:pt x="10867" y="18377"/>
                  </a:cubicBezTo>
                  <a:cubicBezTo>
                    <a:pt x="11103" y="18502"/>
                    <a:pt x="11507" y="18335"/>
                    <a:pt x="11776" y="18001"/>
                  </a:cubicBezTo>
                  <a:cubicBezTo>
                    <a:pt x="12045" y="17668"/>
                    <a:pt x="12179" y="17167"/>
                    <a:pt x="12348" y="16625"/>
                  </a:cubicBezTo>
                  <a:cubicBezTo>
                    <a:pt x="12516" y="16083"/>
                    <a:pt x="12718" y="15499"/>
                    <a:pt x="12819" y="15458"/>
                  </a:cubicBezTo>
                  <a:cubicBezTo>
                    <a:pt x="12920" y="15416"/>
                    <a:pt x="12920" y="15916"/>
                    <a:pt x="12920" y="16375"/>
                  </a:cubicBezTo>
                  <a:cubicBezTo>
                    <a:pt x="12920" y="16834"/>
                    <a:pt x="12920" y="17251"/>
                    <a:pt x="13021" y="17626"/>
                  </a:cubicBezTo>
                  <a:cubicBezTo>
                    <a:pt x="13121" y="18001"/>
                    <a:pt x="13323" y="18335"/>
                    <a:pt x="13593" y="18543"/>
                  </a:cubicBezTo>
                  <a:cubicBezTo>
                    <a:pt x="13862" y="18752"/>
                    <a:pt x="14198" y="18835"/>
                    <a:pt x="14636" y="18251"/>
                  </a:cubicBezTo>
                  <a:cubicBezTo>
                    <a:pt x="15073" y="17668"/>
                    <a:pt x="15611" y="16417"/>
                    <a:pt x="16284" y="14248"/>
                  </a:cubicBezTo>
                  <a:cubicBezTo>
                    <a:pt x="16957" y="12080"/>
                    <a:pt x="17764" y="8994"/>
                    <a:pt x="18168" y="6534"/>
                  </a:cubicBezTo>
                  <a:cubicBezTo>
                    <a:pt x="18572" y="4074"/>
                    <a:pt x="18572" y="2239"/>
                    <a:pt x="18437" y="1197"/>
                  </a:cubicBezTo>
                  <a:cubicBezTo>
                    <a:pt x="18303" y="154"/>
                    <a:pt x="18034" y="-96"/>
                    <a:pt x="17798" y="29"/>
                  </a:cubicBezTo>
                  <a:cubicBezTo>
                    <a:pt x="17563" y="154"/>
                    <a:pt x="17361" y="655"/>
                    <a:pt x="17226" y="2239"/>
                  </a:cubicBezTo>
                  <a:cubicBezTo>
                    <a:pt x="17092" y="3824"/>
                    <a:pt x="17024" y="6492"/>
                    <a:pt x="17327" y="8702"/>
                  </a:cubicBezTo>
                  <a:cubicBezTo>
                    <a:pt x="17630" y="10912"/>
                    <a:pt x="18303" y="12664"/>
                    <a:pt x="19077" y="13831"/>
                  </a:cubicBezTo>
                  <a:cubicBezTo>
                    <a:pt x="19850" y="14999"/>
                    <a:pt x="20725" y="15583"/>
                    <a:pt x="21600" y="16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130788" y="44010"/>
              <a:ext cx="165362" cy="54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1" fill="norm" stroke="1" extrusionOk="0">
                  <a:moveTo>
                    <a:pt x="19719" y="1513"/>
                  </a:moveTo>
                  <a:cubicBezTo>
                    <a:pt x="18626" y="1014"/>
                    <a:pt x="17532" y="516"/>
                    <a:pt x="16302" y="225"/>
                  </a:cubicBezTo>
                  <a:cubicBezTo>
                    <a:pt x="15071" y="-66"/>
                    <a:pt x="13704" y="-149"/>
                    <a:pt x="11654" y="433"/>
                  </a:cubicBezTo>
                  <a:cubicBezTo>
                    <a:pt x="9603" y="1014"/>
                    <a:pt x="6869" y="2260"/>
                    <a:pt x="4545" y="4213"/>
                  </a:cubicBezTo>
                  <a:cubicBezTo>
                    <a:pt x="2221" y="6165"/>
                    <a:pt x="307" y="8823"/>
                    <a:pt x="33" y="11440"/>
                  </a:cubicBezTo>
                  <a:cubicBezTo>
                    <a:pt x="-240" y="14057"/>
                    <a:pt x="1127" y="16633"/>
                    <a:pt x="4955" y="18294"/>
                  </a:cubicBezTo>
                  <a:cubicBezTo>
                    <a:pt x="8783" y="19956"/>
                    <a:pt x="15071" y="20703"/>
                    <a:pt x="2136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410449" y="143933"/>
              <a:ext cx="27940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19082"/>
                    <a:pt x="982" y="16564"/>
                    <a:pt x="1636" y="13185"/>
                  </a:cubicBezTo>
                  <a:cubicBezTo>
                    <a:pt x="2291" y="9806"/>
                    <a:pt x="3109" y="5566"/>
                    <a:pt x="3436" y="3114"/>
                  </a:cubicBezTo>
                  <a:cubicBezTo>
                    <a:pt x="3764" y="663"/>
                    <a:pt x="3600" y="0"/>
                    <a:pt x="3273" y="0"/>
                  </a:cubicBezTo>
                  <a:cubicBezTo>
                    <a:pt x="2945" y="0"/>
                    <a:pt x="2455" y="663"/>
                    <a:pt x="2127" y="2518"/>
                  </a:cubicBezTo>
                  <a:cubicBezTo>
                    <a:pt x="1800" y="4373"/>
                    <a:pt x="1636" y="7421"/>
                    <a:pt x="2373" y="10402"/>
                  </a:cubicBezTo>
                  <a:cubicBezTo>
                    <a:pt x="3109" y="13384"/>
                    <a:pt x="4745" y="16299"/>
                    <a:pt x="5973" y="17890"/>
                  </a:cubicBezTo>
                  <a:cubicBezTo>
                    <a:pt x="7200" y="19480"/>
                    <a:pt x="8018" y="19745"/>
                    <a:pt x="8836" y="19745"/>
                  </a:cubicBezTo>
                  <a:cubicBezTo>
                    <a:pt x="9655" y="19745"/>
                    <a:pt x="10473" y="19480"/>
                    <a:pt x="11373" y="17757"/>
                  </a:cubicBezTo>
                  <a:cubicBezTo>
                    <a:pt x="12273" y="16034"/>
                    <a:pt x="13255" y="12854"/>
                    <a:pt x="13745" y="10402"/>
                  </a:cubicBezTo>
                  <a:cubicBezTo>
                    <a:pt x="14236" y="7951"/>
                    <a:pt x="14236" y="6228"/>
                    <a:pt x="14236" y="4903"/>
                  </a:cubicBezTo>
                  <a:cubicBezTo>
                    <a:pt x="14236" y="3578"/>
                    <a:pt x="14236" y="2650"/>
                    <a:pt x="14400" y="2783"/>
                  </a:cubicBezTo>
                  <a:cubicBezTo>
                    <a:pt x="14564" y="2915"/>
                    <a:pt x="14891" y="4108"/>
                    <a:pt x="15545" y="6427"/>
                  </a:cubicBezTo>
                  <a:cubicBezTo>
                    <a:pt x="16200" y="8746"/>
                    <a:pt x="17182" y="12191"/>
                    <a:pt x="18245" y="14842"/>
                  </a:cubicBezTo>
                  <a:cubicBezTo>
                    <a:pt x="19309" y="17492"/>
                    <a:pt x="20455" y="19347"/>
                    <a:pt x="21600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842249" y="501650"/>
              <a:ext cx="139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236"/>
                    <a:pt x="11127" y="10473"/>
                    <a:pt x="7855" y="13527"/>
                  </a:cubicBezTo>
                  <a:cubicBezTo>
                    <a:pt x="4582" y="16582"/>
                    <a:pt x="3273" y="17455"/>
                    <a:pt x="2291" y="18436"/>
                  </a:cubicBezTo>
                  <a:cubicBezTo>
                    <a:pt x="1309" y="19418"/>
                    <a:pt x="655" y="20509"/>
                    <a:pt x="327" y="2105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172174" y="247650"/>
              <a:ext cx="457476" cy="26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76" fill="norm" stroke="1" extrusionOk="0">
                  <a:moveTo>
                    <a:pt x="6553" y="8100"/>
                  </a:moveTo>
                  <a:cubicBezTo>
                    <a:pt x="6057" y="8269"/>
                    <a:pt x="5562" y="8437"/>
                    <a:pt x="4868" y="10294"/>
                  </a:cubicBezTo>
                  <a:cubicBezTo>
                    <a:pt x="4175" y="12150"/>
                    <a:pt x="3283" y="15694"/>
                    <a:pt x="2688" y="17803"/>
                  </a:cubicBezTo>
                  <a:cubicBezTo>
                    <a:pt x="2094" y="19912"/>
                    <a:pt x="1797" y="20588"/>
                    <a:pt x="1400" y="21009"/>
                  </a:cubicBezTo>
                  <a:cubicBezTo>
                    <a:pt x="1004" y="21431"/>
                    <a:pt x="509" y="21600"/>
                    <a:pt x="211" y="19575"/>
                  </a:cubicBezTo>
                  <a:cubicBezTo>
                    <a:pt x="-86" y="17550"/>
                    <a:pt x="-185" y="13331"/>
                    <a:pt x="707" y="10462"/>
                  </a:cubicBezTo>
                  <a:cubicBezTo>
                    <a:pt x="1598" y="7594"/>
                    <a:pt x="3481" y="6075"/>
                    <a:pt x="5958" y="4809"/>
                  </a:cubicBezTo>
                  <a:cubicBezTo>
                    <a:pt x="8435" y="3544"/>
                    <a:pt x="11507" y="2531"/>
                    <a:pt x="14182" y="1772"/>
                  </a:cubicBezTo>
                  <a:cubicBezTo>
                    <a:pt x="16857" y="1012"/>
                    <a:pt x="19136" y="506"/>
                    <a:pt x="214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627205" y="32184"/>
              <a:ext cx="243745" cy="17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78" fill="norm" stroke="1" extrusionOk="0">
                  <a:moveTo>
                    <a:pt x="215" y="4576"/>
                  </a:moveTo>
                  <a:cubicBezTo>
                    <a:pt x="29" y="3290"/>
                    <a:pt x="-157" y="2004"/>
                    <a:pt x="215" y="1104"/>
                  </a:cubicBezTo>
                  <a:cubicBezTo>
                    <a:pt x="588" y="204"/>
                    <a:pt x="1519" y="-310"/>
                    <a:pt x="3381" y="204"/>
                  </a:cubicBezTo>
                  <a:cubicBezTo>
                    <a:pt x="5243" y="719"/>
                    <a:pt x="8036" y="2261"/>
                    <a:pt x="9153" y="4447"/>
                  </a:cubicBezTo>
                  <a:cubicBezTo>
                    <a:pt x="10271" y="6633"/>
                    <a:pt x="9712" y="9461"/>
                    <a:pt x="8781" y="11904"/>
                  </a:cubicBezTo>
                  <a:cubicBezTo>
                    <a:pt x="7850" y="14347"/>
                    <a:pt x="6546" y="16404"/>
                    <a:pt x="5615" y="17947"/>
                  </a:cubicBezTo>
                  <a:cubicBezTo>
                    <a:pt x="4684" y="19490"/>
                    <a:pt x="4126" y="20519"/>
                    <a:pt x="4591" y="20904"/>
                  </a:cubicBezTo>
                  <a:cubicBezTo>
                    <a:pt x="5057" y="21290"/>
                    <a:pt x="6546" y="21033"/>
                    <a:pt x="9526" y="20133"/>
                  </a:cubicBezTo>
                  <a:cubicBezTo>
                    <a:pt x="12505" y="19233"/>
                    <a:pt x="16974" y="17690"/>
                    <a:pt x="21443" y="16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864599" y="0"/>
              <a:ext cx="169579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7714" y="0"/>
                  </a:moveTo>
                  <a:cubicBezTo>
                    <a:pt x="11829" y="2320"/>
                    <a:pt x="15943" y="4640"/>
                    <a:pt x="18386" y="6960"/>
                  </a:cubicBezTo>
                  <a:cubicBezTo>
                    <a:pt x="20829" y="9280"/>
                    <a:pt x="21600" y="11600"/>
                    <a:pt x="18900" y="13920"/>
                  </a:cubicBezTo>
                  <a:cubicBezTo>
                    <a:pt x="16200" y="16240"/>
                    <a:pt x="10029" y="18560"/>
                    <a:pt x="6300" y="19840"/>
                  </a:cubicBezTo>
                  <a:cubicBezTo>
                    <a:pt x="2571" y="21120"/>
                    <a:pt x="1286" y="21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556499" y="679450"/>
              <a:ext cx="1333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695"/>
                    <a:pt x="8914" y="7389"/>
                    <a:pt x="12343" y="10705"/>
                  </a:cubicBezTo>
                  <a:cubicBezTo>
                    <a:pt x="15771" y="14021"/>
                    <a:pt x="18171" y="16958"/>
                    <a:pt x="19543" y="18711"/>
                  </a:cubicBezTo>
                  <a:cubicBezTo>
                    <a:pt x="20914" y="20463"/>
                    <a:pt x="21257" y="210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558816" y="1003300"/>
              <a:ext cx="15008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339" y="0"/>
                  </a:moveTo>
                  <a:cubicBezTo>
                    <a:pt x="859" y="554"/>
                    <a:pt x="-620" y="1108"/>
                    <a:pt x="268" y="3600"/>
                  </a:cubicBezTo>
                  <a:cubicBezTo>
                    <a:pt x="1155" y="6092"/>
                    <a:pt x="4410" y="10523"/>
                    <a:pt x="8257" y="13846"/>
                  </a:cubicBezTo>
                  <a:cubicBezTo>
                    <a:pt x="12103" y="17169"/>
                    <a:pt x="16542" y="19385"/>
                    <a:pt x="209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651749" y="1028700"/>
              <a:ext cx="146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3375"/>
                    <a:pt x="11583" y="6750"/>
                    <a:pt x="7983" y="10350"/>
                  </a:cubicBezTo>
                  <a:cubicBezTo>
                    <a:pt x="4383" y="13950"/>
                    <a:pt x="2191" y="177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543304" y="1289178"/>
              <a:ext cx="134566" cy="29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89" fill="norm" stroke="1" extrusionOk="0">
                  <a:moveTo>
                    <a:pt x="3022" y="7241"/>
                  </a:moveTo>
                  <a:cubicBezTo>
                    <a:pt x="1713" y="6184"/>
                    <a:pt x="404" y="5127"/>
                    <a:pt x="76" y="3918"/>
                  </a:cubicBezTo>
                  <a:cubicBezTo>
                    <a:pt x="-251" y="2710"/>
                    <a:pt x="404" y="1351"/>
                    <a:pt x="3349" y="595"/>
                  </a:cubicBezTo>
                  <a:cubicBezTo>
                    <a:pt x="6294" y="-160"/>
                    <a:pt x="11531" y="-311"/>
                    <a:pt x="15294" y="822"/>
                  </a:cubicBezTo>
                  <a:cubicBezTo>
                    <a:pt x="19058" y="1955"/>
                    <a:pt x="21349" y="4372"/>
                    <a:pt x="20694" y="7241"/>
                  </a:cubicBezTo>
                  <a:cubicBezTo>
                    <a:pt x="20040" y="10111"/>
                    <a:pt x="16440" y="13434"/>
                    <a:pt x="14476" y="15851"/>
                  </a:cubicBezTo>
                  <a:cubicBezTo>
                    <a:pt x="12513" y="18268"/>
                    <a:pt x="12185" y="19779"/>
                    <a:pt x="11858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639049" y="17272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559799" y="673100"/>
              <a:ext cx="13335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2933"/>
                    <a:pt x="7543" y="5867"/>
                    <a:pt x="10629" y="8622"/>
                  </a:cubicBezTo>
                  <a:cubicBezTo>
                    <a:pt x="13714" y="11378"/>
                    <a:pt x="16114" y="13956"/>
                    <a:pt x="17829" y="16089"/>
                  </a:cubicBezTo>
                  <a:cubicBezTo>
                    <a:pt x="19543" y="18222"/>
                    <a:pt x="20571" y="199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590419" y="1072587"/>
              <a:ext cx="14083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66" fill="norm" stroke="1" extrusionOk="0">
                  <a:moveTo>
                    <a:pt x="4041" y="2822"/>
                  </a:moveTo>
                  <a:cubicBezTo>
                    <a:pt x="2107" y="1094"/>
                    <a:pt x="172" y="-634"/>
                    <a:pt x="11" y="230"/>
                  </a:cubicBezTo>
                  <a:cubicBezTo>
                    <a:pt x="-150" y="1094"/>
                    <a:pt x="1462" y="4550"/>
                    <a:pt x="5331" y="8438"/>
                  </a:cubicBezTo>
                  <a:cubicBezTo>
                    <a:pt x="9199" y="12326"/>
                    <a:pt x="15325" y="16646"/>
                    <a:pt x="21450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718549" y="1073150"/>
              <a:ext cx="1079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600"/>
                    <a:pt x="8894" y="7200"/>
                    <a:pt x="5294" y="10800"/>
                  </a:cubicBezTo>
                  <a:cubicBezTo>
                    <a:pt x="1694" y="14400"/>
                    <a:pt x="84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779207" y="1262833"/>
              <a:ext cx="119408" cy="33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79" fill="norm" stroke="1" extrusionOk="0">
                  <a:moveTo>
                    <a:pt x="2734" y="8665"/>
                  </a:moveTo>
                  <a:cubicBezTo>
                    <a:pt x="1617" y="6478"/>
                    <a:pt x="500" y="4290"/>
                    <a:pt x="127" y="2855"/>
                  </a:cubicBezTo>
                  <a:cubicBezTo>
                    <a:pt x="-245" y="1420"/>
                    <a:pt x="127" y="736"/>
                    <a:pt x="2176" y="326"/>
                  </a:cubicBezTo>
                  <a:cubicBezTo>
                    <a:pt x="4224" y="-84"/>
                    <a:pt x="7948" y="-221"/>
                    <a:pt x="12045" y="599"/>
                  </a:cubicBezTo>
                  <a:cubicBezTo>
                    <a:pt x="16141" y="1420"/>
                    <a:pt x="20610" y="3197"/>
                    <a:pt x="20983" y="5931"/>
                  </a:cubicBezTo>
                  <a:cubicBezTo>
                    <a:pt x="21355" y="8665"/>
                    <a:pt x="17631" y="12356"/>
                    <a:pt x="15396" y="14954"/>
                  </a:cubicBezTo>
                  <a:cubicBezTo>
                    <a:pt x="13162" y="17551"/>
                    <a:pt x="12417" y="19055"/>
                    <a:pt x="12417" y="19944"/>
                  </a:cubicBezTo>
                  <a:cubicBezTo>
                    <a:pt x="12417" y="20832"/>
                    <a:pt x="13162" y="21106"/>
                    <a:pt x="13907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877299" y="1733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380370" y="1852083"/>
              <a:ext cx="368434" cy="69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7" fill="norm" stroke="1" extrusionOk="0">
                  <a:moveTo>
                    <a:pt x="20061" y="3198"/>
                  </a:moveTo>
                  <a:cubicBezTo>
                    <a:pt x="20801" y="2219"/>
                    <a:pt x="21542" y="1240"/>
                    <a:pt x="21480" y="685"/>
                  </a:cubicBezTo>
                  <a:cubicBezTo>
                    <a:pt x="21419" y="131"/>
                    <a:pt x="20555" y="0"/>
                    <a:pt x="18765" y="0"/>
                  </a:cubicBezTo>
                  <a:cubicBezTo>
                    <a:pt x="16975" y="0"/>
                    <a:pt x="14260" y="131"/>
                    <a:pt x="11174" y="685"/>
                  </a:cubicBezTo>
                  <a:cubicBezTo>
                    <a:pt x="8088" y="1240"/>
                    <a:pt x="4632" y="2219"/>
                    <a:pt x="2596" y="3230"/>
                  </a:cubicBezTo>
                  <a:cubicBezTo>
                    <a:pt x="559" y="4242"/>
                    <a:pt x="-58" y="5286"/>
                    <a:pt x="4" y="6852"/>
                  </a:cubicBezTo>
                  <a:cubicBezTo>
                    <a:pt x="65" y="8418"/>
                    <a:pt x="806" y="10506"/>
                    <a:pt x="1300" y="12595"/>
                  </a:cubicBezTo>
                  <a:cubicBezTo>
                    <a:pt x="1793" y="14683"/>
                    <a:pt x="2040" y="16771"/>
                    <a:pt x="2287" y="18207"/>
                  </a:cubicBezTo>
                  <a:cubicBezTo>
                    <a:pt x="2534" y="19642"/>
                    <a:pt x="2781" y="20425"/>
                    <a:pt x="3151" y="20915"/>
                  </a:cubicBezTo>
                  <a:cubicBezTo>
                    <a:pt x="3521" y="21404"/>
                    <a:pt x="4015" y="21600"/>
                    <a:pt x="5435" y="21535"/>
                  </a:cubicBezTo>
                  <a:cubicBezTo>
                    <a:pt x="6854" y="21469"/>
                    <a:pt x="9199" y="21143"/>
                    <a:pt x="11915" y="20589"/>
                  </a:cubicBezTo>
                  <a:cubicBezTo>
                    <a:pt x="14630" y="20034"/>
                    <a:pt x="17716" y="19251"/>
                    <a:pt x="20801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394200" y="2254250"/>
              <a:ext cx="273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19482"/>
                    <a:pt x="670" y="17365"/>
                    <a:pt x="4270" y="13765"/>
                  </a:cubicBezTo>
                  <a:cubicBezTo>
                    <a:pt x="7870" y="10165"/>
                    <a:pt x="14735" y="5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820658" y="1845956"/>
              <a:ext cx="335543" cy="67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94" fill="norm" stroke="1" extrusionOk="0">
                  <a:moveTo>
                    <a:pt x="21535" y="60"/>
                  </a:moveTo>
                  <a:cubicBezTo>
                    <a:pt x="17867" y="-7"/>
                    <a:pt x="14199" y="-75"/>
                    <a:pt x="11210" y="196"/>
                  </a:cubicBezTo>
                  <a:cubicBezTo>
                    <a:pt x="8222" y="467"/>
                    <a:pt x="5912" y="1076"/>
                    <a:pt x="4282" y="2058"/>
                  </a:cubicBezTo>
                  <a:cubicBezTo>
                    <a:pt x="2652" y="3040"/>
                    <a:pt x="1701" y="4394"/>
                    <a:pt x="1497" y="5714"/>
                  </a:cubicBezTo>
                  <a:cubicBezTo>
                    <a:pt x="1293" y="7035"/>
                    <a:pt x="1837" y="8321"/>
                    <a:pt x="2041" y="10048"/>
                  </a:cubicBezTo>
                  <a:cubicBezTo>
                    <a:pt x="2244" y="11775"/>
                    <a:pt x="2109" y="13941"/>
                    <a:pt x="1701" y="15634"/>
                  </a:cubicBezTo>
                  <a:cubicBezTo>
                    <a:pt x="1293" y="17327"/>
                    <a:pt x="614" y="18546"/>
                    <a:pt x="275" y="19358"/>
                  </a:cubicBezTo>
                  <a:cubicBezTo>
                    <a:pt x="-65" y="20171"/>
                    <a:pt x="-65" y="20577"/>
                    <a:pt x="139" y="20916"/>
                  </a:cubicBezTo>
                  <a:cubicBezTo>
                    <a:pt x="343" y="21254"/>
                    <a:pt x="750" y="21525"/>
                    <a:pt x="2109" y="21491"/>
                  </a:cubicBezTo>
                  <a:cubicBezTo>
                    <a:pt x="3467" y="21457"/>
                    <a:pt x="5777" y="21119"/>
                    <a:pt x="8629" y="20611"/>
                  </a:cubicBezTo>
                  <a:cubicBezTo>
                    <a:pt x="11482" y="20103"/>
                    <a:pt x="14878" y="19426"/>
                    <a:pt x="18275" y="18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081701" y="2103690"/>
              <a:ext cx="309449" cy="33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2" fill="norm" stroke="1" extrusionOk="0">
                  <a:moveTo>
                    <a:pt x="764" y="1512"/>
                  </a:moveTo>
                  <a:cubicBezTo>
                    <a:pt x="323" y="969"/>
                    <a:pt x="-118" y="425"/>
                    <a:pt x="29" y="154"/>
                  </a:cubicBezTo>
                  <a:cubicBezTo>
                    <a:pt x="176" y="-118"/>
                    <a:pt x="911" y="-118"/>
                    <a:pt x="2306" y="901"/>
                  </a:cubicBezTo>
                  <a:cubicBezTo>
                    <a:pt x="3702" y="1920"/>
                    <a:pt x="5760" y="3957"/>
                    <a:pt x="8551" y="7014"/>
                  </a:cubicBezTo>
                  <a:cubicBezTo>
                    <a:pt x="11343" y="10071"/>
                    <a:pt x="14870" y="14146"/>
                    <a:pt x="17147" y="16727"/>
                  </a:cubicBezTo>
                  <a:cubicBezTo>
                    <a:pt x="19425" y="19308"/>
                    <a:pt x="20453" y="20395"/>
                    <a:pt x="21482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154753" y="2139950"/>
              <a:ext cx="287198" cy="36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3" fill="norm" stroke="1" extrusionOk="0">
                  <a:moveTo>
                    <a:pt x="21392" y="0"/>
                  </a:moveTo>
                  <a:cubicBezTo>
                    <a:pt x="19500" y="126"/>
                    <a:pt x="17608" y="251"/>
                    <a:pt x="15401" y="1444"/>
                  </a:cubicBezTo>
                  <a:cubicBezTo>
                    <a:pt x="13193" y="2637"/>
                    <a:pt x="10671" y="4898"/>
                    <a:pt x="8069" y="7912"/>
                  </a:cubicBezTo>
                  <a:cubicBezTo>
                    <a:pt x="5468" y="10926"/>
                    <a:pt x="2788" y="14693"/>
                    <a:pt x="1369" y="17016"/>
                  </a:cubicBezTo>
                  <a:cubicBezTo>
                    <a:pt x="-50" y="19340"/>
                    <a:pt x="-208" y="20219"/>
                    <a:pt x="186" y="20784"/>
                  </a:cubicBezTo>
                  <a:cubicBezTo>
                    <a:pt x="580" y="21349"/>
                    <a:pt x="1526" y="21600"/>
                    <a:pt x="2393" y="21412"/>
                  </a:cubicBezTo>
                  <a:cubicBezTo>
                    <a:pt x="3261" y="21223"/>
                    <a:pt x="4049" y="20595"/>
                    <a:pt x="4837" y="19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387130" y="1861685"/>
              <a:ext cx="277070" cy="58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1" fill="norm" stroke="1" extrusionOk="0">
                  <a:moveTo>
                    <a:pt x="2275" y="3430"/>
                  </a:moveTo>
                  <a:cubicBezTo>
                    <a:pt x="1784" y="3121"/>
                    <a:pt x="1293" y="2812"/>
                    <a:pt x="802" y="2465"/>
                  </a:cubicBezTo>
                  <a:cubicBezTo>
                    <a:pt x="311" y="2118"/>
                    <a:pt x="-180" y="1732"/>
                    <a:pt x="65" y="1347"/>
                  </a:cubicBezTo>
                  <a:cubicBezTo>
                    <a:pt x="311" y="961"/>
                    <a:pt x="1293" y="575"/>
                    <a:pt x="3175" y="305"/>
                  </a:cubicBezTo>
                  <a:cubicBezTo>
                    <a:pt x="5056" y="35"/>
                    <a:pt x="7838" y="-119"/>
                    <a:pt x="10702" y="112"/>
                  </a:cubicBezTo>
                  <a:cubicBezTo>
                    <a:pt x="13565" y="344"/>
                    <a:pt x="16511" y="961"/>
                    <a:pt x="18475" y="2118"/>
                  </a:cubicBezTo>
                  <a:cubicBezTo>
                    <a:pt x="20438" y="3275"/>
                    <a:pt x="21420" y="4972"/>
                    <a:pt x="21420" y="6901"/>
                  </a:cubicBezTo>
                  <a:cubicBezTo>
                    <a:pt x="21420" y="8830"/>
                    <a:pt x="20438" y="10990"/>
                    <a:pt x="20111" y="12725"/>
                  </a:cubicBezTo>
                  <a:cubicBezTo>
                    <a:pt x="19784" y="14461"/>
                    <a:pt x="20111" y="15772"/>
                    <a:pt x="20438" y="16698"/>
                  </a:cubicBezTo>
                  <a:cubicBezTo>
                    <a:pt x="20765" y="17624"/>
                    <a:pt x="21093" y="18164"/>
                    <a:pt x="21256" y="18627"/>
                  </a:cubicBezTo>
                  <a:cubicBezTo>
                    <a:pt x="21420" y="19090"/>
                    <a:pt x="21420" y="19475"/>
                    <a:pt x="19865" y="19900"/>
                  </a:cubicBezTo>
                  <a:cubicBezTo>
                    <a:pt x="18311" y="20324"/>
                    <a:pt x="15202" y="20787"/>
                    <a:pt x="13156" y="21057"/>
                  </a:cubicBezTo>
                  <a:cubicBezTo>
                    <a:pt x="11111" y="21327"/>
                    <a:pt x="10129" y="21404"/>
                    <a:pt x="9065" y="21442"/>
                  </a:cubicBezTo>
                  <a:cubicBezTo>
                    <a:pt x="8002" y="21481"/>
                    <a:pt x="6856" y="21481"/>
                    <a:pt x="6693" y="21211"/>
                  </a:cubicBezTo>
                  <a:cubicBezTo>
                    <a:pt x="6529" y="20941"/>
                    <a:pt x="7347" y="20401"/>
                    <a:pt x="8165" y="19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867399" y="2203399"/>
              <a:ext cx="2413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26" y="11670"/>
                    <a:pt x="9853" y="3363"/>
                    <a:pt x="13453" y="870"/>
                  </a:cubicBezTo>
                  <a:cubicBezTo>
                    <a:pt x="17053" y="-1622"/>
                    <a:pt x="1932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894916" y="2330450"/>
              <a:ext cx="33443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4" y="21600"/>
                  </a:moveTo>
                  <a:cubicBezTo>
                    <a:pt x="957" y="20880"/>
                    <a:pt x="0" y="20160"/>
                    <a:pt x="0" y="19440"/>
                  </a:cubicBezTo>
                  <a:cubicBezTo>
                    <a:pt x="0" y="18720"/>
                    <a:pt x="957" y="18000"/>
                    <a:pt x="3759" y="15120"/>
                  </a:cubicBezTo>
                  <a:cubicBezTo>
                    <a:pt x="6562" y="12240"/>
                    <a:pt x="11210" y="7200"/>
                    <a:pt x="14491" y="4320"/>
                  </a:cubicBezTo>
                  <a:cubicBezTo>
                    <a:pt x="17772" y="1440"/>
                    <a:pt x="19686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483349" y="2062618"/>
              <a:ext cx="501651" cy="55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21562"/>
                  </a:moveTo>
                  <a:cubicBezTo>
                    <a:pt x="91" y="20655"/>
                    <a:pt x="182" y="19748"/>
                    <a:pt x="820" y="18058"/>
                  </a:cubicBezTo>
                  <a:cubicBezTo>
                    <a:pt x="1458" y="16368"/>
                    <a:pt x="2643" y="13895"/>
                    <a:pt x="3554" y="11133"/>
                  </a:cubicBezTo>
                  <a:cubicBezTo>
                    <a:pt x="4466" y="8371"/>
                    <a:pt x="5104" y="5321"/>
                    <a:pt x="5468" y="3548"/>
                  </a:cubicBezTo>
                  <a:cubicBezTo>
                    <a:pt x="5833" y="1776"/>
                    <a:pt x="5924" y="1281"/>
                    <a:pt x="5970" y="828"/>
                  </a:cubicBezTo>
                  <a:cubicBezTo>
                    <a:pt x="6015" y="374"/>
                    <a:pt x="6015" y="-38"/>
                    <a:pt x="5878" y="3"/>
                  </a:cubicBezTo>
                  <a:cubicBezTo>
                    <a:pt x="5742" y="44"/>
                    <a:pt x="5468" y="539"/>
                    <a:pt x="5241" y="2023"/>
                  </a:cubicBezTo>
                  <a:cubicBezTo>
                    <a:pt x="5013" y="3507"/>
                    <a:pt x="4830" y="5980"/>
                    <a:pt x="4785" y="7877"/>
                  </a:cubicBezTo>
                  <a:cubicBezTo>
                    <a:pt x="4739" y="9773"/>
                    <a:pt x="4830" y="11092"/>
                    <a:pt x="5013" y="11957"/>
                  </a:cubicBezTo>
                  <a:cubicBezTo>
                    <a:pt x="5195" y="12823"/>
                    <a:pt x="5468" y="13235"/>
                    <a:pt x="5833" y="13400"/>
                  </a:cubicBezTo>
                  <a:cubicBezTo>
                    <a:pt x="6197" y="13565"/>
                    <a:pt x="6653" y="13483"/>
                    <a:pt x="7428" y="12493"/>
                  </a:cubicBezTo>
                  <a:cubicBezTo>
                    <a:pt x="8203" y="11504"/>
                    <a:pt x="9296" y="9608"/>
                    <a:pt x="10162" y="7959"/>
                  </a:cubicBezTo>
                  <a:cubicBezTo>
                    <a:pt x="11028" y="6310"/>
                    <a:pt x="11666" y="4909"/>
                    <a:pt x="11985" y="4002"/>
                  </a:cubicBezTo>
                  <a:cubicBezTo>
                    <a:pt x="12304" y="3095"/>
                    <a:pt x="12304" y="2683"/>
                    <a:pt x="12213" y="2724"/>
                  </a:cubicBezTo>
                  <a:cubicBezTo>
                    <a:pt x="12122" y="2765"/>
                    <a:pt x="11939" y="3260"/>
                    <a:pt x="12213" y="4331"/>
                  </a:cubicBezTo>
                  <a:cubicBezTo>
                    <a:pt x="12486" y="5403"/>
                    <a:pt x="13215" y="7052"/>
                    <a:pt x="14856" y="8289"/>
                  </a:cubicBezTo>
                  <a:cubicBezTo>
                    <a:pt x="16496" y="9525"/>
                    <a:pt x="19048" y="10350"/>
                    <a:pt x="21600" y="11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470500" y="3270743"/>
              <a:ext cx="361850" cy="59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14" fill="norm" stroke="1" extrusionOk="0">
                  <a:moveTo>
                    <a:pt x="3761" y="8715"/>
                  </a:moveTo>
                  <a:cubicBezTo>
                    <a:pt x="3008" y="7106"/>
                    <a:pt x="2254" y="5497"/>
                    <a:pt x="1563" y="4502"/>
                  </a:cubicBezTo>
                  <a:cubicBezTo>
                    <a:pt x="873" y="3506"/>
                    <a:pt x="245" y="3123"/>
                    <a:pt x="56" y="3123"/>
                  </a:cubicBezTo>
                  <a:cubicBezTo>
                    <a:pt x="-132" y="3123"/>
                    <a:pt x="119" y="3506"/>
                    <a:pt x="1249" y="4923"/>
                  </a:cubicBezTo>
                  <a:cubicBezTo>
                    <a:pt x="2380" y="6340"/>
                    <a:pt x="4389" y="8791"/>
                    <a:pt x="6021" y="10974"/>
                  </a:cubicBezTo>
                  <a:cubicBezTo>
                    <a:pt x="7654" y="13157"/>
                    <a:pt x="8910" y="15072"/>
                    <a:pt x="10040" y="16680"/>
                  </a:cubicBezTo>
                  <a:cubicBezTo>
                    <a:pt x="11170" y="18289"/>
                    <a:pt x="12175" y="19591"/>
                    <a:pt x="12928" y="20395"/>
                  </a:cubicBezTo>
                  <a:cubicBezTo>
                    <a:pt x="13682" y="21200"/>
                    <a:pt x="14184" y="21506"/>
                    <a:pt x="14561" y="21391"/>
                  </a:cubicBezTo>
                  <a:cubicBezTo>
                    <a:pt x="14938" y="21276"/>
                    <a:pt x="15189" y="20740"/>
                    <a:pt x="15377" y="19055"/>
                  </a:cubicBezTo>
                  <a:cubicBezTo>
                    <a:pt x="15566" y="17370"/>
                    <a:pt x="15691" y="14536"/>
                    <a:pt x="15880" y="11932"/>
                  </a:cubicBezTo>
                  <a:cubicBezTo>
                    <a:pt x="16068" y="9327"/>
                    <a:pt x="16319" y="6953"/>
                    <a:pt x="16570" y="5229"/>
                  </a:cubicBezTo>
                  <a:cubicBezTo>
                    <a:pt x="16821" y="3506"/>
                    <a:pt x="17073" y="2434"/>
                    <a:pt x="17324" y="1591"/>
                  </a:cubicBezTo>
                  <a:cubicBezTo>
                    <a:pt x="17575" y="749"/>
                    <a:pt x="17826" y="136"/>
                    <a:pt x="18203" y="21"/>
                  </a:cubicBezTo>
                  <a:cubicBezTo>
                    <a:pt x="18580" y="-94"/>
                    <a:pt x="19082" y="289"/>
                    <a:pt x="19647" y="825"/>
                  </a:cubicBezTo>
                  <a:cubicBezTo>
                    <a:pt x="20212" y="1361"/>
                    <a:pt x="20840" y="2051"/>
                    <a:pt x="21468" y="2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888280" y="3608821"/>
              <a:ext cx="172671" cy="15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11" fill="norm" stroke="1" extrusionOk="0">
                  <a:moveTo>
                    <a:pt x="9634" y="7306"/>
                  </a:moveTo>
                  <a:cubicBezTo>
                    <a:pt x="9371" y="5903"/>
                    <a:pt x="9108" y="4501"/>
                    <a:pt x="8449" y="3238"/>
                  </a:cubicBezTo>
                  <a:cubicBezTo>
                    <a:pt x="7790" y="1976"/>
                    <a:pt x="6737" y="854"/>
                    <a:pt x="5551" y="293"/>
                  </a:cubicBezTo>
                  <a:cubicBezTo>
                    <a:pt x="4366" y="-268"/>
                    <a:pt x="3049" y="-268"/>
                    <a:pt x="1995" y="2537"/>
                  </a:cubicBezTo>
                  <a:cubicBezTo>
                    <a:pt x="942" y="5342"/>
                    <a:pt x="151" y="10953"/>
                    <a:pt x="20" y="14459"/>
                  </a:cubicBezTo>
                  <a:cubicBezTo>
                    <a:pt x="-112" y="17966"/>
                    <a:pt x="415" y="19368"/>
                    <a:pt x="1337" y="20210"/>
                  </a:cubicBezTo>
                  <a:cubicBezTo>
                    <a:pt x="2259" y="21051"/>
                    <a:pt x="3576" y="21332"/>
                    <a:pt x="4893" y="19929"/>
                  </a:cubicBezTo>
                  <a:cubicBezTo>
                    <a:pt x="6210" y="18527"/>
                    <a:pt x="7527" y="15441"/>
                    <a:pt x="8317" y="13057"/>
                  </a:cubicBezTo>
                  <a:cubicBezTo>
                    <a:pt x="9108" y="10672"/>
                    <a:pt x="9371" y="8989"/>
                    <a:pt x="10161" y="8288"/>
                  </a:cubicBezTo>
                  <a:cubicBezTo>
                    <a:pt x="10951" y="7587"/>
                    <a:pt x="12268" y="7867"/>
                    <a:pt x="13586" y="8007"/>
                  </a:cubicBezTo>
                  <a:cubicBezTo>
                    <a:pt x="14903" y="8148"/>
                    <a:pt x="16220" y="8148"/>
                    <a:pt x="17537" y="7306"/>
                  </a:cubicBezTo>
                  <a:cubicBezTo>
                    <a:pt x="18854" y="6464"/>
                    <a:pt x="20171" y="4781"/>
                    <a:pt x="21488" y="3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043601" y="3435350"/>
              <a:ext cx="214199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26" fill="norm" stroke="1" extrusionOk="0">
                  <a:moveTo>
                    <a:pt x="1101" y="12865"/>
                  </a:moveTo>
                  <a:cubicBezTo>
                    <a:pt x="465" y="11912"/>
                    <a:pt x="-170" y="10959"/>
                    <a:pt x="42" y="10721"/>
                  </a:cubicBezTo>
                  <a:cubicBezTo>
                    <a:pt x="254" y="10482"/>
                    <a:pt x="1312" y="10959"/>
                    <a:pt x="3112" y="12547"/>
                  </a:cubicBezTo>
                  <a:cubicBezTo>
                    <a:pt x="4912" y="14135"/>
                    <a:pt x="7454" y="16835"/>
                    <a:pt x="9042" y="18662"/>
                  </a:cubicBezTo>
                  <a:cubicBezTo>
                    <a:pt x="10630" y="20488"/>
                    <a:pt x="11265" y="21441"/>
                    <a:pt x="11265" y="21521"/>
                  </a:cubicBezTo>
                  <a:cubicBezTo>
                    <a:pt x="11265" y="21600"/>
                    <a:pt x="10630" y="20806"/>
                    <a:pt x="10206" y="18265"/>
                  </a:cubicBezTo>
                  <a:cubicBezTo>
                    <a:pt x="9783" y="15724"/>
                    <a:pt x="9571" y="11435"/>
                    <a:pt x="11477" y="8100"/>
                  </a:cubicBezTo>
                  <a:cubicBezTo>
                    <a:pt x="13383" y="4765"/>
                    <a:pt x="17406" y="2382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381571" y="3295377"/>
              <a:ext cx="219129" cy="45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65" fill="norm" stroke="1" extrusionOk="0">
                  <a:moveTo>
                    <a:pt x="18386" y="908"/>
                  </a:moveTo>
                  <a:cubicBezTo>
                    <a:pt x="16101" y="411"/>
                    <a:pt x="13816" y="-87"/>
                    <a:pt x="11324" y="13"/>
                  </a:cubicBezTo>
                  <a:cubicBezTo>
                    <a:pt x="8832" y="112"/>
                    <a:pt x="6132" y="809"/>
                    <a:pt x="3951" y="2700"/>
                  </a:cubicBezTo>
                  <a:cubicBezTo>
                    <a:pt x="1770" y="4591"/>
                    <a:pt x="109" y="7677"/>
                    <a:pt x="5" y="10663"/>
                  </a:cubicBezTo>
                  <a:cubicBezTo>
                    <a:pt x="-99" y="13649"/>
                    <a:pt x="1355" y="16536"/>
                    <a:pt x="3639" y="18477"/>
                  </a:cubicBezTo>
                  <a:cubicBezTo>
                    <a:pt x="5924" y="20418"/>
                    <a:pt x="9039" y="21413"/>
                    <a:pt x="12155" y="21463"/>
                  </a:cubicBezTo>
                  <a:cubicBezTo>
                    <a:pt x="15270" y="21513"/>
                    <a:pt x="18386" y="20617"/>
                    <a:pt x="21501" y="19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656249" y="3397250"/>
              <a:ext cx="2683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28" y="0"/>
                  </a:moveTo>
                  <a:cubicBezTo>
                    <a:pt x="-41" y="679"/>
                    <a:pt x="-210" y="1358"/>
                    <a:pt x="803" y="2649"/>
                  </a:cubicBezTo>
                  <a:cubicBezTo>
                    <a:pt x="1815" y="3940"/>
                    <a:pt x="4009" y="5842"/>
                    <a:pt x="6962" y="8355"/>
                  </a:cubicBezTo>
                  <a:cubicBezTo>
                    <a:pt x="9915" y="10868"/>
                    <a:pt x="13627" y="13992"/>
                    <a:pt x="16159" y="16302"/>
                  </a:cubicBezTo>
                  <a:cubicBezTo>
                    <a:pt x="18690" y="18611"/>
                    <a:pt x="20040" y="20106"/>
                    <a:pt x="213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730679" y="3427777"/>
              <a:ext cx="181172" cy="33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43" fill="norm" stroke="1" extrusionOk="0">
                  <a:moveTo>
                    <a:pt x="21250" y="483"/>
                  </a:moveTo>
                  <a:cubicBezTo>
                    <a:pt x="20009" y="213"/>
                    <a:pt x="18767" y="-57"/>
                    <a:pt x="17278" y="10"/>
                  </a:cubicBezTo>
                  <a:cubicBezTo>
                    <a:pt x="15788" y="78"/>
                    <a:pt x="14050" y="483"/>
                    <a:pt x="11319" y="2845"/>
                  </a:cubicBezTo>
                  <a:cubicBezTo>
                    <a:pt x="8588" y="5208"/>
                    <a:pt x="4864" y="9528"/>
                    <a:pt x="2629" y="12633"/>
                  </a:cubicBezTo>
                  <a:cubicBezTo>
                    <a:pt x="395" y="15738"/>
                    <a:pt x="-350" y="17628"/>
                    <a:pt x="147" y="18911"/>
                  </a:cubicBezTo>
                  <a:cubicBezTo>
                    <a:pt x="643" y="20193"/>
                    <a:pt x="2381" y="20868"/>
                    <a:pt x="4119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032499" y="3200400"/>
              <a:ext cx="97690" cy="6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6" fill="norm" stroke="1" extrusionOk="0">
                  <a:moveTo>
                    <a:pt x="0" y="0"/>
                  </a:moveTo>
                  <a:cubicBezTo>
                    <a:pt x="1379" y="727"/>
                    <a:pt x="2757" y="1455"/>
                    <a:pt x="5745" y="3018"/>
                  </a:cubicBezTo>
                  <a:cubicBezTo>
                    <a:pt x="8732" y="4582"/>
                    <a:pt x="13328" y="6982"/>
                    <a:pt x="16545" y="9418"/>
                  </a:cubicBezTo>
                  <a:cubicBezTo>
                    <a:pt x="19762" y="11855"/>
                    <a:pt x="21600" y="14327"/>
                    <a:pt x="21140" y="16109"/>
                  </a:cubicBezTo>
                  <a:cubicBezTo>
                    <a:pt x="20681" y="17891"/>
                    <a:pt x="17923" y="18982"/>
                    <a:pt x="14936" y="19818"/>
                  </a:cubicBezTo>
                  <a:cubicBezTo>
                    <a:pt x="11949" y="20655"/>
                    <a:pt x="8732" y="21236"/>
                    <a:pt x="6204" y="21418"/>
                  </a:cubicBezTo>
                  <a:cubicBezTo>
                    <a:pt x="3677" y="21600"/>
                    <a:pt x="1838" y="21382"/>
                    <a:pt x="0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369049" y="3466537"/>
              <a:ext cx="279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82" y="11375"/>
                    <a:pt x="9164" y="2735"/>
                    <a:pt x="12764" y="575"/>
                  </a:cubicBezTo>
                  <a:cubicBezTo>
                    <a:pt x="16364" y="-1585"/>
                    <a:pt x="1898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432549" y="359410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280"/>
                    <a:pt x="8229" y="12960"/>
                    <a:pt x="11829" y="9360"/>
                  </a:cubicBezTo>
                  <a:cubicBezTo>
                    <a:pt x="15429" y="5760"/>
                    <a:pt x="1851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894397" y="3414571"/>
              <a:ext cx="446203" cy="23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55" fill="norm" stroke="1" extrusionOk="0">
                  <a:moveTo>
                    <a:pt x="5862" y="3024"/>
                  </a:moveTo>
                  <a:cubicBezTo>
                    <a:pt x="5557" y="5317"/>
                    <a:pt x="5253" y="7611"/>
                    <a:pt x="4645" y="10478"/>
                  </a:cubicBezTo>
                  <a:cubicBezTo>
                    <a:pt x="4036" y="13346"/>
                    <a:pt x="3123" y="16786"/>
                    <a:pt x="2464" y="18793"/>
                  </a:cubicBezTo>
                  <a:cubicBezTo>
                    <a:pt x="1805" y="20801"/>
                    <a:pt x="1400" y="21374"/>
                    <a:pt x="892" y="20896"/>
                  </a:cubicBezTo>
                  <a:cubicBezTo>
                    <a:pt x="385" y="20418"/>
                    <a:pt x="-223" y="18889"/>
                    <a:pt x="81" y="16022"/>
                  </a:cubicBezTo>
                  <a:cubicBezTo>
                    <a:pt x="385" y="13155"/>
                    <a:pt x="1602" y="8949"/>
                    <a:pt x="3783" y="5986"/>
                  </a:cubicBezTo>
                  <a:cubicBezTo>
                    <a:pt x="5963" y="3024"/>
                    <a:pt x="9107" y="1303"/>
                    <a:pt x="11743" y="539"/>
                  </a:cubicBezTo>
                  <a:cubicBezTo>
                    <a:pt x="14380" y="-226"/>
                    <a:pt x="16509" y="-35"/>
                    <a:pt x="18031" y="252"/>
                  </a:cubicBezTo>
                  <a:cubicBezTo>
                    <a:pt x="19552" y="539"/>
                    <a:pt x="20464" y="921"/>
                    <a:pt x="21377" y="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7340599" y="3074725"/>
              <a:ext cx="279401" cy="20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827"/>
                  </a:moveTo>
                  <a:cubicBezTo>
                    <a:pt x="655" y="1172"/>
                    <a:pt x="1309" y="518"/>
                    <a:pt x="2536" y="190"/>
                  </a:cubicBezTo>
                  <a:cubicBezTo>
                    <a:pt x="3764" y="-137"/>
                    <a:pt x="5564" y="-137"/>
                    <a:pt x="7036" y="954"/>
                  </a:cubicBezTo>
                  <a:cubicBezTo>
                    <a:pt x="8509" y="2045"/>
                    <a:pt x="9655" y="4227"/>
                    <a:pt x="9491" y="7172"/>
                  </a:cubicBezTo>
                  <a:cubicBezTo>
                    <a:pt x="9327" y="10118"/>
                    <a:pt x="7855" y="13827"/>
                    <a:pt x="7036" y="16336"/>
                  </a:cubicBezTo>
                  <a:cubicBezTo>
                    <a:pt x="6218" y="18845"/>
                    <a:pt x="6055" y="20154"/>
                    <a:pt x="6382" y="20808"/>
                  </a:cubicBezTo>
                  <a:cubicBezTo>
                    <a:pt x="6709" y="21463"/>
                    <a:pt x="7527" y="21463"/>
                    <a:pt x="10145" y="21136"/>
                  </a:cubicBezTo>
                  <a:cubicBezTo>
                    <a:pt x="12764" y="20808"/>
                    <a:pt x="17182" y="20154"/>
                    <a:pt x="21600" y="19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0" y="1610454"/>
              <a:ext cx="311150" cy="50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4547" y="1175"/>
                  </a:moveTo>
                  <a:cubicBezTo>
                    <a:pt x="12049" y="639"/>
                    <a:pt x="9551" y="104"/>
                    <a:pt x="7567" y="14"/>
                  </a:cubicBezTo>
                  <a:cubicBezTo>
                    <a:pt x="5584" y="-75"/>
                    <a:pt x="4114" y="282"/>
                    <a:pt x="3086" y="639"/>
                  </a:cubicBezTo>
                  <a:cubicBezTo>
                    <a:pt x="2057" y="996"/>
                    <a:pt x="1469" y="1353"/>
                    <a:pt x="955" y="1710"/>
                  </a:cubicBezTo>
                  <a:cubicBezTo>
                    <a:pt x="441" y="2067"/>
                    <a:pt x="0" y="2424"/>
                    <a:pt x="0" y="2826"/>
                  </a:cubicBezTo>
                  <a:cubicBezTo>
                    <a:pt x="0" y="3227"/>
                    <a:pt x="441" y="3674"/>
                    <a:pt x="1690" y="4209"/>
                  </a:cubicBezTo>
                  <a:cubicBezTo>
                    <a:pt x="2939" y="4745"/>
                    <a:pt x="4996" y="5370"/>
                    <a:pt x="6465" y="6485"/>
                  </a:cubicBezTo>
                  <a:cubicBezTo>
                    <a:pt x="7935" y="7601"/>
                    <a:pt x="8816" y="9208"/>
                    <a:pt x="9110" y="10234"/>
                  </a:cubicBezTo>
                  <a:cubicBezTo>
                    <a:pt x="9404" y="11261"/>
                    <a:pt x="9110" y="11707"/>
                    <a:pt x="8669" y="12064"/>
                  </a:cubicBezTo>
                  <a:cubicBezTo>
                    <a:pt x="8229" y="12421"/>
                    <a:pt x="7641" y="12689"/>
                    <a:pt x="6980" y="12823"/>
                  </a:cubicBezTo>
                  <a:cubicBezTo>
                    <a:pt x="6318" y="12956"/>
                    <a:pt x="5584" y="12956"/>
                    <a:pt x="5290" y="12733"/>
                  </a:cubicBezTo>
                  <a:cubicBezTo>
                    <a:pt x="4996" y="12510"/>
                    <a:pt x="5143" y="12064"/>
                    <a:pt x="5878" y="11751"/>
                  </a:cubicBezTo>
                  <a:cubicBezTo>
                    <a:pt x="6612" y="11439"/>
                    <a:pt x="7935" y="11261"/>
                    <a:pt x="8596" y="11439"/>
                  </a:cubicBezTo>
                  <a:cubicBezTo>
                    <a:pt x="9257" y="11618"/>
                    <a:pt x="9257" y="12153"/>
                    <a:pt x="9037" y="13670"/>
                  </a:cubicBezTo>
                  <a:cubicBezTo>
                    <a:pt x="8816" y="15188"/>
                    <a:pt x="8376" y="17687"/>
                    <a:pt x="8376" y="19160"/>
                  </a:cubicBezTo>
                  <a:cubicBezTo>
                    <a:pt x="8376" y="20632"/>
                    <a:pt x="8816" y="21079"/>
                    <a:pt x="9478" y="21302"/>
                  </a:cubicBezTo>
                  <a:cubicBezTo>
                    <a:pt x="10139" y="21525"/>
                    <a:pt x="11020" y="21525"/>
                    <a:pt x="13078" y="21168"/>
                  </a:cubicBezTo>
                  <a:cubicBezTo>
                    <a:pt x="15135" y="20811"/>
                    <a:pt x="18367" y="20097"/>
                    <a:pt x="21600" y="19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54794" y="1746936"/>
              <a:ext cx="265906" cy="20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05" fill="norm" stroke="1" extrusionOk="0">
                  <a:moveTo>
                    <a:pt x="965" y="6608"/>
                  </a:moveTo>
                  <a:cubicBezTo>
                    <a:pt x="622" y="5495"/>
                    <a:pt x="279" y="4381"/>
                    <a:pt x="107" y="3157"/>
                  </a:cubicBezTo>
                  <a:cubicBezTo>
                    <a:pt x="-64" y="1932"/>
                    <a:pt x="-64" y="596"/>
                    <a:pt x="365" y="150"/>
                  </a:cubicBezTo>
                  <a:cubicBezTo>
                    <a:pt x="793" y="-295"/>
                    <a:pt x="1650" y="150"/>
                    <a:pt x="3879" y="2823"/>
                  </a:cubicBezTo>
                  <a:cubicBezTo>
                    <a:pt x="6107" y="5495"/>
                    <a:pt x="9707" y="10394"/>
                    <a:pt x="12879" y="13845"/>
                  </a:cubicBezTo>
                  <a:cubicBezTo>
                    <a:pt x="16050" y="17297"/>
                    <a:pt x="18793" y="19301"/>
                    <a:pt x="21536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13692" y="1709432"/>
              <a:ext cx="113359" cy="30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9" fill="norm" stroke="1" extrusionOk="0">
                  <a:moveTo>
                    <a:pt x="21422" y="1709"/>
                  </a:moveTo>
                  <a:cubicBezTo>
                    <a:pt x="19022" y="1109"/>
                    <a:pt x="16622" y="509"/>
                    <a:pt x="14222" y="209"/>
                  </a:cubicBezTo>
                  <a:cubicBezTo>
                    <a:pt x="11822" y="-91"/>
                    <a:pt x="9422" y="-91"/>
                    <a:pt x="7622" y="359"/>
                  </a:cubicBezTo>
                  <a:cubicBezTo>
                    <a:pt x="5822" y="809"/>
                    <a:pt x="4622" y="1709"/>
                    <a:pt x="3222" y="4484"/>
                  </a:cubicBezTo>
                  <a:cubicBezTo>
                    <a:pt x="1822" y="7259"/>
                    <a:pt x="222" y="11909"/>
                    <a:pt x="22" y="15059"/>
                  </a:cubicBezTo>
                  <a:cubicBezTo>
                    <a:pt x="-178" y="18209"/>
                    <a:pt x="1022" y="19859"/>
                    <a:pt x="2222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84199" y="1816100"/>
              <a:ext cx="571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6207"/>
                    <a:pt x="6400" y="12414"/>
                    <a:pt x="10000" y="16014"/>
                  </a:cubicBezTo>
                  <a:cubicBezTo>
                    <a:pt x="13600" y="19614"/>
                    <a:pt x="17600" y="206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42949" y="187325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01699" y="18796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81099" y="18097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384299" y="1765300"/>
              <a:ext cx="1016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536699" y="1390650"/>
              <a:ext cx="3365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51" y="1523"/>
                    <a:pt x="1902" y="3046"/>
                    <a:pt x="4347" y="5469"/>
                  </a:cubicBezTo>
                  <a:cubicBezTo>
                    <a:pt x="6792" y="7892"/>
                    <a:pt x="10732" y="11215"/>
                    <a:pt x="13857" y="14054"/>
                  </a:cubicBezTo>
                  <a:cubicBezTo>
                    <a:pt x="16981" y="16892"/>
                    <a:pt x="19291" y="192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742762" y="1352550"/>
              <a:ext cx="9238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20951" y="0"/>
                  </a:moveTo>
                  <a:cubicBezTo>
                    <a:pt x="16631" y="2300"/>
                    <a:pt x="12311" y="4600"/>
                    <a:pt x="8471" y="7400"/>
                  </a:cubicBezTo>
                  <a:cubicBezTo>
                    <a:pt x="4631" y="10200"/>
                    <a:pt x="1271" y="13500"/>
                    <a:pt x="311" y="15950"/>
                  </a:cubicBezTo>
                  <a:cubicBezTo>
                    <a:pt x="-649" y="18400"/>
                    <a:pt x="791" y="20000"/>
                    <a:pt x="2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911349" y="1621427"/>
              <a:ext cx="158751" cy="10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0" y="8804"/>
                  </a:moveTo>
                  <a:cubicBezTo>
                    <a:pt x="288" y="11008"/>
                    <a:pt x="576" y="13212"/>
                    <a:pt x="1152" y="15637"/>
                  </a:cubicBezTo>
                  <a:cubicBezTo>
                    <a:pt x="1728" y="18061"/>
                    <a:pt x="2592" y="20706"/>
                    <a:pt x="3168" y="20927"/>
                  </a:cubicBezTo>
                  <a:cubicBezTo>
                    <a:pt x="3744" y="21147"/>
                    <a:pt x="4032" y="18943"/>
                    <a:pt x="4320" y="16078"/>
                  </a:cubicBezTo>
                  <a:cubicBezTo>
                    <a:pt x="4608" y="13212"/>
                    <a:pt x="4896" y="9686"/>
                    <a:pt x="5328" y="6820"/>
                  </a:cubicBezTo>
                  <a:cubicBezTo>
                    <a:pt x="5760" y="3955"/>
                    <a:pt x="6336" y="1751"/>
                    <a:pt x="7344" y="649"/>
                  </a:cubicBezTo>
                  <a:cubicBezTo>
                    <a:pt x="8352" y="-453"/>
                    <a:pt x="9792" y="-453"/>
                    <a:pt x="12240" y="3074"/>
                  </a:cubicBezTo>
                  <a:cubicBezTo>
                    <a:pt x="14688" y="6600"/>
                    <a:pt x="18144" y="13653"/>
                    <a:pt x="21600" y="20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038349" y="1176573"/>
              <a:ext cx="191989" cy="58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3" fill="norm" stroke="1" extrusionOk="0">
                  <a:moveTo>
                    <a:pt x="0" y="1342"/>
                  </a:moveTo>
                  <a:cubicBezTo>
                    <a:pt x="235" y="872"/>
                    <a:pt x="470" y="403"/>
                    <a:pt x="1174" y="168"/>
                  </a:cubicBezTo>
                  <a:cubicBezTo>
                    <a:pt x="1878" y="-67"/>
                    <a:pt x="3052" y="-67"/>
                    <a:pt x="4696" y="246"/>
                  </a:cubicBezTo>
                  <a:cubicBezTo>
                    <a:pt x="6339" y="559"/>
                    <a:pt x="8452" y="1185"/>
                    <a:pt x="9978" y="2242"/>
                  </a:cubicBezTo>
                  <a:cubicBezTo>
                    <a:pt x="11504" y="3298"/>
                    <a:pt x="12443" y="4785"/>
                    <a:pt x="12326" y="6037"/>
                  </a:cubicBezTo>
                  <a:cubicBezTo>
                    <a:pt x="12209" y="7290"/>
                    <a:pt x="11035" y="8307"/>
                    <a:pt x="10448" y="9050"/>
                  </a:cubicBezTo>
                  <a:cubicBezTo>
                    <a:pt x="9861" y="9794"/>
                    <a:pt x="9861" y="10263"/>
                    <a:pt x="11270" y="11007"/>
                  </a:cubicBezTo>
                  <a:cubicBezTo>
                    <a:pt x="12678" y="11750"/>
                    <a:pt x="15496" y="12768"/>
                    <a:pt x="17726" y="13903"/>
                  </a:cubicBezTo>
                  <a:cubicBezTo>
                    <a:pt x="19957" y="15037"/>
                    <a:pt x="21600" y="16290"/>
                    <a:pt x="21248" y="17503"/>
                  </a:cubicBezTo>
                  <a:cubicBezTo>
                    <a:pt x="20896" y="18716"/>
                    <a:pt x="18548" y="19890"/>
                    <a:pt x="16670" y="20555"/>
                  </a:cubicBezTo>
                  <a:cubicBezTo>
                    <a:pt x="14791" y="21220"/>
                    <a:pt x="13383" y="21376"/>
                    <a:pt x="11974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27686" y="1924050"/>
              <a:ext cx="2082114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519" y="21600"/>
                  </a:moveTo>
                  <a:cubicBezTo>
                    <a:pt x="278" y="21512"/>
                    <a:pt x="37" y="21424"/>
                    <a:pt x="4" y="21424"/>
                  </a:cubicBezTo>
                  <a:cubicBezTo>
                    <a:pt x="-29" y="21424"/>
                    <a:pt x="146" y="21512"/>
                    <a:pt x="629" y="21293"/>
                  </a:cubicBezTo>
                  <a:cubicBezTo>
                    <a:pt x="1111" y="21073"/>
                    <a:pt x="1901" y="20546"/>
                    <a:pt x="2734" y="19932"/>
                  </a:cubicBezTo>
                  <a:cubicBezTo>
                    <a:pt x="3567" y="19317"/>
                    <a:pt x="4445" y="18615"/>
                    <a:pt x="5267" y="17912"/>
                  </a:cubicBezTo>
                  <a:cubicBezTo>
                    <a:pt x="6089" y="17210"/>
                    <a:pt x="6857" y="16507"/>
                    <a:pt x="7701" y="15717"/>
                  </a:cubicBezTo>
                  <a:cubicBezTo>
                    <a:pt x="8545" y="14927"/>
                    <a:pt x="9466" y="14049"/>
                    <a:pt x="10245" y="13215"/>
                  </a:cubicBezTo>
                  <a:cubicBezTo>
                    <a:pt x="11023" y="12380"/>
                    <a:pt x="11659" y="11590"/>
                    <a:pt x="12284" y="10844"/>
                  </a:cubicBezTo>
                  <a:cubicBezTo>
                    <a:pt x="12909" y="10098"/>
                    <a:pt x="13523" y="9395"/>
                    <a:pt x="14269" y="8517"/>
                  </a:cubicBezTo>
                  <a:cubicBezTo>
                    <a:pt x="15014" y="7639"/>
                    <a:pt x="15891" y="6585"/>
                    <a:pt x="16758" y="5576"/>
                  </a:cubicBezTo>
                  <a:cubicBezTo>
                    <a:pt x="17624" y="4566"/>
                    <a:pt x="18479" y="3600"/>
                    <a:pt x="19279" y="2678"/>
                  </a:cubicBezTo>
                  <a:cubicBezTo>
                    <a:pt x="20080" y="1756"/>
                    <a:pt x="20825" y="878"/>
                    <a:pt x="215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07950" y="1974850"/>
              <a:ext cx="2501900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" y="21034"/>
                    <a:pt x="1060" y="20467"/>
                    <a:pt x="1663" y="20063"/>
                  </a:cubicBezTo>
                  <a:cubicBezTo>
                    <a:pt x="2266" y="19658"/>
                    <a:pt x="2942" y="19416"/>
                    <a:pt x="3536" y="19092"/>
                  </a:cubicBezTo>
                  <a:cubicBezTo>
                    <a:pt x="4130" y="18769"/>
                    <a:pt x="4642" y="18364"/>
                    <a:pt x="5208" y="17798"/>
                  </a:cubicBezTo>
                  <a:cubicBezTo>
                    <a:pt x="5775" y="17231"/>
                    <a:pt x="6396" y="16503"/>
                    <a:pt x="7045" y="15735"/>
                  </a:cubicBezTo>
                  <a:cubicBezTo>
                    <a:pt x="7693" y="14966"/>
                    <a:pt x="8370" y="14157"/>
                    <a:pt x="9082" y="13348"/>
                  </a:cubicBezTo>
                  <a:cubicBezTo>
                    <a:pt x="9795" y="12539"/>
                    <a:pt x="10544" y="11730"/>
                    <a:pt x="11284" y="10921"/>
                  </a:cubicBezTo>
                  <a:cubicBezTo>
                    <a:pt x="12024" y="10112"/>
                    <a:pt x="12755" y="9303"/>
                    <a:pt x="13486" y="8494"/>
                  </a:cubicBezTo>
                  <a:cubicBezTo>
                    <a:pt x="14217" y="7685"/>
                    <a:pt x="14948" y="6876"/>
                    <a:pt x="15761" y="5987"/>
                  </a:cubicBezTo>
                  <a:cubicBezTo>
                    <a:pt x="16575" y="5097"/>
                    <a:pt x="17470" y="4126"/>
                    <a:pt x="18265" y="3276"/>
                  </a:cubicBezTo>
                  <a:cubicBezTo>
                    <a:pt x="19060" y="2427"/>
                    <a:pt x="19754" y="1699"/>
                    <a:pt x="20293" y="1173"/>
                  </a:cubicBezTo>
                  <a:cubicBezTo>
                    <a:pt x="20832" y="647"/>
                    <a:pt x="21216" y="3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569199" y="2307943"/>
              <a:ext cx="336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47" y="11375"/>
                    <a:pt x="8694" y="2735"/>
                    <a:pt x="12294" y="575"/>
                  </a:cubicBezTo>
                  <a:cubicBezTo>
                    <a:pt x="15894" y="-1585"/>
                    <a:pt x="1874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600949" y="2455556"/>
              <a:ext cx="3302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985" y="13205"/>
                    <a:pt x="9969" y="5728"/>
                    <a:pt x="13569" y="2405"/>
                  </a:cubicBezTo>
                  <a:cubicBezTo>
                    <a:pt x="17169" y="-918"/>
                    <a:pt x="19385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553449" y="2248851"/>
              <a:ext cx="273051" cy="39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978"/>
                  </a:moveTo>
                  <a:cubicBezTo>
                    <a:pt x="502" y="520"/>
                    <a:pt x="1005" y="63"/>
                    <a:pt x="1591" y="6"/>
                  </a:cubicBezTo>
                  <a:cubicBezTo>
                    <a:pt x="2177" y="-51"/>
                    <a:pt x="2847" y="292"/>
                    <a:pt x="4605" y="2120"/>
                  </a:cubicBezTo>
                  <a:cubicBezTo>
                    <a:pt x="6363" y="3949"/>
                    <a:pt x="9209" y="7263"/>
                    <a:pt x="11721" y="10235"/>
                  </a:cubicBezTo>
                  <a:cubicBezTo>
                    <a:pt x="14233" y="13206"/>
                    <a:pt x="16409" y="15835"/>
                    <a:pt x="18000" y="17663"/>
                  </a:cubicBezTo>
                  <a:cubicBezTo>
                    <a:pt x="19591" y="19492"/>
                    <a:pt x="20595" y="20520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610599" y="2266950"/>
              <a:ext cx="2984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9" y="2647"/>
                    <a:pt x="15779" y="5294"/>
                    <a:pt x="12868" y="7941"/>
                  </a:cubicBezTo>
                  <a:cubicBezTo>
                    <a:pt x="9957" y="10588"/>
                    <a:pt x="7047" y="13235"/>
                    <a:pt x="4902" y="15512"/>
                  </a:cubicBezTo>
                  <a:cubicBezTo>
                    <a:pt x="2757" y="17788"/>
                    <a:pt x="1379" y="196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528049" y="2120900"/>
              <a:ext cx="412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8" y="16320"/>
                    <a:pt x="5317" y="11040"/>
                    <a:pt x="8917" y="7440"/>
                  </a:cubicBezTo>
                  <a:cubicBezTo>
                    <a:pt x="12517" y="3840"/>
                    <a:pt x="17058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090596" y="1818999"/>
              <a:ext cx="3545582" cy="128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2" fill="norm" stroke="1" extrusionOk="0">
                  <a:moveTo>
                    <a:pt x="19573" y="6559"/>
                  </a:moveTo>
                  <a:cubicBezTo>
                    <a:pt x="19573" y="6204"/>
                    <a:pt x="19573" y="5849"/>
                    <a:pt x="19599" y="5494"/>
                  </a:cubicBezTo>
                  <a:cubicBezTo>
                    <a:pt x="19624" y="5138"/>
                    <a:pt x="19676" y="4783"/>
                    <a:pt x="19695" y="4517"/>
                  </a:cubicBezTo>
                  <a:cubicBezTo>
                    <a:pt x="19714" y="4250"/>
                    <a:pt x="19701" y="4073"/>
                    <a:pt x="19592" y="3859"/>
                  </a:cubicBezTo>
                  <a:cubicBezTo>
                    <a:pt x="19483" y="3646"/>
                    <a:pt x="19277" y="3398"/>
                    <a:pt x="18948" y="3220"/>
                  </a:cubicBezTo>
                  <a:cubicBezTo>
                    <a:pt x="18620" y="3042"/>
                    <a:pt x="18170" y="2936"/>
                    <a:pt x="17706" y="2847"/>
                  </a:cubicBezTo>
                  <a:cubicBezTo>
                    <a:pt x="17243" y="2758"/>
                    <a:pt x="16767" y="2687"/>
                    <a:pt x="16265" y="2580"/>
                  </a:cubicBezTo>
                  <a:cubicBezTo>
                    <a:pt x="15763" y="2474"/>
                    <a:pt x="15235" y="2332"/>
                    <a:pt x="14758" y="2190"/>
                  </a:cubicBezTo>
                  <a:cubicBezTo>
                    <a:pt x="14282" y="2048"/>
                    <a:pt x="13857" y="1905"/>
                    <a:pt x="13407" y="1746"/>
                  </a:cubicBezTo>
                  <a:cubicBezTo>
                    <a:pt x="12956" y="1586"/>
                    <a:pt x="12480" y="1408"/>
                    <a:pt x="11997" y="1266"/>
                  </a:cubicBezTo>
                  <a:cubicBezTo>
                    <a:pt x="11515" y="1124"/>
                    <a:pt x="11025" y="1017"/>
                    <a:pt x="10543" y="911"/>
                  </a:cubicBezTo>
                  <a:cubicBezTo>
                    <a:pt x="10060" y="804"/>
                    <a:pt x="9584" y="698"/>
                    <a:pt x="9114" y="591"/>
                  </a:cubicBezTo>
                  <a:cubicBezTo>
                    <a:pt x="8644" y="484"/>
                    <a:pt x="8181" y="378"/>
                    <a:pt x="7724" y="289"/>
                  </a:cubicBezTo>
                  <a:cubicBezTo>
                    <a:pt x="7267" y="200"/>
                    <a:pt x="6816" y="129"/>
                    <a:pt x="6327" y="76"/>
                  </a:cubicBezTo>
                  <a:cubicBezTo>
                    <a:pt x="5838" y="23"/>
                    <a:pt x="5310" y="-13"/>
                    <a:pt x="4808" y="5"/>
                  </a:cubicBezTo>
                  <a:cubicBezTo>
                    <a:pt x="4306" y="23"/>
                    <a:pt x="3830" y="94"/>
                    <a:pt x="3353" y="325"/>
                  </a:cubicBezTo>
                  <a:cubicBezTo>
                    <a:pt x="2877" y="555"/>
                    <a:pt x="2401" y="946"/>
                    <a:pt x="1957" y="1408"/>
                  </a:cubicBezTo>
                  <a:cubicBezTo>
                    <a:pt x="1513" y="1870"/>
                    <a:pt x="1101" y="2403"/>
                    <a:pt x="779" y="3042"/>
                  </a:cubicBezTo>
                  <a:cubicBezTo>
                    <a:pt x="457" y="3682"/>
                    <a:pt x="225" y="4428"/>
                    <a:pt x="103" y="5263"/>
                  </a:cubicBezTo>
                  <a:cubicBezTo>
                    <a:pt x="-19" y="6098"/>
                    <a:pt x="-32" y="7021"/>
                    <a:pt x="58" y="8051"/>
                  </a:cubicBezTo>
                  <a:cubicBezTo>
                    <a:pt x="148" y="9082"/>
                    <a:pt x="341" y="10219"/>
                    <a:pt x="624" y="11231"/>
                  </a:cubicBezTo>
                  <a:cubicBezTo>
                    <a:pt x="908" y="12244"/>
                    <a:pt x="1281" y="13132"/>
                    <a:pt x="1667" y="13896"/>
                  </a:cubicBezTo>
                  <a:cubicBezTo>
                    <a:pt x="2053" y="14659"/>
                    <a:pt x="2452" y="15299"/>
                    <a:pt x="2871" y="15903"/>
                  </a:cubicBezTo>
                  <a:cubicBezTo>
                    <a:pt x="3289" y="16507"/>
                    <a:pt x="3727" y="17075"/>
                    <a:pt x="4190" y="17626"/>
                  </a:cubicBezTo>
                  <a:cubicBezTo>
                    <a:pt x="4654" y="18176"/>
                    <a:pt x="5143" y="18709"/>
                    <a:pt x="5619" y="19153"/>
                  </a:cubicBezTo>
                  <a:cubicBezTo>
                    <a:pt x="6095" y="19598"/>
                    <a:pt x="6559" y="19953"/>
                    <a:pt x="7048" y="20255"/>
                  </a:cubicBezTo>
                  <a:cubicBezTo>
                    <a:pt x="7537" y="20557"/>
                    <a:pt x="8052" y="20805"/>
                    <a:pt x="8593" y="21001"/>
                  </a:cubicBezTo>
                  <a:cubicBezTo>
                    <a:pt x="9133" y="21196"/>
                    <a:pt x="9700" y="21338"/>
                    <a:pt x="10202" y="21427"/>
                  </a:cubicBezTo>
                  <a:cubicBezTo>
                    <a:pt x="10704" y="21516"/>
                    <a:pt x="11141" y="21551"/>
                    <a:pt x="11579" y="21569"/>
                  </a:cubicBezTo>
                  <a:cubicBezTo>
                    <a:pt x="12017" y="21587"/>
                    <a:pt x="12454" y="21587"/>
                    <a:pt x="12943" y="21569"/>
                  </a:cubicBezTo>
                  <a:cubicBezTo>
                    <a:pt x="13433" y="21551"/>
                    <a:pt x="13973" y="21516"/>
                    <a:pt x="14495" y="21445"/>
                  </a:cubicBezTo>
                  <a:cubicBezTo>
                    <a:pt x="15016" y="21374"/>
                    <a:pt x="15518" y="21267"/>
                    <a:pt x="16033" y="21107"/>
                  </a:cubicBezTo>
                  <a:cubicBezTo>
                    <a:pt x="16548" y="20948"/>
                    <a:pt x="17076" y="20734"/>
                    <a:pt x="17578" y="20450"/>
                  </a:cubicBezTo>
                  <a:cubicBezTo>
                    <a:pt x="18080" y="20166"/>
                    <a:pt x="18556" y="19811"/>
                    <a:pt x="19032" y="19349"/>
                  </a:cubicBezTo>
                  <a:cubicBezTo>
                    <a:pt x="19508" y="18887"/>
                    <a:pt x="19985" y="18319"/>
                    <a:pt x="20371" y="17715"/>
                  </a:cubicBezTo>
                  <a:cubicBezTo>
                    <a:pt x="20757" y="17111"/>
                    <a:pt x="21053" y="16471"/>
                    <a:pt x="21253" y="15654"/>
                  </a:cubicBezTo>
                  <a:cubicBezTo>
                    <a:pt x="21452" y="14837"/>
                    <a:pt x="21555" y="13842"/>
                    <a:pt x="21562" y="12848"/>
                  </a:cubicBezTo>
                  <a:cubicBezTo>
                    <a:pt x="21568" y="11853"/>
                    <a:pt x="21478" y="10858"/>
                    <a:pt x="21272" y="9952"/>
                  </a:cubicBezTo>
                  <a:cubicBezTo>
                    <a:pt x="21066" y="9046"/>
                    <a:pt x="20744" y="8229"/>
                    <a:pt x="20352" y="7536"/>
                  </a:cubicBezTo>
                  <a:cubicBezTo>
                    <a:pt x="19959" y="6844"/>
                    <a:pt x="19496" y="6275"/>
                    <a:pt x="19077" y="5760"/>
                  </a:cubicBezTo>
                  <a:cubicBezTo>
                    <a:pt x="18659" y="5245"/>
                    <a:pt x="18286" y="4783"/>
                    <a:pt x="18009" y="4339"/>
                  </a:cubicBezTo>
                  <a:cubicBezTo>
                    <a:pt x="17732" y="3895"/>
                    <a:pt x="17552" y="3469"/>
                    <a:pt x="17372" y="3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956549" y="3753555"/>
              <a:ext cx="2667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114" y="12126"/>
                    <a:pt x="8229" y="4168"/>
                    <a:pt x="11829" y="1326"/>
                  </a:cubicBezTo>
                  <a:cubicBezTo>
                    <a:pt x="15429" y="-1516"/>
                    <a:pt x="18514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005038" y="3879850"/>
              <a:ext cx="288063" cy="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0" fill="norm" stroke="1" extrusionOk="0">
                  <a:moveTo>
                    <a:pt x="3010" y="17280"/>
                  </a:moveTo>
                  <a:cubicBezTo>
                    <a:pt x="1591" y="18720"/>
                    <a:pt x="172" y="20160"/>
                    <a:pt x="15" y="20880"/>
                  </a:cubicBezTo>
                  <a:cubicBezTo>
                    <a:pt x="-143" y="21600"/>
                    <a:pt x="961" y="21600"/>
                    <a:pt x="4350" y="18720"/>
                  </a:cubicBezTo>
                  <a:cubicBezTo>
                    <a:pt x="7740" y="15840"/>
                    <a:pt x="13416" y="10080"/>
                    <a:pt x="16648" y="6480"/>
                  </a:cubicBezTo>
                  <a:cubicBezTo>
                    <a:pt x="19880" y="2880"/>
                    <a:pt x="20669" y="1440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997949" y="3505200"/>
              <a:ext cx="381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28"/>
                    <a:pt x="9600" y="10656"/>
                    <a:pt x="13200" y="14256"/>
                  </a:cubicBezTo>
                  <a:cubicBezTo>
                    <a:pt x="16800" y="17856"/>
                    <a:pt x="19200" y="197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820149" y="3877997"/>
              <a:ext cx="501651" cy="4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0" y="20543"/>
                  </a:moveTo>
                  <a:cubicBezTo>
                    <a:pt x="3099" y="13030"/>
                    <a:pt x="6197" y="5517"/>
                    <a:pt x="9478" y="2230"/>
                  </a:cubicBezTo>
                  <a:cubicBezTo>
                    <a:pt x="12759" y="-1057"/>
                    <a:pt x="16223" y="-118"/>
                    <a:pt x="18273" y="1291"/>
                  </a:cubicBezTo>
                  <a:cubicBezTo>
                    <a:pt x="20324" y="2700"/>
                    <a:pt x="20962" y="4578"/>
                    <a:pt x="21600" y="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991599" y="4102100"/>
              <a:ext cx="1841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08"/>
                    <a:pt x="0" y="9415"/>
                    <a:pt x="0" y="12462"/>
                  </a:cubicBezTo>
                  <a:cubicBezTo>
                    <a:pt x="0" y="15508"/>
                    <a:pt x="0" y="16892"/>
                    <a:pt x="124" y="18277"/>
                  </a:cubicBezTo>
                  <a:cubicBezTo>
                    <a:pt x="248" y="19662"/>
                    <a:pt x="497" y="21046"/>
                    <a:pt x="869" y="21046"/>
                  </a:cubicBezTo>
                  <a:cubicBezTo>
                    <a:pt x="1241" y="21046"/>
                    <a:pt x="1738" y="19662"/>
                    <a:pt x="2731" y="16477"/>
                  </a:cubicBezTo>
                  <a:cubicBezTo>
                    <a:pt x="3724" y="13292"/>
                    <a:pt x="5214" y="8308"/>
                    <a:pt x="6455" y="5400"/>
                  </a:cubicBezTo>
                  <a:cubicBezTo>
                    <a:pt x="7697" y="2492"/>
                    <a:pt x="8690" y="1662"/>
                    <a:pt x="10924" y="2077"/>
                  </a:cubicBezTo>
                  <a:cubicBezTo>
                    <a:pt x="13159" y="2492"/>
                    <a:pt x="16634" y="4154"/>
                    <a:pt x="18621" y="7615"/>
                  </a:cubicBezTo>
                  <a:cubicBezTo>
                    <a:pt x="20607" y="11077"/>
                    <a:pt x="21103" y="163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580481" y="3591848"/>
              <a:ext cx="433469" cy="39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2" fill="norm" stroke="1" extrusionOk="0">
                  <a:moveTo>
                    <a:pt x="15182" y="1509"/>
                  </a:moveTo>
                  <a:cubicBezTo>
                    <a:pt x="15496" y="1047"/>
                    <a:pt x="15811" y="585"/>
                    <a:pt x="16230" y="296"/>
                  </a:cubicBezTo>
                  <a:cubicBezTo>
                    <a:pt x="16650" y="8"/>
                    <a:pt x="17174" y="-108"/>
                    <a:pt x="17331" y="123"/>
                  </a:cubicBezTo>
                  <a:cubicBezTo>
                    <a:pt x="17489" y="354"/>
                    <a:pt x="17279" y="932"/>
                    <a:pt x="16125" y="1798"/>
                  </a:cubicBezTo>
                  <a:cubicBezTo>
                    <a:pt x="14972" y="2664"/>
                    <a:pt x="12875" y="3819"/>
                    <a:pt x="10149" y="5321"/>
                  </a:cubicBezTo>
                  <a:cubicBezTo>
                    <a:pt x="7423" y="6822"/>
                    <a:pt x="4067" y="8671"/>
                    <a:pt x="2180" y="9826"/>
                  </a:cubicBezTo>
                  <a:cubicBezTo>
                    <a:pt x="292" y="10981"/>
                    <a:pt x="-127" y="11443"/>
                    <a:pt x="30" y="11789"/>
                  </a:cubicBezTo>
                  <a:cubicBezTo>
                    <a:pt x="188" y="12136"/>
                    <a:pt x="922" y="12367"/>
                    <a:pt x="2285" y="12482"/>
                  </a:cubicBezTo>
                  <a:cubicBezTo>
                    <a:pt x="3648" y="12598"/>
                    <a:pt x="5640" y="12598"/>
                    <a:pt x="6951" y="12713"/>
                  </a:cubicBezTo>
                  <a:cubicBezTo>
                    <a:pt x="8261" y="12829"/>
                    <a:pt x="8890" y="13060"/>
                    <a:pt x="9153" y="13464"/>
                  </a:cubicBezTo>
                  <a:cubicBezTo>
                    <a:pt x="9415" y="13868"/>
                    <a:pt x="9310" y="14446"/>
                    <a:pt x="8419" y="15312"/>
                  </a:cubicBezTo>
                  <a:cubicBezTo>
                    <a:pt x="7527" y="16179"/>
                    <a:pt x="5850" y="17334"/>
                    <a:pt x="4644" y="18142"/>
                  </a:cubicBezTo>
                  <a:cubicBezTo>
                    <a:pt x="3438" y="18951"/>
                    <a:pt x="2704" y="19413"/>
                    <a:pt x="2127" y="19875"/>
                  </a:cubicBezTo>
                  <a:cubicBezTo>
                    <a:pt x="1551" y="20337"/>
                    <a:pt x="1131" y="20799"/>
                    <a:pt x="1184" y="21088"/>
                  </a:cubicBezTo>
                  <a:cubicBezTo>
                    <a:pt x="1236" y="21376"/>
                    <a:pt x="1760" y="21492"/>
                    <a:pt x="3910" y="21492"/>
                  </a:cubicBezTo>
                  <a:cubicBezTo>
                    <a:pt x="6059" y="21492"/>
                    <a:pt x="9834" y="21376"/>
                    <a:pt x="13032" y="21261"/>
                  </a:cubicBezTo>
                  <a:cubicBezTo>
                    <a:pt x="16230" y="21145"/>
                    <a:pt x="18852" y="21030"/>
                    <a:pt x="21473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200262" y="3611489"/>
              <a:ext cx="270888" cy="4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6" fill="norm" stroke="1" extrusionOk="0">
                  <a:moveTo>
                    <a:pt x="18629" y="80"/>
                  </a:moveTo>
                  <a:cubicBezTo>
                    <a:pt x="16650" y="-22"/>
                    <a:pt x="14671" y="-124"/>
                    <a:pt x="12528" y="436"/>
                  </a:cubicBezTo>
                  <a:cubicBezTo>
                    <a:pt x="10384" y="997"/>
                    <a:pt x="8076" y="2219"/>
                    <a:pt x="5768" y="4410"/>
                  </a:cubicBezTo>
                  <a:cubicBezTo>
                    <a:pt x="3459" y="6601"/>
                    <a:pt x="1151" y="9759"/>
                    <a:pt x="326" y="12051"/>
                  </a:cubicBezTo>
                  <a:cubicBezTo>
                    <a:pt x="-498" y="14344"/>
                    <a:pt x="162" y="15770"/>
                    <a:pt x="3212" y="17095"/>
                  </a:cubicBezTo>
                  <a:cubicBezTo>
                    <a:pt x="6262" y="18419"/>
                    <a:pt x="11704" y="19642"/>
                    <a:pt x="15084" y="20355"/>
                  </a:cubicBezTo>
                  <a:cubicBezTo>
                    <a:pt x="18464" y="21068"/>
                    <a:pt x="19783" y="21272"/>
                    <a:pt x="21102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553699" y="3719206"/>
              <a:ext cx="215901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35"/>
                  </a:moveTo>
                  <a:cubicBezTo>
                    <a:pt x="1059" y="-16"/>
                    <a:pt x="2118" y="-167"/>
                    <a:pt x="3282" y="437"/>
                  </a:cubicBezTo>
                  <a:cubicBezTo>
                    <a:pt x="4447" y="1041"/>
                    <a:pt x="5718" y="2401"/>
                    <a:pt x="7835" y="4893"/>
                  </a:cubicBezTo>
                  <a:cubicBezTo>
                    <a:pt x="9953" y="7385"/>
                    <a:pt x="12918" y="11011"/>
                    <a:pt x="15353" y="13956"/>
                  </a:cubicBezTo>
                  <a:cubicBezTo>
                    <a:pt x="17788" y="16902"/>
                    <a:pt x="19694" y="19167"/>
                    <a:pt x="2160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0620287" y="3752850"/>
              <a:ext cx="19376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9144" y="432"/>
                    <a:pt x="16796" y="864"/>
                    <a:pt x="13509" y="2664"/>
                  </a:cubicBezTo>
                  <a:cubicBezTo>
                    <a:pt x="10222" y="4464"/>
                    <a:pt x="5996" y="7632"/>
                    <a:pt x="3414" y="10296"/>
                  </a:cubicBezTo>
                  <a:cubicBezTo>
                    <a:pt x="831" y="12960"/>
                    <a:pt x="-108" y="15120"/>
                    <a:pt x="9" y="16920"/>
                  </a:cubicBezTo>
                  <a:cubicBezTo>
                    <a:pt x="127" y="18720"/>
                    <a:pt x="1301" y="20160"/>
                    <a:pt x="24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0845799" y="3994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896599" y="39052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1068049" y="3934322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26" y="12302"/>
                    <a:pt x="9051" y="4448"/>
                    <a:pt x="12651" y="1502"/>
                  </a:cubicBezTo>
                  <a:cubicBezTo>
                    <a:pt x="16251" y="-1443"/>
                    <a:pt x="1892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1442699" y="3842692"/>
              <a:ext cx="234951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111"/>
                  </a:moveTo>
                  <a:cubicBezTo>
                    <a:pt x="778" y="511"/>
                    <a:pt x="1557" y="-89"/>
                    <a:pt x="2919" y="11"/>
                  </a:cubicBezTo>
                  <a:cubicBezTo>
                    <a:pt x="4281" y="111"/>
                    <a:pt x="6227" y="911"/>
                    <a:pt x="8951" y="3611"/>
                  </a:cubicBezTo>
                  <a:cubicBezTo>
                    <a:pt x="11676" y="6311"/>
                    <a:pt x="15178" y="10911"/>
                    <a:pt x="17416" y="14211"/>
                  </a:cubicBezTo>
                  <a:cubicBezTo>
                    <a:pt x="19654" y="17511"/>
                    <a:pt x="20627" y="19511"/>
                    <a:pt x="2160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518899" y="3873500"/>
              <a:ext cx="2095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236" y="1557"/>
                  </a:cubicBezTo>
                  <a:cubicBezTo>
                    <a:pt x="15055" y="3114"/>
                    <a:pt x="11782" y="6227"/>
                    <a:pt x="8727" y="9827"/>
                  </a:cubicBezTo>
                  <a:cubicBezTo>
                    <a:pt x="5673" y="13427"/>
                    <a:pt x="2836" y="17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417299" y="3769454"/>
              <a:ext cx="2984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685" y="4868"/>
                    <a:pt x="3370" y="-1303"/>
                    <a:pt x="6970" y="240"/>
                  </a:cubicBezTo>
                  <a:cubicBezTo>
                    <a:pt x="10570" y="1783"/>
                    <a:pt x="16085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1779249" y="3752850"/>
              <a:ext cx="150491" cy="44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71" fill="norm" stroke="1" extrusionOk="0">
                  <a:moveTo>
                    <a:pt x="14203" y="0"/>
                  </a:moveTo>
                  <a:cubicBezTo>
                    <a:pt x="16866" y="2242"/>
                    <a:pt x="19529" y="4483"/>
                    <a:pt x="20564" y="7387"/>
                  </a:cubicBezTo>
                  <a:cubicBezTo>
                    <a:pt x="21600" y="10291"/>
                    <a:pt x="21008" y="13857"/>
                    <a:pt x="18049" y="16353"/>
                  </a:cubicBezTo>
                  <a:cubicBezTo>
                    <a:pt x="15090" y="18849"/>
                    <a:pt x="9764" y="20275"/>
                    <a:pt x="6362" y="20938"/>
                  </a:cubicBezTo>
                  <a:cubicBezTo>
                    <a:pt x="2959" y="21600"/>
                    <a:pt x="1479" y="21498"/>
                    <a:pt x="0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1988799" y="3604994"/>
              <a:ext cx="266701" cy="24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55"/>
                  </a:moveTo>
                  <a:cubicBezTo>
                    <a:pt x="2229" y="-26"/>
                    <a:pt x="4457" y="-208"/>
                    <a:pt x="5829" y="609"/>
                  </a:cubicBezTo>
                  <a:cubicBezTo>
                    <a:pt x="7200" y="1426"/>
                    <a:pt x="7714" y="3241"/>
                    <a:pt x="7971" y="4602"/>
                  </a:cubicBezTo>
                  <a:cubicBezTo>
                    <a:pt x="8229" y="5963"/>
                    <a:pt x="8229" y="6871"/>
                    <a:pt x="7971" y="7688"/>
                  </a:cubicBezTo>
                  <a:cubicBezTo>
                    <a:pt x="7714" y="8505"/>
                    <a:pt x="7200" y="9231"/>
                    <a:pt x="6600" y="10138"/>
                  </a:cubicBezTo>
                  <a:cubicBezTo>
                    <a:pt x="6000" y="11046"/>
                    <a:pt x="5314" y="12135"/>
                    <a:pt x="5657" y="13042"/>
                  </a:cubicBezTo>
                  <a:cubicBezTo>
                    <a:pt x="6000" y="13950"/>
                    <a:pt x="7371" y="14676"/>
                    <a:pt x="10200" y="16037"/>
                  </a:cubicBezTo>
                  <a:cubicBezTo>
                    <a:pt x="13029" y="17399"/>
                    <a:pt x="17314" y="19395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678753" y="2864213"/>
              <a:ext cx="5716448" cy="186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6" fill="norm" stroke="1" extrusionOk="0">
                  <a:moveTo>
                    <a:pt x="14922" y="4935"/>
                  </a:moveTo>
                  <a:cubicBezTo>
                    <a:pt x="14666" y="4567"/>
                    <a:pt x="14410" y="4198"/>
                    <a:pt x="14139" y="3940"/>
                  </a:cubicBezTo>
                  <a:cubicBezTo>
                    <a:pt x="13867" y="3682"/>
                    <a:pt x="13579" y="3535"/>
                    <a:pt x="13327" y="3387"/>
                  </a:cubicBezTo>
                  <a:cubicBezTo>
                    <a:pt x="13075" y="3240"/>
                    <a:pt x="12859" y="3092"/>
                    <a:pt x="12612" y="2920"/>
                  </a:cubicBezTo>
                  <a:cubicBezTo>
                    <a:pt x="12364" y="2748"/>
                    <a:pt x="12084" y="2552"/>
                    <a:pt x="11796" y="2330"/>
                  </a:cubicBezTo>
                  <a:cubicBezTo>
                    <a:pt x="11508" y="2109"/>
                    <a:pt x="11213" y="1864"/>
                    <a:pt x="10917" y="1642"/>
                  </a:cubicBezTo>
                  <a:cubicBezTo>
                    <a:pt x="10621" y="1421"/>
                    <a:pt x="10325" y="1225"/>
                    <a:pt x="10014" y="1040"/>
                  </a:cubicBezTo>
                  <a:cubicBezTo>
                    <a:pt x="9702" y="856"/>
                    <a:pt x="9374" y="684"/>
                    <a:pt x="9074" y="573"/>
                  </a:cubicBezTo>
                  <a:cubicBezTo>
                    <a:pt x="8774" y="463"/>
                    <a:pt x="8503" y="414"/>
                    <a:pt x="8215" y="365"/>
                  </a:cubicBezTo>
                  <a:cubicBezTo>
                    <a:pt x="7927" y="315"/>
                    <a:pt x="7623" y="266"/>
                    <a:pt x="7320" y="217"/>
                  </a:cubicBezTo>
                  <a:cubicBezTo>
                    <a:pt x="7016" y="168"/>
                    <a:pt x="6712" y="119"/>
                    <a:pt x="6412" y="82"/>
                  </a:cubicBezTo>
                  <a:cubicBezTo>
                    <a:pt x="6112" y="45"/>
                    <a:pt x="5817" y="21"/>
                    <a:pt x="5517" y="8"/>
                  </a:cubicBezTo>
                  <a:cubicBezTo>
                    <a:pt x="5217" y="-4"/>
                    <a:pt x="4913" y="-4"/>
                    <a:pt x="4622" y="21"/>
                  </a:cubicBezTo>
                  <a:cubicBezTo>
                    <a:pt x="4330" y="45"/>
                    <a:pt x="4050" y="94"/>
                    <a:pt x="3754" y="193"/>
                  </a:cubicBezTo>
                  <a:cubicBezTo>
                    <a:pt x="3458" y="291"/>
                    <a:pt x="3147" y="438"/>
                    <a:pt x="2847" y="623"/>
                  </a:cubicBezTo>
                  <a:cubicBezTo>
                    <a:pt x="2547" y="807"/>
                    <a:pt x="2259" y="1028"/>
                    <a:pt x="1996" y="1262"/>
                  </a:cubicBezTo>
                  <a:cubicBezTo>
                    <a:pt x="1732" y="1495"/>
                    <a:pt x="1492" y="1741"/>
                    <a:pt x="1252" y="2109"/>
                  </a:cubicBezTo>
                  <a:cubicBezTo>
                    <a:pt x="1012" y="2478"/>
                    <a:pt x="772" y="2969"/>
                    <a:pt x="585" y="3596"/>
                  </a:cubicBezTo>
                  <a:cubicBezTo>
                    <a:pt x="397" y="4223"/>
                    <a:pt x="261" y="4984"/>
                    <a:pt x="169" y="5832"/>
                  </a:cubicBezTo>
                  <a:cubicBezTo>
                    <a:pt x="77" y="6680"/>
                    <a:pt x="29" y="7614"/>
                    <a:pt x="9" y="8486"/>
                  </a:cubicBezTo>
                  <a:cubicBezTo>
                    <a:pt x="-11" y="9358"/>
                    <a:pt x="-3" y="10169"/>
                    <a:pt x="69" y="10956"/>
                  </a:cubicBezTo>
                  <a:cubicBezTo>
                    <a:pt x="141" y="11742"/>
                    <a:pt x="277" y="12504"/>
                    <a:pt x="445" y="13180"/>
                  </a:cubicBezTo>
                  <a:cubicBezTo>
                    <a:pt x="613" y="13855"/>
                    <a:pt x="812" y="14445"/>
                    <a:pt x="1056" y="15010"/>
                  </a:cubicBezTo>
                  <a:cubicBezTo>
                    <a:pt x="1300" y="15576"/>
                    <a:pt x="1588" y="16116"/>
                    <a:pt x="1880" y="16595"/>
                  </a:cubicBezTo>
                  <a:cubicBezTo>
                    <a:pt x="2171" y="17074"/>
                    <a:pt x="2467" y="17492"/>
                    <a:pt x="2739" y="17824"/>
                  </a:cubicBezTo>
                  <a:cubicBezTo>
                    <a:pt x="3011" y="18156"/>
                    <a:pt x="3259" y="18401"/>
                    <a:pt x="3522" y="18635"/>
                  </a:cubicBezTo>
                  <a:cubicBezTo>
                    <a:pt x="3786" y="18868"/>
                    <a:pt x="4066" y="19090"/>
                    <a:pt x="4358" y="19298"/>
                  </a:cubicBezTo>
                  <a:cubicBezTo>
                    <a:pt x="4650" y="19507"/>
                    <a:pt x="4953" y="19704"/>
                    <a:pt x="5269" y="19888"/>
                  </a:cubicBezTo>
                  <a:cubicBezTo>
                    <a:pt x="5585" y="20072"/>
                    <a:pt x="5913" y="20244"/>
                    <a:pt x="6248" y="20404"/>
                  </a:cubicBezTo>
                  <a:cubicBezTo>
                    <a:pt x="6584" y="20564"/>
                    <a:pt x="6928" y="20711"/>
                    <a:pt x="7220" y="20834"/>
                  </a:cubicBezTo>
                  <a:cubicBezTo>
                    <a:pt x="7511" y="20957"/>
                    <a:pt x="7751" y="21055"/>
                    <a:pt x="7987" y="21129"/>
                  </a:cubicBezTo>
                  <a:cubicBezTo>
                    <a:pt x="8223" y="21203"/>
                    <a:pt x="8455" y="21252"/>
                    <a:pt x="8695" y="21301"/>
                  </a:cubicBezTo>
                  <a:cubicBezTo>
                    <a:pt x="8934" y="21350"/>
                    <a:pt x="9182" y="21399"/>
                    <a:pt x="9422" y="21436"/>
                  </a:cubicBezTo>
                  <a:cubicBezTo>
                    <a:pt x="9662" y="21473"/>
                    <a:pt x="9894" y="21498"/>
                    <a:pt x="10129" y="21510"/>
                  </a:cubicBezTo>
                  <a:cubicBezTo>
                    <a:pt x="10365" y="21522"/>
                    <a:pt x="10605" y="21522"/>
                    <a:pt x="10897" y="21535"/>
                  </a:cubicBezTo>
                  <a:cubicBezTo>
                    <a:pt x="11189" y="21547"/>
                    <a:pt x="11532" y="21571"/>
                    <a:pt x="11864" y="21584"/>
                  </a:cubicBezTo>
                  <a:cubicBezTo>
                    <a:pt x="12196" y="21596"/>
                    <a:pt x="12516" y="21596"/>
                    <a:pt x="12831" y="21596"/>
                  </a:cubicBezTo>
                  <a:cubicBezTo>
                    <a:pt x="13147" y="21596"/>
                    <a:pt x="13459" y="21596"/>
                    <a:pt x="13763" y="21584"/>
                  </a:cubicBezTo>
                  <a:cubicBezTo>
                    <a:pt x="14067" y="21571"/>
                    <a:pt x="14362" y="21547"/>
                    <a:pt x="14654" y="21510"/>
                  </a:cubicBezTo>
                  <a:cubicBezTo>
                    <a:pt x="14946" y="21473"/>
                    <a:pt x="15234" y="21424"/>
                    <a:pt x="15514" y="21375"/>
                  </a:cubicBezTo>
                  <a:cubicBezTo>
                    <a:pt x="15793" y="21326"/>
                    <a:pt x="16065" y="21277"/>
                    <a:pt x="16369" y="21191"/>
                  </a:cubicBezTo>
                  <a:cubicBezTo>
                    <a:pt x="16673" y="21105"/>
                    <a:pt x="17008" y="20982"/>
                    <a:pt x="17320" y="20847"/>
                  </a:cubicBezTo>
                  <a:cubicBezTo>
                    <a:pt x="17632" y="20711"/>
                    <a:pt x="17920" y="20564"/>
                    <a:pt x="18231" y="20355"/>
                  </a:cubicBezTo>
                  <a:cubicBezTo>
                    <a:pt x="18543" y="20146"/>
                    <a:pt x="18879" y="19876"/>
                    <a:pt x="19187" y="19606"/>
                  </a:cubicBezTo>
                  <a:cubicBezTo>
                    <a:pt x="19495" y="19335"/>
                    <a:pt x="19774" y="19065"/>
                    <a:pt x="20046" y="18733"/>
                  </a:cubicBezTo>
                  <a:cubicBezTo>
                    <a:pt x="20318" y="18401"/>
                    <a:pt x="20582" y="18008"/>
                    <a:pt x="20838" y="17529"/>
                  </a:cubicBezTo>
                  <a:cubicBezTo>
                    <a:pt x="21093" y="17050"/>
                    <a:pt x="21341" y="16485"/>
                    <a:pt x="21589" y="15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0242549" y="3064462"/>
              <a:ext cx="2133601" cy="36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21503"/>
                  </a:moveTo>
                  <a:cubicBezTo>
                    <a:pt x="20871" y="18756"/>
                    <a:pt x="20143" y="16009"/>
                    <a:pt x="19457" y="13637"/>
                  </a:cubicBezTo>
                  <a:cubicBezTo>
                    <a:pt x="18771" y="11265"/>
                    <a:pt x="18129" y="9267"/>
                    <a:pt x="17411" y="7582"/>
                  </a:cubicBezTo>
                  <a:cubicBezTo>
                    <a:pt x="16693" y="5896"/>
                    <a:pt x="15900" y="4523"/>
                    <a:pt x="15150" y="3524"/>
                  </a:cubicBezTo>
                  <a:cubicBezTo>
                    <a:pt x="14400" y="2525"/>
                    <a:pt x="13693" y="1901"/>
                    <a:pt x="12943" y="1401"/>
                  </a:cubicBezTo>
                  <a:cubicBezTo>
                    <a:pt x="12193" y="902"/>
                    <a:pt x="11400" y="527"/>
                    <a:pt x="10575" y="278"/>
                  </a:cubicBezTo>
                  <a:cubicBezTo>
                    <a:pt x="9750" y="28"/>
                    <a:pt x="8893" y="-97"/>
                    <a:pt x="8036" y="90"/>
                  </a:cubicBezTo>
                  <a:cubicBezTo>
                    <a:pt x="7179" y="278"/>
                    <a:pt x="6321" y="777"/>
                    <a:pt x="5368" y="1651"/>
                  </a:cubicBezTo>
                  <a:cubicBezTo>
                    <a:pt x="4414" y="2525"/>
                    <a:pt x="3364" y="3774"/>
                    <a:pt x="2454" y="5209"/>
                  </a:cubicBezTo>
                  <a:cubicBezTo>
                    <a:pt x="1543" y="6645"/>
                    <a:pt x="771" y="8268"/>
                    <a:pt x="0" y="9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022349" y="4889764"/>
              <a:ext cx="8667751" cy="2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6509"/>
                  </a:moveTo>
                  <a:cubicBezTo>
                    <a:pt x="21" y="4835"/>
                    <a:pt x="42" y="3160"/>
                    <a:pt x="124" y="2156"/>
                  </a:cubicBezTo>
                  <a:cubicBezTo>
                    <a:pt x="206" y="1151"/>
                    <a:pt x="348" y="816"/>
                    <a:pt x="520" y="565"/>
                  </a:cubicBezTo>
                  <a:cubicBezTo>
                    <a:pt x="691" y="314"/>
                    <a:pt x="891" y="146"/>
                    <a:pt x="1095" y="63"/>
                  </a:cubicBezTo>
                  <a:cubicBezTo>
                    <a:pt x="1298" y="-21"/>
                    <a:pt x="1503" y="-21"/>
                    <a:pt x="1691" y="63"/>
                  </a:cubicBezTo>
                  <a:cubicBezTo>
                    <a:pt x="1878" y="146"/>
                    <a:pt x="2047" y="314"/>
                    <a:pt x="2223" y="565"/>
                  </a:cubicBezTo>
                  <a:cubicBezTo>
                    <a:pt x="2400" y="816"/>
                    <a:pt x="2585" y="1151"/>
                    <a:pt x="2782" y="1570"/>
                  </a:cubicBezTo>
                  <a:cubicBezTo>
                    <a:pt x="2980" y="1988"/>
                    <a:pt x="3191" y="2491"/>
                    <a:pt x="3357" y="2826"/>
                  </a:cubicBezTo>
                  <a:cubicBezTo>
                    <a:pt x="3524" y="3160"/>
                    <a:pt x="3645" y="3328"/>
                    <a:pt x="3764" y="3495"/>
                  </a:cubicBezTo>
                  <a:cubicBezTo>
                    <a:pt x="3882" y="3663"/>
                    <a:pt x="3998" y="3830"/>
                    <a:pt x="4120" y="3998"/>
                  </a:cubicBezTo>
                  <a:cubicBezTo>
                    <a:pt x="4241" y="4165"/>
                    <a:pt x="4367" y="4332"/>
                    <a:pt x="4507" y="4500"/>
                  </a:cubicBezTo>
                  <a:cubicBezTo>
                    <a:pt x="4647" y="4667"/>
                    <a:pt x="4800" y="4835"/>
                    <a:pt x="4935" y="5002"/>
                  </a:cubicBezTo>
                  <a:cubicBezTo>
                    <a:pt x="5069" y="5170"/>
                    <a:pt x="5185" y="5337"/>
                    <a:pt x="5320" y="5588"/>
                  </a:cubicBezTo>
                  <a:cubicBezTo>
                    <a:pt x="5454" y="5839"/>
                    <a:pt x="5607" y="6174"/>
                    <a:pt x="5768" y="6426"/>
                  </a:cubicBezTo>
                  <a:cubicBezTo>
                    <a:pt x="5929" y="6677"/>
                    <a:pt x="6098" y="6844"/>
                    <a:pt x="6266" y="7012"/>
                  </a:cubicBezTo>
                  <a:cubicBezTo>
                    <a:pt x="6435" y="7179"/>
                    <a:pt x="6604" y="7346"/>
                    <a:pt x="6767" y="7514"/>
                  </a:cubicBezTo>
                  <a:cubicBezTo>
                    <a:pt x="6931" y="7681"/>
                    <a:pt x="7089" y="7849"/>
                    <a:pt x="7266" y="8016"/>
                  </a:cubicBezTo>
                  <a:cubicBezTo>
                    <a:pt x="7443" y="8184"/>
                    <a:pt x="7638" y="8351"/>
                    <a:pt x="7828" y="8435"/>
                  </a:cubicBezTo>
                  <a:cubicBezTo>
                    <a:pt x="8018" y="8519"/>
                    <a:pt x="8202" y="8519"/>
                    <a:pt x="8397" y="8602"/>
                  </a:cubicBezTo>
                  <a:cubicBezTo>
                    <a:pt x="8593" y="8686"/>
                    <a:pt x="8798" y="8853"/>
                    <a:pt x="8996" y="8937"/>
                  </a:cubicBezTo>
                  <a:cubicBezTo>
                    <a:pt x="9194" y="9021"/>
                    <a:pt x="9384" y="9021"/>
                    <a:pt x="9592" y="9021"/>
                  </a:cubicBezTo>
                  <a:cubicBezTo>
                    <a:pt x="9800" y="9021"/>
                    <a:pt x="10027" y="9021"/>
                    <a:pt x="10251" y="9021"/>
                  </a:cubicBezTo>
                  <a:cubicBezTo>
                    <a:pt x="10476" y="9021"/>
                    <a:pt x="10697" y="9021"/>
                    <a:pt x="10921" y="9021"/>
                  </a:cubicBezTo>
                  <a:cubicBezTo>
                    <a:pt x="11145" y="9021"/>
                    <a:pt x="11372" y="9021"/>
                    <a:pt x="11591" y="9021"/>
                  </a:cubicBezTo>
                  <a:cubicBezTo>
                    <a:pt x="11810" y="9021"/>
                    <a:pt x="12021" y="9021"/>
                    <a:pt x="12245" y="9021"/>
                  </a:cubicBezTo>
                  <a:cubicBezTo>
                    <a:pt x="12469" y="9021"/>
                    <a:pt x="12707" y="9021"/>
                    <a:pt x="12939" y="9021"/>
                  </a:cubicBezTo>
                  <a:cubicBezTo>
                    <a:pt x="13171" y="9021"/>
                    <a:pt x="13398" y="9021"/>
                    <a:pt x="13627" y="9105"/>
                  </a:cubicBezTo>
                  <a:cubicBezTo>
                    <a:pt x="13857" y="9188"/>
                    <a:pt x="14089" y="9356"/>
                    <a:pt x="14310" y="9523"/>
                  </a:cubicBezTo>
                  <a:cubicBezTo>
                    <a:pt x="14532" y="9691"/>
                    <a:pt x="14743" y="9858"/>
                    <a:pt x="14964" y="10026"/>
                  </a:cubicBezTo>
                  <a:cubicBezTo>
                    <a:pt x="15186" y="10193"/>
                    <a:pt x="15418" y="10360"/>
                    <a:pt x="15645" y="10528"/>
                  </a:cubicBezTo>
                  <a:cubicBezTo>
                    <a:pt x="15872" y="10695"/>
                    <a:pt x="16093" y="10863"/>
                    <a:pt x="16315" y="11030"/>
                  </a:cubicBezTo>
                  <a:cubicBezTo>
                    <a:pt x="16536" y="11198"/>
                    <a:pt x="16758" y="11365"/>
                    <a:pt x="16964" y="11532"/>
                  </a:cubicBezTo>
                  <a:cubicBezTo>
                    <a:pt x="17169" y="11700"/>
                    <a:pt x="17359" y="11867"/>
                    <a:pt x="17562" y="12119"/>
                  </a:cubicBezTo>
                  <a:cubicBezTo>
                    <a:pt x="17765" y="12370"/>
                    <a:pt x="17982" y="12705"/>
                    <a:pt x="18282" y="13207"/>
                  </a:cubicBezTo>
                  <a:cubicBezTo>
                    <a:pt x="18583" y="13709"/>
                    <a:pt x="18968" y="14379"/>
                    <a:pt x="19242" y="14965"/>
                  </a:cubicBezTo>
                  <a:cubicBezTo>
                    <a:pt x="19516" y="15551"/>
                    <a:pt x="19680" y="16053"/>
                    <a:pt x="19925" y="16723"/>
                  </a:cubicBezTo>
                  <a:cubicBezTo>
                    <a:pt x="20171" y="17393"/>
                    <a:pt x="20498" y="18230"/>
                    <a:pt x="20790" y="19067"/>
                  </a:cubicBezTo>
                  <a:cubicBezTo>
                    <a:pt x="21083" y="19905"/>
                    <a:pt x="21342" y="20742"/>
                    <a:pt x="21600" y="21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695399" y="5392621"/>
              <a:ext cx="406451" cy="38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01" fill="norm" stroke="1" extrusionOk="0">
                  <a:moveTo>
                    <a:pt x="339" y="2384"/>
                  </a:moveTo>
                  <a:cubicBezTo>
                    <a:pt x="115" y="1679"/>
                    <a:pt x="-109" y="975"/>
                    <a:pt x="59" y="505"/>
                  </a:cubicBezTo>
                  <a:cubicBezTo>
                    <a:pt x="227" y="36"/>
                    <a:pt x="786" y="-199"/>
                    <a:pt x="2185" y="212"/>
                  </a:cubicBezTo>
                  <a:cubicBezTo>
                    <a:pt x="3584" y="623"/>
                    <a:pt x="5823" y="1679"/>
                    <a:pt x="8397" y="3616"/>
                  </a:cubicBezTo>
                  <a:cubicBezTo>
                    <a:pt x="10971" y="5553"/>
                    <a:pt x="13881" y="8371"/>
                    <a:pt x="15895" y="10953"/>
                  </a:cubicBezTo>
                  <a:cubicBezTo>
                    <a:pt x="17910" y="13536"/>
                    <a:pt x="19029" y="15884"/>
                    <a:pt x="19812" y="17586"/>
                  </a:cubicBezTo>
                  <a:cubicBezTo>
                    <a:pt x="20596" y="19288"/>
                    <a:pt x="21043" y="20344"/>
                    <a:pt x="21491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845597" y="5340350"/>
              <a:ext cx="319753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7" fill="norm" stroke="1" extrusionOk="0">
                  <a:moveTo>
                    <a:pt x="21467" y="0"/>
                  </a:moveTo>
                  <a:cubicBezTo>
                    <a:pt x="17914" y="3180"/>
                    <a:pt x="14362" y="6359"/>
                    <a:pt x="11093" y="9320"/>
                  </a:cubicBezTo>
                  <a:cubicBezTo>
                    <a:pt x="7825" y="12280"/>
                    <a:pt x="4841" y="15021"/>
                    <a:pt x="3064" y="16776"/>
                  </a:cubicBezTo>
                  <a:cubicBezTo>
                    <a:pt x="1288" y="18530"/>
                    <a:pt x="720" y="19297"/>
                    <a:pt x="364" y="19955"/>
                  </a:cubicBezTo>
                  <a:cubicBezTo>
                    <a:pt x="9" y="20613"/>
                    <a:pt x="-133" y="21161"/>
                    <a:pt x="151" y="21381"/>
                  </a:cubicBezTo>
                  <a:cubicBezTo>
                    <a:pt x="435" y="21600"/>
                    <a:pt x="1146" y="21490"/>
                    <a:pt x="1856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311400" y="53213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298700" y="565785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655888" y="5266618"/>
              <a:ext cx="334962" cy="44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82" fill="norm" stroke="1" extrusionOk="0">
                  <a:moveTo>
                    <a:pt x="21498" y="3213"/>
                  </a:moveTo>
                  <a:cubicBezTo>
                    <a:pt x="20275" y="2203"/>
                    <a:pt x="19053" y="1194"/>
                    <a:pt x="17355" y="588"/>
                  </a:cubicBezTo>
                  <a:cubicBezTo>
                    <a:pt x="15656" y="-17"/>
                    <a:pt x="13483" y="-219"/>
                    <a:pt x="11377" y="286"/>
                  </a:cubicBezTo>
                  <a:cubicBezTo>
                    <a:pt x="9272" y="790"/>
                    <a:pt x="7234" y="2002"/>
                    <a:pt x="5604" y="4222"/>
                  </a:cubicBezTo>
                  <a:cubicBezTo>
                    <a:pt x="3973" y="6443"/>
                    <a:pt x="2751" y="9673"/>
                    <a:pt x="1868" y="12347"/>
                  </a:cubicBezTo>
                  <a:cubicBezTo>
                    <a:pt x="985" y="15022"/>
                    <a:pt x="441" y="17142"/>
                    <a:pt x="170" y="18555"/>
                  </a:cubicBezTo>
                  <a:cubicBezTo>
                    <a:pt x="-102" y="19968"/>
                    <a:pt x="-102" y="20674"/>
                    <a:pt x="577" y="21028"/>
                  </a:cubicBezTo>
                  <a:cubicBezTo>
                    <a:pt x="1256" y="21381"/>
                    <a:pt x="2615" y="21381"/>
                    <a:pt x="5468" y="20927"/>
                  </a:cubicBezTo>
                  <a:cubicBezTo>
                    <a:pt x="8321" y="20473"/>
                    <a:pt x="12668" y="19564"/>
                    <a:pt x="17015" y="18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724150" y="5499091"/>
              <a:ext cx="158750" cy="3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0" y="14784"/>
                    <a:pt x="0" y="9100"/>
                    <a:pt x="1152" y="5121"/>
                  </a:cubicBezTo>
                  <a:cubicBezTo>
                    <a:pt x="2304" y="1142"/>
                    <a:pt x="4608" y="-1132"/>
                    <a:pt x="8208" y="573"/>
                  </a:cubicBezTo>
                  <a:cubicBezTo>
                    <a:pt x="11808" y="2279"/>
                    <a:pt x="16704" y="7963"/>
                    <a:pt x="21600" y="13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959100" y="5530850"/>
              <a:ext cx="1968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" y="2000"/>
                    <a:pt x="465" y="4000"/>
                    <a:pt x="3252" y="7400"/>
                  </a:cubicBezTo>
                  <a:cubicBezTo>
                    <a:pt x="6039" y="10800"/>
                    <a:pt x="11381" y="15600"/>
                    <a:pt x="14865" y="18200"/>
                  </a:cubicBezTo>
                  <a:cubicBezTo>
                    <a:pt x="18348" y="20800"/>
                    <a:pt x="19974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062467" y="5530850"/>
              <a:ext cx="8078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0"/>
                    <a:pt x="15209" y="0"/>
                    <a:pt x="11159" y="1680"/>
                  </a:cubicBezTo>
                  <a:cubicBezTo>
                    <a:pt x="7109" y="3360"/>
                    <a:pt x="1709" y="6720"/>
                    <a:pt x="359" y="10320"/>
                  </a:cubicBezTo>
                  <a:cubicBezTo>
                    <a:pt x="-991" y="13920"/>
                    <a:pt x="1709" y="17760"/>
                    <a:pt x="4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204217" y="5429722"/>
              <a:ext cx="242090" cy="49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97" fill="norm" stroke="1" extrusionOk="0">
                  <a:moveTo>
                    <a:pt x="3574" y="7088"/>
                  </a:moveTo>
                  <a:cubicBezTo>
                    <a:pt x="2643" y="9184"/>
                    <a:pt x="1712" y="11281"/>
                    <a:pt x="1153" y="13513"/>
                  </a:cubicBezTo>
                  <a:cubicBezTo>
                    <a:pt x="595" y="15746"/>
                    <a:pt x="409" y="18116"/>
                    <a:pt x="316" y="19529"/>
                  </a:cubicBezTo>
                  <a:cubicBezTo>
                    <a:pt x="222" y="20941"/>
                    <a:pt x="222" y="21397"/>
                    <a:pt x="129" y="21397"/>
                  </a:cubicBezTo>
                  <a:cubicBezTo>
                    <a:pt x="36" y="21397"/>
                    <a:pt x="-150" y="20941"/>
                    <a:pt x="222" y="19346"/>
                  </a:cubicBezTo>
                  <a:cubicBezTo>
                    <a:pt x="595" y="17751"/>
                    <a:pt x="1526" y="15017"/>
                    <a:pt x="2922" y="12238"/>
                  </a:cubicBezTo>
                  <a:cubicBezTo>
                    <a:pt x="4319" y="9458"/>
                    <a:pt x="6181" y="6632"/>
                    <a:pt x="8043" y="4536"/>
                  </a:cubicBezTo>
                  <a:cubicBezTo>
                    <a:pt x="9905" y="2440"/>
                    <a:pt x="11767" y="1073"/>
                    <a:pt x="13629" y="435"/>
                  </a:cubicBezTo>
                  <a:cubicBezTo>
                    <a:pt x="15491" y="-203"/>
                    <a:pt x="17353" y="-112"/>
                    <a:pt x="18750" y="526"/>
                  </a:cubicBezTo>
                  <a:cubicBezTo>
                    <a:pt x="20147" y="1164"/>
                    <a:pt x="21078" y="2349"/>
                    <a:pt x="21264" y="3397"/>
                  </a:cubicBezTo>
                  <a:cubicBezTo>
                    <a:pt x="21450" y="4445"/>
                    <a:pt x="20891" y="5356"/>
                    <a:pt x="18378" y="6405"/>
                  </a:cubicBezTo>
                  <a:cubicBezTo>
                    <a:pt x="15864" y="7453"/>
                    <a:pt x="11395" y="8638"/>
                    <a:pt x="8695" y="9184"/>
                  </a:cubicBezTo>
                  <a:cubicBezTo>
                    <a:pt x="5995" y="9731"/>
                    <a:pt x="5064" y="9640"/>
                    <a:pt x="4133" y="9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567634" y="5340350"/>
              <a:ext cx="16616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20934" y="0"/>
                  </a:moveTo>
                  <a:cubicBezTo>
                    <a:pt x="16934" y="884"/>
                    <a:pt x="12934" y="1768"/>
                    <a:pt x="9201" y="3663"/>
                  </a:cubicBezTo>
                  <a:cubicBezTo>
                    <a:pt x="5467" y="5558"/>
                    <a:pt x="2001" y="8463"/>
                    <a:pt x="667" y="11305"/>
                  </a:cubicBezTo>
                  <a:cubicBezTo>
                    <a:pt x="-666" y="14147"/>
                    <a:pt x="134" y="16926"/>
                    <a:pt x="1867" y="18632"/>
                  </a:cubicBezTo>
                  <a:cubicBezTo>
                    <a:pt x="3601" y="20337"/>
                    <a:pt x="6267" y="20968"/>
                    <a:pt x="89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884042" y="5337890"/>
              <a:ext cx="211708" cy="36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95" fill="norm" stroke="1" extrusionOk="0">
                  <a:moveTo>
                    <a:pt x="4067" y="7261"/>
                  </a:moveTo>
                  <a:cubicBezTo>
                    <a:pt x="2784" y="5763"/>
                    <a:pt x="1501" y="4265"/>
                    <a:pt x="752" y="3079"/>
                  </a:cubicBezTo>
                  <a:cubicBezTo>
                    <a:pt x="4" y="1893"/>
                    <a:pt x="-210" y="1019"/>
                    <a:pt x="218" y="519"/>
                  </a:cubicBezTo>
                  <a:cubicBezTo>
                    <a:pt x="645" y="20"/>
                    <a:pt x="1715" y="-105"/>
                    <a:pt x="3746" y="82"/>
                  </a:cubicBezTo>
                  <a:cubicBezTo>
                    <a:pt x="5778" y="270"/>
                    <a:pt x="8772" y="769"/>
                    <a:pt x="11339" y="2018"/>
                  </a:cubicBezTo>
                  <a:cubicBezTo>
                    <a:pt x="13905" y="3266"/>
                    <a:pt x="16043" y="5264"/>
                    <a:pt x="17540" y="8073"/>
                  </a:cubicBezTo>
                  <a:cubicBezTo>
                    <a:pt x="19038" y="10882"/>
                    <a:pt x="19893" y="14503"/>
                    <a:pt x="20428" y="16875"/>
                  </a:cubicBezTo>
                  <a:cubicBezTo>
                    <a:pt x="20962" y="19248"/>
                    <a:pt x="21176" y="20371"/>
                    <a:pt x="2139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905250" y="5506954"/>
              <a:ext cx="139700" cy="22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4021"/>
                  </a:moveTo>
                  <a:cubicBezTo>
                    <a:pt x="20945" y="2435"/>
                    <a:pt x="20291" y="850"/>
                    <a:pt x="19145" y="255"/>
                  </a:cubicBezTo>
                  <a:cubicBezTo>
                    <a:pt x="18000" y="-339"/>
                    <a:pt x="16364" y="57"/>
                    <a:pt x="14236" y="1940"/>
                  </a:cubicBezTo>
                  <a:cubicBezTo>
                    <a:pt x="12109" y="3822"/>
                    <a:pt x="9491" y="7191"/>
                    <a:pt x="7036" y="10659"/>
                  </a:cubicBezTo>
                  <a:cubicBezTo>
                    <a:pt x="4582" y="14127"/>
                    <a:pt x="2291" y="17694"/>
                    <a:pt x="0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159250" y="5346700"/>
              <a:ext cx="18347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5464" y="0"/>
                  </a:moveTo>
                  <a:cubicBezTo>
                    <a:pt x="18164" y="1983"/>
                    <a:pt x="20864" y="3965"/>
                    <a:pt x="21232" y="6417"/>
                  </a:cubicBezTo>
                  <a:cubicBezTo>
                    <a:pt x="21600" y="8870"/>
                    <a:pt x="19636" y="11791"/>
                    <a:pt x="15709" y="14400"/>
                  </a:cubicBezTo>
                  <a:cubicBezTo>
                    <a:pt x="11782" y="17009"/>
                    <a:pt x="5891" y="193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570133" y="5259506"/>
              <a:ext cx="173567" cy="49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1034"/>
                  </a:moveTo>
                  <a:cubicBezTo>
                    <a:pt x="17649" y="572"/>
                    <a:pt x="13698" y="111"/>
                    <a:pt x="10273" y="18"/>
                  </a:cubicBezTo>
                  <a:cubicBezTo>
                    <a:pt x="6849" y="-74"/>
                    <a:pt x="3951" y="203"/>
                    <a:pt x="2239" y="572"/>
                  </a:cubicBezTo>
                  <a:cubicBezTo>
                    <a:pt x="527" y="941"/>
                    <a:pt x="0" y="1403"/>
                    <a:pt x="0" y="1864"/>
                  </a:cubicBezTo>
                  <a:cubicBezTo>
                    <a:pt x="0" y="2326"/>
                    <a:pt x="527" y="2788"/>
                    <a:pt x="2766" y="3618"/>
                  </a:cubicBezTo>
                  <a:cubicBezTo>
                    <a:pt x="5005" y="4449"/>
                    <a:pt x="8956" y="5649"/>
                    <a:pt x="11327" y="6803"/>
                  </a:cubicBezTo>
                  <a:cubicBezTo>
                    <a:pt x="13698" y="7957"/>
                    <a:pt x="14488" y="9064"/>
                    <a:pt x="14093" y="10034"/>
                  </a:cubicBezTo>
                  <a:cubicBezTo>
                    <a:pt x="13698" y="11003"/>
                    <a:pt x="12117" y="11834"/>
                    <a:pt x="10668" y="12434"/>
                  </a:cubicBezTo>
                  <a:cubicBezTo>
                    <a:pt x="9220" y="13034"/>
                    <a:pt x="7902" y="13403"/>
                    <a:pt x="6322" y="13495"/>
                  </a:cubicBezTo>
                  <a:cubicBezTo>
                    <a:pt x="4741" y="13588"/>
                    <a:pt x="2898" y="13403"/>
                    <a:pt x="2634" y="13403"/>
                  </a:cubicBezTo>
                  <a:cubicBezTo>
                    <a:pt x="2371" y="13403"/>
                    <a:pt x="3688" y="13588"/>
                    <a:pt x="4741" y="14464"/>
                  </a:cubicBezTo>
                  <a:cubicBezTo>
                    <a:pt x="5795" y="15341"/>
                    <a:pt x="6585" y="16911"/>
                    <a:pt x="6980" y="18018"/>
                  </a:cubicBezTo>
                  <a:cubicBezTo>
                    <a:pt x="7376" y="19126"/>
                    <a:pt x="7376" y="19772"/>
                    <a:pt x="7507" y="20326"/>
                  </a:cubicBezTo>
                  <a:cubicBezTo>
                    <a:pt x="7639" y="20880"/>
                    <a:pt x="7902" y="21341"/>
                    <a:pt x="9746" y="21434"/>
                  </a:cubicBezTo>
                  <a:cubicBezTo>
                    <a:pt x="11590" y="21526"/>
                    <a:pt x="15015" y="21249"/>
                    <a:pt x="18439" y="20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883399" y="5372100"/>
              <a:ext cx="30479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0" y="2326"/>
                  </a:moveTo>
                  <a:cubicBezTo>
                    <a:pt x="4618" y="1551"/>
                    <a:pt x="9236" y="775"/>
                    <a:pt x="12290" y="388"/>
                  </a:cubicBezTo>
                  <a:cubicBezTo>
                    <a:pt x="15343" y="0"/>
                    <a:pt x="16833" y="0"/>
                    <a:pt x="18025" y="0"/>
                  </a:cubicBezTo>
                  <a:cubicBezTo>
                    <a:pt x="19217" y="0"/>
                    <a:pt x="20110" y="0"/>
                    <a:pt x="20706" y="332"/>
                  </a:cubicBezTo>
                  <a:cubicBezTo>
                    <a:pt x="21302" y="665"/>
                    <a:pt x="21600" y="1329"/>
                    <a:pt x="21377" y="3212"/>
                  </a:cubicBezTo>
                  <a:cubicBezTo>
                    <a:pt x="21153" y="5095"/>
                    <a:pt x="20408" y="8197"/>
                    <a:pt x="18770" y="11465"/>
                  </a:cubicBezTo>
                  <a:cubicBezTo>
                    <a:pt x="17131" y="14732"/>
                    <a:pt x="14599" y="18166"/>
                    <a:pt x="120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023099" y="5623837"/>
              <a:ext cx="184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69" y="12793"/>
                    <a:pt x="8938" y="5170"/>
                    <a:pt x="12538" y="1993"/>
                  </a:cubicBezTo>
                  <a:cubicBezTo>
                    <a:pt x="16138" y="-1183"/>
                    <a:pt x="18869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251699" y="565785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655106" y="5353050"/>
              <a:ext cx="1569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1271"/>
                  </a:moveTo>
                  <a:cubicBezTo>
                    <a:pt x="20018" y="635"/>
                    <a:pt x="20018" y="0"/>
                    <a:pt x="20018" y="0"/>
                  </a:cubicBezTo>
                  <a:cubicBezTo>
                    <a:pt x="20018" y="0"/>
                    <a:pt x="20018" y="635"/>
                    <a:pt x="15968" y="2594"/>
                  </a:cubicBezTo>
                  <a:cubicBezTo>
                    <a:pt x="11918" y="4553"/>
                    <a:pt x="3818" y="7835"/>
                    <a:pt x="1118" y="11224"/>
                  </a:cubicBezTo>
                  <a:cubicBezTo>
                    <a:pt x="-1582" y="14612"/>
                    <a:pt x="1118" y="1810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708899" y="5753100"/>
              <a:ext cx="1206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088453" y="5391440"/>
              <a:ext cx="191153" cy="39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41" fill="norm" stroke="1" extrusionOk="0">
                  <a:moveTo>
                    <a:pt x="20587" y="3070"/>
                  </a:moveTo>
                  <a:cubicBezTo>
                    <a:pt x="20587" y="2384"/>
                    <a:pt x="20587" y="1698"/>
                    <a:pt x="19178" y="1012"/>
                  </a:cubicBezTo>
                  <a:cubicBezTo>
                    <a:pt x="17769" y="327"/>
                    <a:pt x="14952" y="-359"/>
                    <a:pt x="11548" y="212"/>
                  </a:cubicBezTo>
                  <a:cubicBezTo>
                    <a:pt x="8143" y="784"/>
                    <a:pt x="4152" y="2612"/>
                    <a:pt x="2039" y="3812"/>
                  </a:cubicBezTo>
                  <a:cubicBezTo>
                    <a:pt x="-74" y="5012"/>
                    <a:pt x="-309" y="5584"/>
                    <a:pt x="278" y="5984"/>
                  </a:cubicBezTo>
                  <a:cubicBezTo>
                    <a:pt x="865" y="6384"/>
                    <a:pt x="2274" y="6612"/>
                    <a:pt x="5326" y="6098"/>
                  </a:cubicBezTo>
                  <a:cubicBezTo>
                    <a:pt x="8378" y="5584"/>
                    <a:pt x="13074" y="4327"/>
                    <a:pt x="16008" y="3641"/>
                  </a:cubicBezTo>
                  <a:cubicBezTo>
                    <a:pt x="18943" y="2955"/>
                    <a:pt x="20117" y="2841"/>
                    <a:pt x="20704" y="3127"/>
                  </a:cubicBezTo>
                  <a:cubicBezTo>
                    <a:pt x="21291" y="3412"/>
                    <a:pt x="21291" y="4098"/>
                    <a:pt x="21056" y="6555"/>
                  </a:cubicBezTo>
                  <a:cubicBezTo>
                    <a:pt x="20821" y="9012"/>
                    <a:pt x="20352" y="13241"/>
                    <a:pt x="20117" y="15984"/>
                  </a:cubicBezTo>
                  <a:cubicBezTo>
                    <a:pt x="19882" y="18727"/>
                    <a:pt x="19882" y="19984"/>
                    <a:pt x="19882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343899" y="581660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8737599" y="5399088"/>
              <a:ext cx="155665" cy="40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99" fill="norm" stroke="1" extrusionOk="0">
                  <a:moveTo>
                    <a:pt x="0" y="3256"/>
                  </a:moveTo>
                  <a:cubicBezTo>
                    <a:pt x="0" y="2588"/>
                    <a:pt x="0" y="1920"/>
                    <a:pt x="1584" y="1363"/>
                  </a:cubicBezTo>
                  <a:cubicBezTo>
                    <a:pt x="3168" y="807"/>
                    <a:pt x="6336" y="361"/>
                    <a:pt x="9504" y="139"/>
                  </a:cubicBezTo>
                  <a:cubicBezTo>
                    <a:pt x="12672" y="-84"/>
                    <a:pt x="15840" y="-84"/>
                    <a:pt x="18000" y="473"/>
                  </a:cubicBezTo>
                  <a:cubicBezTo>
                    <a:pt x="20160" y="1029"/>
                    <a:pt x="21312" y="2143"/>
                    <a:pt x="21168" y="3201"/>
                  </a:cubicBezTo>
                  <a:cubicBezTo>
                    <a:pt x="21024" y="4258"/>
                    <a:pt x="19584" y="5260"/>
                    <a:pt x="17856" y="5984"/>
                  </a:cubicBezTo>
                  <a:cubicBezTo>
                    <a:pt x="16128" y="6708"/>
                    <a:pt x="14112" y="7153"/>
                    <a:pt x="12528" y="7598"/>
                  </a:cubicBezTo>
                  <a:cubicBezTo>
                    <a:pt x="10944" y="8044"/>
                    <a:pt x="9792" y="8489"/>
                    <a:pt x="9648" y="8935"/>
                  </a:cubicBezTo>
                  <a:cubicBezTo>
                    <a:pt x="9504" y="9380"/>
                    <a:pt x="10368" y="9825"/>
                    <a:pt x="12528" y="10827"/>
                  </a:cubicBezTo>
                  <a:cubicBezTo>
                    <a:pt x="14688" y="11829"/>
                    <a:pt x="18144" y="13388"/>
                    <a:pt x="19872" y="14947"/>
                  </a:cubicBezTo>
                  <a:cubicBezTo>
                    <a:pt x="21600" y="16506"/>
                    <a:pt x="21600" y="18064"/>
                    <a:pt x="19152" y="19178"/>
                  </a:cubicBezTo>
                  <a:cubicBezTo>
                    <a:pt x="16704" y="20291"/>
                    <a:pt x="11808" y="20959"/>
                    <a:pt x="8496" y="21238"/>
                  </a:cubicBezTo>
                  <a:cubicBezTo>
                    <a:pt x="5184" y="21516"/>
                    <a:pt x="3456" y="21405"/>
                    <a:pt x="2448" y="21126"/>
                  </a:cubicBezTo>
                  <a:cubicBezTo>
                    <a:pt x="1440" y="20848"/>
                    <a:pt x="1152" y="20403"/>
                    <a:pt x="864" y="19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915399" y="5249677"/>
              <a:ext cx="310849" cy="77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32" fill="norm" stroke="1" extrusionOk="0">
                  <a:moveTo>
                    <a:pt x="14787" y="754"/>
                  </a:moveTo>
                  <a:cubicBezTo>
                    <a:pt x="14497" y="460"/>
                    <a:pt x="14207" y="167"/>
                    <a:pt x="14424" y="49"/>
                  </a:cubicBezTo>
                  <a:cubicBezTo>
                    <a:pt x="14642" y="-68"/>
                    <a:pt x="15366" y="-9"/>
                    <a:pt x="16671" y="607"/>
                  </a:cubicBezTo>
                  <a:cubicBezTo>
                    <a:pt x="17976" y="1223"/>
                    <a:pt x="19860" y="2397"/>
                    <a:pt x="20730" y="3424"/>
                  </a:cubicBezTo>
                  <a:cubicBezTo>
                    <a:pt x="21600" y="4452"/>
                    <a:pt x="21455" y="5332"/>
                    <a:pt x="20295" y="6418"/>
                  </a:cubicBezTo>
                  <a:cubicBezTo>
                    <a:pt x="19136" y="7504"/>
                    <a:pt x="16961" y="8795"/>
                    <a:pt x="15874" y="9734"/>
                  </a:cubicBezTo>
                  <a:cubicBezTo>
                    <a:pt x="14787" y="10673"/>
                    <a:pt x="14787" y="11260"/>
                    <a:pt x="15511" y="12317"/>
                  </a:cubicBezTo>
                  <a:cubicBezTo>
                    <a:pt x="16236" y="13373"/>
                    <a:pt x="17686" y="14899"/>
                    <a:pt x="17758" y="16073"/>
                  </a:cubicBezTo>
                  <a:cubicBezTo>
                    <a:pt x="17831" y="17247"/>
                    <a:pt x="16526" y="18069"/>
                    <a:pt x="13337" y="18920"/>
                  </a:cubicBezTo>
                  <a:cubicBezTo>
                    <a:pt x="10148" y="19771"/>
                    <a:pt x="5074" y="20652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854450" y="5898003"/>
              <a:ext cx="355600" cy="6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6" fill="norm" stroke="1" extrusionOk="0">
                  <a:moveTo>
                    <a:pt x="0" y="14541"/>
                  </a:moveTo>
                  <a:cubicBezTo>
                    <a:pt x="5143" y="9141"/>
                    <a:pt x="10286" y="3741"/>
                    <a:pt x="13629" y="1378"/>
                  </a:cubicBezTo>
                  <a:cubicBezTo>
                    <a:pt x="16971" y="-984"/>
                    <a:pt x="18514" y="-309"/>
                    <a:pt x="19543" y="3403"/>
                  </a:cubicBezTo>
                  <a:cubicBezTo>
                    <a:pt x="20571" y="7116"/>
                    <a:pt x="21086" y="13866"/>
                    <a:pt x="21600" y="20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849921" y="6007100"/>
              <a:ext cx="360129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56" fill="norm" stroke="1" extrusionOk="0">
                  <a:moveTo>
                    <a:pt x="6296" y="8640"/>
                  </a:moveTo>
                  <a:cubicBezTo>
                    <a:pt x="4538" y="11520"/>
                    <a:pt x="2780" y="14400"/>
                    <a:pt x="1587" y="16560"/>
                  </a:cubicBezTo>
                  <a:cubicBezTo>
                    <a:pt x="394" y="18720"/>
                    <a:pt x="-234" y="20160"/>
                    <a:pt x="80" y="20880"/>
                  </a:cubicBezTo>
                  <a:cubicBezTo>
                    <a:pt x="394" y="21600"/>
                    <a:pt x="1650" y="21600"/>
                    <a:pt x="4475" y="18000"/>
                  </a:cubicBezTo>
                  <a:cubicBezTo>
                    <a:pt x="7301" y="14400"/>
                    <a:pt x="11696" y="7200"/>
                    <a:pt x="14773" y="3600"/>
                  </a:cubicBezTo>
                  <a:cubicBezTo>
                    <a:pt x="17850" y="0"/>
                    <a:pt x="19608" y="0"/>
                    <a:pt x="213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156199" y="6315804"/>
              <a:ext cx="88901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43"/>
                  </a:moveTo>
                  <a:cubicBezTo>
                    <a:pt x="2057" y="416"/>
                    <a:pt x="4114" y="-111"/>
                    <a:pt x="5143" y="21"/>
                  </a:cubicBezTo>
                  <a:cubicBezTo>
                    <a:pt x="6171" y="152"/>
                    <a:pt x="6171" y="943"/>
                    <a:pt x="7200" y="3445"/>
                  </a:cubicBezTo>
                  <a:cubicBezTo>
                    <a:pt x="8229" y="5948"/>
                    <a:pt x="10286" y="10162"/>
                    <a:pt x="12857" y="13455"/>
                  </a:cubicBezTo>
                  <a:cubicBezTo>
                    <a:pt x="15429" y="16748"/>
                    <a:pt x="18514" y="19118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010149" y="6693605"/>
              <a:ext cx="4318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494" y="12126"/>
                    <a:pt x="6988" y="4168"/>
                    <a:pt x="10588" y="1326"/>
                  </a:cubicBezTo>
                  <a:cubicBezTo>
                    <a:pt x="14188" y="-1516"/>
                    <a:pt x="17894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115150" y="6854054"/>
              <a:ext cx="294108" cy="27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10" fill="norm" stroke="1" extrusionOk="0">
                  <a:moveTo>
                    <a:pt x="3890" y="7345"/>
                  </a:moveTo>
                  <a:cubicBezTo>
                    <a:pt x="3124" y="7345"/>
                    <a:pt x="2358" y="7345"/>
                    <a:pt x="1516" y="6508"/>
                  </a:cubicBezTo>
                  <a:cubicBezTo>
                    <a:pt x="673" y="5670"/>
                    <a:pt x="-246" y="3996"/>
                    <a:pt x="60" y="2657"/>
                  </a:cubicBezTo>
                  <a:cubicBezTo>
                    <a:pt x="367" y="1317"/>
                    <a:pt x="1899" y="312"/>
                    <a:pt x="4273" y="61"/>
                  </a:cubicBezTo>
                  <a:cubicBezTo>
                    <a:pt x="6648" y="-190"/>
                    <a:pt x="9865" y="312"/>
                    <a:pt x="12622" y="1987"/>
                  </a:cubicBezTo>
                  <a:cubicBezTo>
                    <a:pt x="15380" y="3661"/>
                    <a:pt x="17677" y="6508"/>
                    <a:pt x="19133" y="9605"/>
                  </a:cubicBezTo>
                  <a:cubicBezTo>
                    <a:pt x="20588" y="12703"/>
                    <a:pt x="21201" y="16052"/>
                    <a:pt x="21277" y="18061"/>
                  </a:cubicBezTo>
                  <a:cubicBezTo>
                    <a:pt x="21354" y="20070"/>
                    <a:pt x="20894" y="20740"/>
                    <a:pt x="20435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187949" y="6947895"/>
              <a:ext cx="228601" cy="24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475"/>
                  </a:moveTo>
                  <a:cubicBezTo>
                    <a:pt x="20600" y="100"/>
                    <a:pt x="19600" y="-276"/>
                    <a:pt x="18200" y="287"/>
                  </a:cubicBezTo>
                  <a:cubicBezTo>
                    <a:pt x="16800" y="851"/>
                    <a:pt x="15000" y="2354"/>
                    <a:pt x="12300" y="4795"/>
                  </a:cubicBezTo>
                  <a:cubicBezTo>
                    <a:pt x="9600" y="7237"/>
                    <a:pt x="6000" y="10618"/>
                    <a:pt x="3800" y="13529"/>
                  </a:cubicBezTo>
                  <a:cubicBezTo>
                    <a:pt x="1600" y="16441"/>
                    <a:pt x="800" y="18882"/>
                    <a:pt x="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702299" y="6638835"/>
              <a:ext cx="2476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738" y="6957"/>
                    <a:pt x="1477" y="-898"/>
                    <a:pt x="5077" y="84"/>
                  </a:cubicBezTo>
                  <a:cubicBezTo>
                    <a:pt x="8677" y="1066"/>
                    <a:pt x="15138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721349" y="6791506"/>
              <a:ext cx="234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43" y="1118"/>
                    <a:pt x="11286" y="-1582"/>
                    <a:pt x="14886" y="1118"/>
                  </a:cubicBezTo>
                  <a:cubicBezTo>
                    <a:pt x="18486" y="3818"/>
                    <a:pt x="20043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303298" y="6458656"/>
              <a:ext cx="211803" cy="43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9" fill="norm" stroke="1" extrusionOk="0">
                  <a:moveTo>
                    <a:pt x="2794" y="5022"/>
                  </a:moveTo>
                  <a:cubicBezTo>
                    <a:pt x="1939" y="3863"/>
                    <a:pt x="1083" y="2704"/>
                    <a:pt x="549" y="1808"/>
                  </a:cubicBezTo>
                  <a:cubicBezTo>
                    <a:pt x="14" y="913"/>
                    <a:pt x="-200" y="280"/>
                    <a:pt x="228" y="70"/>
                  </a:cubicBezTo>
                  <a:cubicBezTo>
                    <a:pt x="655" y="-141"/>
                    <a:pt x="1725" y="70"/>
                    <a:pt x="3650" y="1439"/>
                  </a:cubicBezTo>
                  <a:cubicBezTo>
                    <a:pt x="5574" y="2809"/>
                    <a:pt x="8354" y="5338"/>
                    <a:pt x="10814" y="8183"/>
                  </a:cubicBezTo>
                  <a:cubicBezTo>
                    <a:pt x="13273" y="11028"/>
                    <a:pt x="15412" y="14189"/>
                    <a:pt x="17123" y="16454"/>
                  </a:cubicBezTo>
                  <a:cubicBezTo>
                    <a:pt x="18834" y="18719"/>
                    <a:pt x="20117" y="20089"/>
                    <a:pt x="214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369049" y="6578600"/>
              <a:ext cx="2286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000" y="1008"/>
                  </a:cubicBezTo>
                  <a:cubicBezTo>
                    <a:pt x="16400" y="2016"/>
                    <a:pt x="14200" y="4032"/>
                    <a:pt x="11100" y="7632"/>
                  </a:cubicBezTo>
                  <a:cubicBezTo>
                    <a:pt x="8000" y="11232"/>
                    <a:pt x="4000" y="16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273799" y="6413500"/>
              <a:ext cx="260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093" y="21600"/>
                    <a:pt x="10185" y="21600"/>
                    <a:pt x="13785" y="0"/>
                  </a:cubicBezTo>
                  <a:cubicBezTo>
                    <a:pt x="17385" y="21600"/>
                    <a:pt x="19493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788149" y="66548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819899" y="6743700"/>
              <a:ext cx="254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6800"/>
                    <a:pt x="12240" y="12000"/>
                    <a:pt x="15840" y="8400"/>
                  </a:cubicBezTo>
                  <a:cubicBezTo>
                    <a:pt x="19440" y="4800"/>
                    <a:pt x="2052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7423149" y="6420355"/>
              <a:ext cx="275607" cy="37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71" fill="norm" stroke="1" extrusionOk="0">
                  <a:moveTo>
                    <a:pt x="0" y="3266"/>
                  </a:moveTo>
                  <a:cubicBezTo>
                    <a:pt x="0" y="2656"/>
                    <a:pt x="0" y="2046"/>
                    <a:pt x="1800" y="1557"/>
                  </a:cubicBezTo>
                  <a:cubicBezTo>
                    <a:pt x="3600" y="1069"/>
                    <a:pt x="7200" y="703"/>
                    <a:pt x="10145" y="459"/>
                  </a:cubicBezTo>
                  <a:cubicBezTo>
                    <a:pt x="13091" y="215"/>
                    <a:pt x="15382" y="93"/>
                    <a:pt x="17018" y="32"/>
                  </a:cubicBezTo>
                  <a:cubicBezTo>
                    <a:pt x="18655" y="-29"/>
                    <a:pt x="19636" y="-29"/>
                    <a:pt x="20373" y="276"/>
                  </a:cubicBezTo>
                  <a:cubicBezTo>
                    <a:pt x="21109" y="581"/>
                    <a:pt x="21600" y="1191"/>
                    <a:pt x="21109" y="3022"/>
                  </a:cubicBezTo>
                  <a:cubicBezTo>
                    <a:pt x="20618" y="4852"/>
                    <a:pt x="19145" y="7903"/>
                    <a:pt x="17836" y="10893"/>
                  </a:cubicBezTo>
                  <a:cubicBezTo>
                    <a:pt x="16527" y="13883"/>
                    <a:pt x="15382" y="16812"/>
                    <a:pt x="14809" y="18581"/>
                  </a:cubicBezTo>
                  <a:cubicBezTo>
                    <a:pt x="14236" y="20351"/>
                    <a:pt x="14236" y="20961"/>
                    <a:pt x="14236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569199" y="66294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829549" y="6601006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47" y="11918"/>
                    <a:pt x="8894" y="3818"/>
                    <a:pt x="12494" y="1118"/>
                  </a:cubicBezTo>
                  <a:cubicBezTo>
                    <a:pt x="16094" y="-1582"/>
                    <a:pt x="1884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939201" y="6527800"/>
              <a:ext cx="23699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703"/>
                    <a:pt x="-1447" y="7406"/>
                    <a:pt x="353" y="11006"/>
                  </a:cubicBezTo>
                  <a:cubicBezTo>
                    <a:pt x="2153" y="14606"/>
                    <a:pt x="11153" y="18103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144372" y="6470650"/>
              <a:ext cx="2172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95"/>
                    <a:pt x="4448" y="10989"/>
                    <a:pt x="1502" y="14589"/>
                  </a:cubicBezTo>
                  <a:cubicBezTo>
                    <a:pt x="-1443" y="18189"/>
                    <a:pt x="521" y="19895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254999" y="6566895"/>
              <a:ext cx="2159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329" y="12302"/>
                    <a:pt x="4659" y="4448"/>
                    <a:pt x="8259" y="1502"/>
                  </a:cubicBezTo>
                  <a:cubicBezTo>
                    <a:pt x="11859" y="-1443"/>
                    <a:pt x="1672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358716" y="6489700"/>
              <a:ext cx="1693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544710" y="6425069"/>
              <a:ext cx="123041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35" fill="norm" stroke="1" extrusionOk="0">
                  <a:moveTo>
                    <a:pt x="15789" y="5545"/>
                  </a:moveTo>
                  <a:cubicBezTo>
                    <a:pt x="15789" y="4143"/>
                    <a:pt x="15789" y="2740"/>
                    <a:pt x="15057" y="1688"/>
                  </a:cubicBezTo>
                  <a:cubicBezTo>
                    <a:pt x="14325" y="636"/>
                    <a:pt x="12861" y="-65"/>
                    <a:pt x="10298" y="5"/>
                  </a:cubicBezTo>
                  <a:cubicBezTo>
                    <a:pt x="7735" y="75"/>
                    <a:pt x="4074" y="917"/>
                    <a:pt x="2061" y="2039"/>
                  </a:cubicBezTo>
                  <a:cubicBezTo>
                    <a:pt x="47" y="3161"/>
                    <a:pt x="-319" y="4564"/>
                    <a:pt x="230" y="5475"/>
                  </a:cubicBezTo>
                  <a:cubicBezTo>
                    <a:pt x="779" y="6387"/>
                    <a:pt x="2244" y="6808"/>
                    <a:pt x="3891" y="7018"/>
                  </a:cubicBezTo>
                  <a:cubicBezTo>
                    <a:pt x="5539" y="7229"/>
                    <a:pt x="7369" y="7229"/>
                    <a:pt x="9932" y="6948"/>
                  </a:cubicBezTo>
                  <a:cubicBezTo>
                    <a:pt x="12495" y="6667"/>
                    <a:pt x="15789" y="6106"/>
                    <a:pt x="17437" y="6317"/>
                  </a:cubicBezTo>
                  <a:cubicBezTo>
                    <a:pt x="19084" y="6527"/>
                    <a:pt x="19084" y="7509"/>
                    <a:pt x="19450" y="10174"/>
                  </a:cubicBezTo>
                  <a:cubicBezTo>
                    <a:pt x="19817" y="12839"/>
                    <a:pt x="20549" y="17187"/>
                    <a:pt x="21281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775699" y="6560492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108" y="6132"/>
                    <a:pt x="2215" y="-1068"/>
                    <a:pt x="5815" y="132"/>
                  </a:cubicBezTo>
                  <a:cubicBezTo>
                    <a:pt x="9415" y="1332"/>
                    <a:pt x="15508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8864599" y="6515100"/>
              <a:ext cx="1" cy="1714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8997949" y="6408738"/>
              <a:ext cx="176050" cy="29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5" fill="norm" stroke="1" extrusionOk="0">
                  <a:moveTo>
                    <a:pt x="6171" y="1723"/>
                  </a:moveTo>
                  <a:cubicBezTo>
                    <a:pt x="6943" y="1111"/>
                    <a:pt x="7714" y="498"/>
                    <a:pt x="8743" y="191"/>
                  </a:cubicBezTo>
                  <a:cubicBezTo>
                    <a:pt x="9771" y="-115"/>
                    <a:pt x="11057" y="-115"/>
                    <a:pt x="12343" y="651"/>
                  </a:cubicBezTo>
                  <a:cubicBezTo>
                    <a:pt x="13629" y="1417"/>
                    <a:pt x="14914" y="2949"/>
                    <a:pt x="14529" y="4251"/>
                  </a:cubicBezTo>
                  <a:cubicBezTo>
                    <a:pt x="14143" y="5553"/>
                    <a:pt x="12086" y="6625"/>
                    <a:pt x="10414" y="7315"/>
                  </a:cubicBezTo>
                  <a:cubicBezTo>
                    <a:pt x="8743" y="8004"/>
                    <a:pt x="7457" y="8311"/>
                    <a:pt x="7329" y="8770"/>
                  </a:cubicBezTo>
                  <a:cubicBezTo>
                    <a:pt x="7200" y="9230"/>
                    <a:pt x="8229" y="9842"/>
                    <a:pt x="10286" y="10532"/>
                  </a:cubicBezTo>
                  <a:cubicBezTo>
                    <a:pt x="12343" y="11221"/>
                    <a:pt x="15429" y="11987"/>
                    <a:pt x="17486" y="12676"/>
                  </a:cubicBezTo>
                  <a:cubicBezTo>
                    <a:pt x="19543" y="13366"/>
                    <a:pt x="20571" y="13979"/>
                    <a:pt x="21086" y="14668"/>
                  </a:cubicBezTo>
                  <a:cubicBezTo>
                    <a:pt x="21600" y="15357"/>
                    <a:pt x="21600" y="16123"/>
                    <a:pt x="19929" y="16966"/>
                  </a:cubicBezTo>
                  <a:cubicBezTo>
                    <a:pt x="18257" y="17808"/>
                    <a:pt x="14914" y="18728"/>
                    <a:pt x="11314" y="19494"/>
                  </a:cubicBezTo>
                  <a:cubicBezTo>
                    <a:pt x="7714" y="20259"/>
                    <a:pt x="3857" y="20872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670799" y="6826675"/>
              <a:ext cx="1238251" cy="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1403" y="17879"/>
                    <a:pt x="2806" y="14279"/>
                    <a:pt x="4172" y="10979"/>
                  </a:cubicBezTo>
                  <a:cubicBezTo>
                    <a:pt x="5538" y="7679"/>
                    <a:pt x="6868" y="4679"/>
                    <a:pt x="8271" y="2879"/>
                  </a:cubicBezTo>
                  <a:cubicBezTo>
                    <a:pt x="9674" y="1079"/>
                    <a:pt x="11151" y="479"/>
                    <a:pt x="12609" y="179"/>
                  </a:cubicBezTo>
                  <a:cubicBezTo>
                    <a:pt x="14068" y="-121"/>
                    <a:pt x="15508" y="-121"/>
                    <a:pt x="17003" y="779"/>
                  </a:cubicBezTo>
                  <a:cubicBezTo>
                    <a:pt x="18498" y="1679"/>
                    <a:pt x="20049" y="3479"/>
                    <a:pt x="21600" y="5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341904" y="6902450"/>
              <a:ext cx="224246" cy="25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8" fill="norm" stroke="1" extrusionOk="0">
                  <a:moveTo>
                    <a:pt x="12908" y="0"/>
                  </a:moveTo>
                  <a:cubicBezTo>
                    <a:pt x="11092" y="1239"/>
                    <a:pt x="9275" y="2479"/>
                    <a:pt x="7357" y="5046"/>
                  </a:cubicBezTo>
                  <a:cubicBezTo>
                    <a:pt x="5439" y="7613"/>
                    <a:pt x="3421" y="11508"/>
                    <a:pt x="2209" y="13898"/>
                  </a:cubicBezTo>
                  <a:cubicBezTo>
                    <a:pt x="998" y="16289"/>
                    <a:pt x="594" y="17174"/>
                    <a:pt x="292" y="18148"/>
                  </a:cubicBezTo>
                  <a:cubicBezTo>
                    <a:pt x="-11" y="19121"/>
                    <a:pt x="-213" y="20184"/>
                    <a:pt x="393" y="20803"/>
                  </a:cubicBezTo>
                  <a:cubicBezTo>
                    <a:pt x="998" y="21423"/>
                    <a:pt x="2411" y="21600"/>
                    <a:pt x="5036" y="21423"/>
                  </a:cubicBezTo>
                  <a:cubicBezTo>
                    <a:pt x="7660" y="21246"/>
                    <a:pt x="11495" y="20715"/>
                    <a:pt x="14423" y="19830"/>
                  </a:cubicBezTo>
                  <a:cubicBezTo>
                    <a:pt x="17350" y="18944"/>
                    <a:pt x="19368" y="17705"/>
                    <a:pt x="21387" y="16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540749" y="701675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68"/>
                    <a:pt x="10080" y="1137"/>
                    <a:pt x="6480" y="2558"/>
                  </a:cubicBezTo>
                  <a:cubicBezTo>
                    <a:pt x="2880" y="3979"/>
                    <a:pt x="1440" y="6253"/>
                    <a:pt x="720" y="9568"/>
                  </a:cubicBezTo>
                  <a:cubicBezTo>
                    <a:pt x="0" y="12884"/>
                    <a:pt x="0" y="17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588499" y="6855883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0800"/>
                    <a:pt x="11109" y="0"/>
                    <a:pt x="14709" y="0"/>
                  </a:cubicBezTo>
                  <a:cubicBezTo>
                    <a:pt x="18309" y="0"/>
                    <a:pt x="1995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658349" y="6972300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0153649" y="6548404"/>
              <a:ext cx="260351" cy="35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835"/>
                  </a:moveTo>
                  <a:cubicBezTo>
                    <a:pt x="21424" y="1192"/>
                    <a:pt x="21249" y="549"/>
                    <a:pt x="20722" y="227"/>
                  </a:cubicBezTo>
                  <a:cubicBezTo>
                    <a:pt x="20195" y="-94"/>
                    <a:pt x="19317" y="-94"/>
                    <a:pt x="16683" y="356"/>
                  </a:cubicBezTo>
                  <a:cubicBezTo>
                    <a:pt x="14049" y="806"/>
                    <a:pt x="9659" y="1706"/>
                    <a:pt x="7200" y="2413"/>
                  </a:cubicBezTo>
                  <a:cubicBezTo>
                    <a:pt x="4741" y="3120"/>
                    <a:pt x="4215" y="3635"/>
                    <a:pt x="4127" y="4213"/>
                  </a:cubicBezTo>
                  <a:cubicBezTo>
                    <a:pt x="4039" y="4792"/>
                    <a:pt x="4390" y="5435"/>
                    <a:pt x="5356" y="6527"/>
                  </a:cubicBezTo>
                  <a:cubicBezTo>
                    <a:pt x="6322" y="7620"/>
                    <a:pt x="7902" y="9163"/>
                    <a:pt x="9132" y="9935"/>
                  </a:cubicBezTo>
                  <a:cubicBezTo>
                    <a:pt x="10361" y="10706"/>
                    <a:pt x="11239" y="10706"/>
                    <a:pt x="12029" y="11027"/>
                  </a:cubicBezTo>
                  <a:cubicBezTo>
                    <a:pt x="12820" y="11349"/>
                    <a:pt x="13522" y="11992"/>
                    <a:pt x="14049" y="13085"/>
                  </a:cubicBezTo>
                  <a:cubicBezTo>
                    <a:pt x="14576" y="14177"/>
                    <a:pt x="14927" y="15720"/>
                    <a:pt x="14312" y="17070"/>
                  </a:cubicBezTo>
                  <a:cubicBezTo>
                    <a:pt x="13698" y="18420"/>
                    <a:pt x="12117" y="19577"/>
                    <a:pt x="9571" y="20285"/>
                  </a:cubicBezTo>
                  <a:cubicBezTo>
                    <a:pt x="7024" y="20992"/>
                    <a:pt x="3512" y="21249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666871" y="6794925"/>
              <a:ext cx="312280" cy="3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59" fill="norm" stroke="1" extrusionOk="0">
                  <a:moveTo>
                    <a:pt x="1829" y="3359"/>
                  </a:moveTo>
                  <a:cubicBezTo>
                    <a:pt x="954" y="2159"/>
                    <a:pt x="78" y="959"/>
                    <a:pt x="5" y="359"/>
                  </a:cubicBezTo>
                  <a:cubicBezTo>
                    <a:pt x="-68" y="-241"/>
                    <a:pt x="662" y="-241"/>
                    <a:pt x="3362" y="1559"/>
                  </a:cubicBezTo>
                  <a:cubicBezTo>
                    <a:pt x="6062" y="3359"/>
                    <a:pt x="10732" y="6959"/>
                    <a:pt x="14089" y="10559"/>
                  </a:cubicBezTo>
                  <a:cubicBezTo>
                    <a:pt x="17446" y="14159"/>
                    <a:pt x="19489" y="17759"/>
                    <a:pt x="21532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0734213" y="6889750"/>
              <a:ext cx="29573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3021" y="21600"/>
                  </a:moveTo>
                  <a:cubicBezTo>
                    <a:pt x="1642" y="21600"/>
                    <a:pt x="264" y="21600"/>
                    <a:pt x="34" y="21600"/>
                  </a:cubicBezTo>
                  <a:cubicBezTo>
                    <a:pt x="-196" y="21600"/>
                    <a:pt x="723" y="21600"/>
                    <a:pt x="3940" y="19200"/>
                  </a:cubicBezTo>
                  <a:cubicBezTo>
                    <a:pt x="7157" y="16800"/>
                    <a:pt x="12672" y="12000"/>
                    <a:pt x="15966" y="8400"/>
                  </a:cubicBezTo>
                  <a:cubicBezTo>
                    <a:pt x="19259" y="4800"/>
                    <a:pt x="20332" y="2400"/>
                    <a:pt x="21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0964733" y="6782746"/>
              <a:ext cx="79290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5" h="21493" fill="norm" stroke="1" extrusionOk="0">
                  <a:moveTo>
                    <a:pt x="8329" y="2053"/>
                  </a:moveTo>
                  <a:cubicBezTo>
                    <a:pt x="4641" y="1093"/>
                    <a:pt x="953" y="133"/>
                    <a:pt x="163" y="13"/>
                  </a:cubicBezTo>
                  <a:cubicBezTo>
                    <a:pt x="-627" y="-107"/>
                    <a:pt x="1480" y="613"/>
                    <a:pt x="5695" y="2773"/>
                  </a:cubicBezTo>
                  <a:cubicBezTo>
                    <a:pt x="9910" y="4933"/>
                    <a:pt x="16232" y="8533"/>
                    <a:pt x="18602" y="11533"/>
                  </a:cubicBezTo>
                  <a:cubicBezTo>
                    <a:pt x="20973" y="14533"/>
                    <a:pt x="19393" y="16933"/>
                    <a:pt x="15968" y="18493"/>
                  </a:cubicBezTo>
                  <a:cubicBezTo>
                    <a:pt x="12544" y="20053"/>
                    <a:pt x="7275" y="20773"/>
                    <a:pt x="200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1216216" y="6645618"/>
              <a:ext cx="175685" cy="36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5986" y="3559"/>
                  </a:moveTo>
                  <a:cubicBezTo>
                    <a:pt x="4684" y="3433"/>
                    <a:pt x="3383" y="3308"/>
                    <a:pt x="2212" y="2868"/>
                  </a:cubicBezTo>
                  <a:cubicBezTo>
                    <a:pt x="1041" y="2429"/>
                    <a:pt x="0" y="1675"/>
                    <a:pt x="0" y="1110"/>
                  </a:cubicBezTo>
                  <a:cubicBezTo>
                    <a:pt x="0" y="545"/>
                    <a:pt x="1041" y="168"/>
                    <a:pt x="2212" y="43"/>
                  </a:cubicBezTo>
                  <a:cubicBezTo>
                    <a:pt x="3383" y="-83"/>
                    <a:pt x="4684" y="43"/>
                    <a:pt x="6766" y="796"/>
                  </a:cubicBezTo>
                  <a:cubicBezTo>
                    <a:pt x="8848" y="1550"/>
                    <a:pt x="11711" y="2931"/>
                    <a:pt x="14313" y="5443"/>
                  </a:cubicBezTo>
                  <a:cubicBezTo>
                    <a:pt x="16916" y="7954"/>
                    <a:pt x="19258" y="11596"/>
                    <a:pt x="20429" y="14170"/>
                  </a:cubicBezTo>
                  <a:cubicBezTo>
                    <a:pt x="21600" y="16745"/>
                    <a:pt x="21600" y="18252"/>
                    <a:pt x="21600" y="19319"/>
                  </a:cubicBezTo>
                  <a:cubicBezTo>
                    <a:pt x="21600" y="20387"/>
                    <a:pt x="21600" y="21015"/>
                    <a:pt x="21600" y="21266"/>
                  </a:cubicBezTo>
                  <a:cubicBezTo>
                    <a:pt x="21600" y="21517"/>
                    <a:pt x="21600" y="21391"/>
                    <a:pt x="21600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1229693" y="6877050"/>
              <a:ext cx="16220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8411" y="327"/>
                    <a:pt x="15326" y="655"/>
                    <a:pt x="11959" y="3273"/>
                  </a:cubicBezTo>
                  <a:cubicBezTo>
                    <a:pt x="8593" y="5891"/>
                    <a:pt x="4946" y="10800"/>
                    <a:pt x="2842" y="14073"/>
                  </a:cubicBezTo>
                  <a:cubicBezTo>
                    <a:pt x="739" y="17345"/>
                    <a:pt x="178" y="18982"/>
                    <a:pt x="37" y="19964"/>
                  </a:cubicBezTo>
                  <a:cubicBezTo>
                    <a:pt x="-103" y="20945"/>
                    <a:pt x="178" y="21273"/>
                    <a:pt x="4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1503170" y="6836362"/>
              <a:ext cx="98281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073" fill="norm" stroke="1" extrusionOk="0">
                  <a:moveTo>
                    <a:pt x="1994" y="20073"/>
                  </a:moveTo>
                  <a:cubicBezTo>
                    <a:pt x="644" y="12218"/>
                    <a:pt x="-706" y="4364"/>
                    <a:pt x="419" y="1418"/>
                  </a:cubicBezTo>
                  <a:cubicBezTo>
                    <a:pt x="1544" y="-1527"/>
                    <a:pt x="5144" y="437"/>
                    <a:pt x="8969" y="4364"/>
                  </a:cubicBezTo>
                  <a:cubicBezTo>
                    <a:pt x="12794" y="8291"/>
                    <a:pt x="16844" y="14182"/>
                    <a:pt x="20894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1474449" y="69405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1880849" y="6648450"/>
              <a:ext cx="50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85"/>
                    <a:pt x="14400" y="5971"/>
                    <a:pt x="10800" y="9571"/>
                  </a:cubicBezTo>
                  <a:cubicBezTo>
                    <a:pt x="7200" y="13171"/>
                    <a:pt x="3600" y="17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1842749" y="6737350"/>
              <a:ext cx="2159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89"/>
                    <a:pt x="14400" y="3777"/>
                    <a:pt x="11118" y="6492"/>
                  </a:cubicBezTo>
                  <a:cubicBezTo>
                    <a:pt x="7835" y="9207"/>
                    <a:pt x="4871" y="12748"/>
                    <a:pt x="3071" y="15403"/>
                  </a:cubicBezTo>
                  <a:cubicBezTo>
                    <a:pt x="1271" y="18059"/>
                    <a:pt x="635" y="198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1944349" y="6978653"/>
              <a:ext cx="114301" cy="22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21600" y="2422"/>
                  </a:moveTo>
                  <a:cubicBezTo>
                    <a:pt x="18000" y="1413"/>
                    <a:pt x="14400" y="404"/>
                    <a:pt x="11600" y="101"/>
                  </a:cubicBezTo>
                  <a:cubicBezTo>
                    <a:pt x="8800" y="-202"/>
                    <a:pt x="6800" y="202"/>
                    <a:pt x="5800" y="1009"/>
                  </a:cubicBezTo>
                  <a:cubicBezTo>
                    <a:pt x="4800" y="1817"/>
                    <a:pt x="4800" y="3028"/>
                    <a:pt x="7600" y="5652"/>
                  </a:cubicBezTo>
                  <a:cubicBezTo>
                    <a:pt x="10400" y="8277"/>
                    <a:pt x="16000" y="12314"/>
                    <a:pt x="18800" y="15039"/>
                  </a:cubicBezTo>
                  <a:cubicBezTo>
                    <a:pt x="21600" y="17764"/>
                    <a:pt x="21600" y="19177"/>
                    <a:pt x="18600" y="20086"/>
                  </a:cubicBezTo>
                  <a:cubicBezTo>
                    <a:pt x="15600" y="20994"/>
                    <a:pt x="9600" y="21398"/>
                    <a:pt x="6000" y="21095"/>
                  </a:cubicBezTo>
                  <a:cubicBezTo>
                    <a:pt x="2400" y="20792"/>
                    <a:pt x="1200" y="19783"/>
                    <a:pt x="0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2014199" y="6945768"/>
              <a:ext cx="2603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863" y="10858"/>
                    <a:pt x="7727" y="889"/>
                    <a:pt x="11327" y="58"/>
                  </a:cubicBezTo>
                  <a:cubicBezTo>
                    <a:pt x="14927" y="-773"/>
                    <a:pt x="18263" y="7535"/>
                    <a:pt x="2160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Drawing"/>
          <p:cNvGrpSpPr/>
          <p:nvPr/>
        </p:nvGrpSpPr>
        <p:grpSpPr>
          <a:xfrm>
            <a:off x="114299" y="1384299"/>
            <a:ext cx="12026901" cy="8242297"/>
            <a:chOff x="0" y="0"/>
            <a:chExt cx="12026899" cy="8242295"/>
          </a:xfrm>
        </p:grpSpPr>
        <p:sp>
          <p:nvSpPr>
            <p:cNvPr id="1496" name="Line"/>
            <p:cNvSpPr/>
            <p:nvPr/>
          </p:nvSpPr>
          <p:spPr>
            <a:xfrm>
              <a:off x="1890304" y="165099"/>
              <a:ext cx="217037" cy="52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73" fill="norm" stroke="1" extrusionOk="0">
                  <a:moveTo>
                    <a:pt x="2027" y="6221"/>
                  </a:moveTo>
                  <a:cubicBezTo>
                    <a:pt x="2434" y="8208"/>
                    <a:pt x="2842" y="10195"/>
                    <a:pt x="3249" y="12355"/>
                  </a:cubicBezTo>
                  <a:cubicBezTo>
                    <a:pt x="3657" y="14515"/>
                    <a:pt x="4064" y="16848"/>
                    <a:pt x="4370" y="18274"/>
                  </a:cubicBezTo>
                  <a:cubicBezTo>
                    <a:pt x="4676" y="19699"/>
                    <a:pt x="4879" y="20218"/>
                    <a:pt x="4777" y="20218"/>
                  </a:cubicBezTo>
                  <a:cubicBezTo>
                    <a:pt x="4676" y="20218"/>
                    <a:pt x="4268" y="19699"/>
                    <a:pt x="3351" y="17755"/>
                  </a:cubicBezTo>
                  <a:cubicBezTo>
                    <a:pt x="2434" y="15811"/>
                    <a:pt x="1008" y="12442"/>
                    <a:pt x="396" y="9547"/>
                  </a:cubicBezTo>
                  <a:cubicBezTo>
                    <a:pt x="-215" y="6653"/>
                    <a:pt x="-11" y="4234"/>
                    <a:pt x="294" y="2808"/>
                  </a:cubicBezTo>
                  <a:cubicBezTo>
                    <a:pt x="600" y="1382"/>
                    <a:pt x="1008" y="950"/>
                    <a:pt x="1721" y="605"/>
                  </a:cubicBezTo>
                  <a:cubicBezTo>
                    <a:pt x="2434" y="259"/>
                    <a:pt x="3453" y="0"/>
                    <a:pt x="4981" y="0"/>
                  </a:cubicBezTo>
                  <a:cubicBezTo>
                    <a:pt x="6510" y="0"/>
                    <a:pt x="8547" y="259"/>
                    <a:pt x="11298" y="1598"/>
                  </a:cubicBezTo>
                  <a:cubicBezTo>
                    <a:pt x="14049" y="2938"/>
                    <a:pt x="17513" y="5357"/>
                    <a:pt x="19347" y="7776"/>
                  </a:cubicBezTo>
                  <a:cubicBezTo>
                    <a:pt x="21181" y="10195"/>
                    <a:pt x="21385" y="12614"/>
                    <a:pt x="19959" y="14861"/>
                  </a:cubicBezTo>
                  <a:cubicBezTo>
                    <a:pt x="18532" y="17107"/>
                    <a:pt x="15476" y="19181"/>
                    <a:pt x="12725" y="20304"/>
                  </a:cubicBezTo>
                  <a:cubicBezTo>
                    <a:pt x="9974" y="21427"/>
                    <a:pt x="7528" y="21600"/>
                    <a:pt x="5898" y="21125"/>
                  </a:cubicBezTo>
                  <a:cubicBezTo>
                    <a:pt x="4268" y="20650"/>
                    <a:pt x="3453" y="19526"/>
                    <a:pt x="4268" y="18403"/>
                  </a:cubicBezTo>
                  <a:cubicBezTo>
                    <a:pt x="5083" y="17280"/>
                    <a:pt x="7528" y="16157"/>
                    <a:pt x="9974" y="15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311399" y="3937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343149" y="60325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870200" y="112582"/>
              <a:ext cx="196850" cy="54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313"/>
                  </a:moveTo>
                  <a:cubicBezTo>
                    <a:pt x="21135" y="898"/>
                    <a:pt x="20671" y="483"/>
                    <a:pt x="19045" y="233"/>
                  </a:cubicBezTo>
                  <a:cubicBezTo>
                    <a:pt x="17419" y="-16"/>
                    <a:pt x="14632" y="-99"/>
                    <a:pt x="11497" y="150"/>
                  </a:cubicBezTo>
                  <a:cubicBezTo>
                    <a:pt x="8361" y="399"/>
                    <a:pt x="4877" y="981"/>
                    <a:pt x="2787" y="1438"/>
                  </a:cubicBezTo>
                  <a:cubicBezTo>
                    <a:pt x="697" y="1895"/>
                    <a:pt x="0" y="2227"/>
                    <a:pt x="0" y="2601"/>
                  </a:cubicBezTo>
                  <a:cubicBezTo>
                    <a:pt x="0" y="2975"/>
                    <a:pt x="697" y="3390"/>
                    <a:pt x="2671" y="4013"/>
                  </a:cubicBezTo>
                  <a:cubicBezTo>
                    <a:pt x="4645" y="4636"/>
                    <a:pt x="7897" y="5467"/>
                    <a:pt x="9871" y="6547"/>
                  </a:cubicBezTo>
                  <a:cubicBezTo>
                    <a:pt x="11845" y="7627"/>
                    <a:pt x="12542" y="8956"/>
                    <a:pt x="12426" y="9870"/>
                  </a:cubicBezTo>
                  <a:cubicBezTo>
                    <a:pt x="12310" y="10784"/>
                    <a:pt x="11381" y="11283"/>
                    <a:pt x="10335" y="11698"/>
                  </a:cubicBezTo>
                  <a:cubicBezTo>
                    <a:pt x="9290" y="12113"/>
                    <a:pt x="8129" y="12446"/>
                    <a:pt x="6968" y="12695"/>
                  </a:cubicBezTo>
                  <a:cubicBezTo>
                    <a:pt x="5806" y="12944"/>
                    <a:pt x="4645" y="13110"/>
                    <a:pt x="3484" y="13069"/>
                  </a:cubicBezTo>
                  <a:cubicBezTo>
                    <a:pt x="2323" y="13027"/>
                    <a:pt x="1161" y="12778"/>
                    <a:pt x="1161" y="12695"/>
                  </a:cubicBezTo>
                  <a:cubicBezTo>
                    <a:pt x="1161" y="12612"/>
                    <a:pt x="2323" y="12695"/>
                    <a:pt x="3600" y="13069"/>
                  </a:cubicBezTo>
                  <a:cubicBezTo>
                    <a:pt x="4877" y="13443"/>
                    <a:pt x="6271" y="14107"/>
                    <a:pt x="6852" y="15104"/>
                  </a:cubicBezTo>
                  <a:cubicBezTo>
                    <a:pt x="7432" y="16101"/>
                    <a:pt x="7200" y="17430"/>
                    <a:pt x="6968" y="18344"/>
                  </a:cubicBezTo>
                  <a:cubicBezTo>
                    <a:pt x="6735" y="19258"/>
                    <a:pt x="6503" y="19756"/>
                    <a:pt x="6387" y="20213"/>
                  </a:cubicBezTo>
                  <a:cubicBezTo>
                    <a:pt x="6271" y="20670"/>
                    <a:pt x="6271" y="21086"/>
                    <a:pt x="6852" y="21293"/>
                  </a:cubicBezTo>
                  <a:cubicBezTo>
                    <a:pt x="7432" y="21501"/>
                    <a:pt x="8594" y="21501"/>
                    <a:pt x="11032" y="21210"/>
                  </a:cubicBezTo>
                  <a:cubicBezTo>
                    <a:pt x="13471" y="20919"/>
                    <a:pt x="17187" y="20338"/>
                    <a:pt x="20903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147483" y="246427"/>
              <a:ext cx="300567" cy="32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1521" y="502"/>
                  </a:moveTo>
                  <a:cubicBezTo>
                    <a:pt x="761" y="222"/>
                    <a:pt x="0" y="-59"/>
                    <a:pt x="0" y="11"/>
                  </a:cubicBezTo>
                  <a:cubicBezTo>
                    <a:pt x="0" y="81"/>
                    <a:pt x="761" y="502"/>
                    <a:pt x="3270" y="2676"/>
                  </a:cubicBezTo>
                  <a:cubicBezTo>
                    <a:pt x="5780" y="4850"/>
                    <a:pt x="10039" y="8777"/>
                    <a:pt x="13386" y="12214"/>
                  </a:cubicBezTo>
                  <a:cubicBezTo>
                    <a:pt x="16732" y="15650"/>
                    <a:pt x="19166" y="18596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282950" y="234950"/>
              <a:ext cx="1524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18"/>
                    <a:pt x="18600" y="236"/>
                    <a:pt x="16950" y="944"/>
                  </a:cubicBezTo>
                  <a:cubicBezTo>
                    <a:pt x="15300" y="1652"/>
                    <a:pt x="13500" y="2951"/>
                    <a:pt x="10950" y="5607"/>
                  </a:cubicBezTo>
                  <a:cubicBezTo>
                    <a:pt x="8400" y="8262"/>
                    <a:pt x="5100" y="12275"/>
                    <a:pt x="3000" y="14931"/>
                  </a:cubicBezTo>
                  <a:cubicBezTo>
                    <a:pt x="900" y="17587"/>
                    <a:pt x="0" y="18885"/>
                    <a:pt x="0" y="19770"/>
                  </a:cubicBezTo>
                  <a:cubicBezTo>
                    <a:pt x="0" y="20656"/>
                    <a:pt x="900" y="21128"/>
                    <a:pt x="1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606800" y="45720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750405" y="539750"/>
              <a:ext cx="2784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700"/>
                    <a:pt x="4867" y="5400"/>
                    <a:pt x="1782" y="9000"/>
                  </a:cubicBezTo>
                  <a:cubicBezTo>
                    <a:pt x="-1304" y="12600"/>
                    <a:pt x="239" y="171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911600" y="54610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191000" y="508000"/>
              <a:ext cx="9074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600" fill="norm" stroke="1" extrusionOk="0">
                  <a:moveTo>
                    <a:pt x="10080" y="0"/>
                  </a:moveTo>
                  <a:cubicBezTo>
                    <a:pt x="12960" y="0"/>
                    <a:pt x="15840" y="0"/>
                    <a:pt x="18000" y="686"/>
                  </a:cubicBezTo>
                  <a:cubicBezTo>
                    <a:pt x="20160" y="1371"/>
                    <a:pt x="21600" y="2743"/>
                    <a:pt x="19680" y="5657"/>
                  </a:cubicBezTo>
                  <a:cubicBezTo>
                    <a:pt x="17760" y="8571"/>
                    <a:pt x="12480" y="13029"/>
                    <a:pt x="8640" y="15943"/>
                  </a:cubicBezTo>
                  <a:cubicBezTo>
                    <a:pt x="4800" y="18857"/>
                    <a:pt x="240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660900" y="171450"/>
              <a:ext cx="2540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3600"/>
                    <a:pt x="7560" y="7200"/>
                    <a:pt x="10530" y="10364"/>
                  </a:cubicBezTo>
                  <a:cubicBezTo>
                    <a:pt x="13500" y="13527"/>
                    <a:pt x="15660" y="16255"/>
                    <a:pt x="17370" y="18055"/>
                  </a:cubicBezTo>
                  <a:cubicBezTo>
                    <a:pt x="19080" y="19855"/>
                    <a:pt x="20340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766805" y="178798"/>
              <a:ext cx="154445" cy="47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55" fill="norm" stroke="1" extrusionOk="0">
                  <a:moveTo>
                    <a:pt x="21298" y="1395"/>
                  </a:moveTo>
                  <a:cubicBezTo>
                    <a:pt x="20422" y="723"/>
                    <a:pt x="19547" y="51"/>
                    <a:pt x="18671" y="3"/>
                  </a:cubicBezTo>
                  <a:cubicBezTo>
                    <a:pt x="17795" y="-45"/>
                    <a:pt x="16920" y="531"/>
                    <a:pt x="15168" y="2355"/>
                  </a:cubicBezTo>
                  <a:cubicBezTo>
                    <a:pt x="13417" y="4179"/>
                    <a:pt x="10790" y="7251"/>
                    <a:pt x="8163" y="10323"/>
                  </a:cubicBezTo>
                  <a:cubicBezTo>
                    <a:pt x="5536" y="13395"/>
                    <a:pt x="2909" y="16467"/>
                    <a:pt x="1449" y="18339"/>
                  </a:cubicBezTo>
                  <a:cubicBezTo>
                    <a:pt x="-10" y="20211"/>
                    <a:pt x="-302" y="20883"/>
                    <a:pt x="282" y="21219"/>
                  </a:cubicBezTo>
                  <a:cubicBezTo>
                    <a:pt x="866" y="21555"/>
                    <a:pt x="2325" y="21555"/>
                    <a:pt x="3784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946914" y="500248"/>
              <a:ext cx="126736" cy="15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09" fill="norm" stroke="1" extrusionOk="0">
                  <a:moveTo>
                    <a:pt x="1035" y="4571"/>
                  </a:moveTo>
                  <a:cubicBezTo>
                    <a:pt x="675" y="6031"/>
                    <a:pt x="315" y="7490"/>
                    <a:pt x="135" y="9387"/>
                  </a:cubicBezTo>
                  <a:cubicBezTo>
                    <a:pt x="-45" y="11285"/>
                    <a:pt x="-45" y="13620"/>
                    <a:pt x="135" y="13620"/>
                  </a:cubicBezTo>
                  <a:cubicBezTo>
                    <a:pt x="315" y="13620"/>
                    <a:pt x="675" y="11285"/>
                    <a:pt x="1935" y="8658"/>
                  </a:cubicBezTo>
                  <a:cubicBezTo>
                    <a:pt x="3195" y="6031"/>
                    <a:pt x="5355" y="3112"/>
                    <a:pt x="7335" y="1506"/>
                  </a:cubicBezTo>
                  <a:cubicBezTo>
                    <a:pt x="9315" y="-99"/>
                    <a:pt x="11115" y="-391"/>
                    <a:pt x="12555" y="485"/>
                  </a:cubicBezTo>
                  <a:cubicBezTo>
                    <a:pt x="13995" y="1360"/>
                    <a:pt x="15075" y="3404"/>
                    <a:pt x="16515" y="7052"/>
                  </a:cubicBezTo>
                  <a:cubicBezTo>
                    <a:pt x="17955" y="10701"/>
                    <a:pt x="19755" y="15955"/>
                    <a:pt x="21555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162549" y="65830"/>
              <a:ext cx="123915" cy="52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4" fill="norm" stroke="1" extrusionOk="0">
                  <a:moveTo>
                    <a:pt x="0" y="424"/>
                  </a:moveTo>
                  <a:cubicBezTo>
                    <a:pt x="1831" y="164"/>
                    <a:pt x="3661" y="-96"/>
                    <a:pt x="6224" y="34"/>
                  </a:cubicBezTo>
                  <a:cubicBezTo>
                    <a:pt x="8786" y="164"/>
                    <a:pt x="12081" y="685"/>
                    <a:pt x="13546" y="1726"/>
                  </a:cubicBezTo>
                  <a:cubicBezTo>
                    <a:pt x="15010" y="2767"/>
                    <a:pt x="14644" y="4328"/>
                    <a:pt x="13180" y="5716"/>
                  </a:cubicBezTo>
                  <a:cubicBezTo>
                    <a:pt x="11715" y="7104"/>
                    <a:pt x="9153" y="8318"/>
                    <a:pt x="7688" y="9273"/>
                  </a:cubicBezTo>
                  <a:cubicBezTo>
                    <a:pt x="6224" y="10227"/>
                    <a:pt x="5858" y="10921"/>
                    <a:pt x="6224" y="11441"/>
                  </a:cubicBezTo>
                  <a:cubicBezTo>
                    <a:pt x="6590" y="11962"/>
                    <a:pt x="7688" y="12309"/>
                    <a:pt x="9885" y="12743"/>
                  </a:cubicBezTo>
                  <a:cubicBezTo>
                    <a:pt x="12081" y="13176"/>
                    <a:pt x="15376" y="13697"/>
                    <a:pt x="17756" y="14434"/>
                  </a:cubicBezTo>
                  <a:cubicBezTo>
                    <a:pt x="20136" y="15171"/>
                    <a:pt x="21600" y="16126"/>
                    <a:pt x="21417" y="17253"/>
                  </a:cubicBezTo>
                  <a:cubicBezTo>
                    <a:pt x="21234" y="18381"/>
                    <a:pt x="19403" y="19682"/>
                    <a:pt x="16475" y="20420"/>
                  </a:cubicBezTo>
                  <a:cubicBezTo>
                    <a:pt x="13546" y="21157"/>
                    <a:pt x="9519" y="21331"/>
                    <a:pt x="5492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841999" y="3746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841999" y="2794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962649" y="4000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968999" y="28575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058958" y="81420"/>
              <a:ext cx="113242" cy="43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7" fill="norm" stroke="1" extrusionOk="0">
                  <a:moveTo>
                    <a:pt x="19000" y="16810"/>
                  </a:moveTo>
                  <a:cubicBezTo>
                    <a:pt x="17800" y="16388"/>
                    <a:pt x="16600" y="15967"/>
                    <a:pt x="15000" y="15282"/>
                  </a:cubicBezTo>
                  <a:cubicBezTo>
                    <a:pt x="13400" y="14597"/>
                    <a:pt x="11400" y="13649"/>
                    <a:pt x="9600" y="13332"/>
                  </a:cubicBezTo>
                  <a:cubicBezTo>
                    <a:pt x="7800" y="13016"/>
                    <a:pt x="6200" y="13332"/>
                    <a:pt x="4600" y="14439"/>
                  </a:cubicBezTo>
                  <a:cubicBezTo>
                    <a:pt x="3000" y="15545"/>
                    <a:pt x="1400" y="17442"/>
                    <a:pt x="600" y="18653"/>
                  </a:cubicBezTo>
                  <a:cubicBezTo>
                    <a:pt x="-200" y="19865"/>
                    <a:pt x="-200" y="20392"/>
                    <a:pt x="600" y="20813"/>
                  </a:cubicBezTo>
                  <a:cubicBezTo>
                    <a:pt x="1400" y="21235"/>
                    <a:pt x="3000" y="21551"/>
                    <a:pt x="4400" y="21340"/>
                  </a:cubicBezTo>
                  <a:cubicBezTo>
                    <a:pt x="5800" y="21130"/>
                    <a:pt x="7000" y="20392"/>
                    <a:pt x="8800" y="18179"/>
                  </a:cubicBezTo>
                  <a:cubicBezTo>
                    <a:pt x="10600" y="15967"/>
                    <a:pt x="13000" y="12279"/>
                    <a:pt x="14200" y="9171"/>
                  </a:cubicBezTo>
                  <a:cubicBezTo>
                    <a:pt x="15400" y="6062"/>
                    <a:pt x="15400" y="3533"/>
                    <a:pt x="15000" y="2006"/>
                  </a:cubicBezTo>
                  <a:cubicBezTo>
                    <a:pt x="14600" y="478"/>
                    <a:pt x="13800" y="-49"/>
                    <a:pt x="13400" y="4"/>
                  </a:cubicBezTo>
                  <a:cubicBezTo>
                    <a:pt x="13000" y="56"/>
                    <a:pt x="13000" y="689"/>
                    <a:pt x="13400" y="2638"/>
                  </a:cubicBezTo>
                  <a:cubicBezTo>
                    <a:pt x="13800" y="4587"/>
                    <a:pt x="14600" y="7853"/>
                    <a:pt x="16000" y="10277"/>
                  </a:cubicBezTo>
                  <a:cubicBezTo>
                    <a:pt x="17400" y="12700"/>
                    <a:pt x="19400" y="14281"/>
                    <a:pt x="21400" y="15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982883" y="323850"/>
              <a:ext cx="262467" cy="11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3310" y="13642"/>
                  </a:moveTo>
                  <a:cubicBezTo>
                    <a:pt x="3135" y="15537"/>
                    <a:pt x="2961" y="17432"/>
                    <a:pt x="2526" y="18947"/>
                  </a:cubicBezTo>
                  <a:cubicBezTo>
                    <a:pt x="2090" y="20463"/>
                    <a:pt x="1394" y="21600"/>
                    <a:pt x="871" y="21032"/>
                  </a:cubicBezTo>
                  <a:cubicBezTo>
                    <a:pt x="348" y="20463"/>
                    <a:pt x="0" y="18189"/>
                    <a:pt x="0" y="14779"/>
                  </a:cubicBezTo>
                  <a:cubicBezTo>
                    <a:pt x="0" y="11368"/>
                    <a:pt x="348" y="6821"/>
                    <a:pt x="871" y="3979"/>
                  </a:cubicBezTo>
                  <a:cubicBezTo>
                    <a:pt x="1394" y="1137"/>
                    <a:pt x="2090" y="0"/>
                    <a:pt x="2787" y="0"/>
                  </a:cubicBezTo>
                  <a:cubicBezTo>
                    <a:pt x="3484" y="0"/>
                    <a:pt x="4181" y="1137"/>
                    <a:pt x="6358" y="3789"/>
                  </a:cubicBezTo>
                  <a:cubicBezTo>
                    <a:pt x="8535" y="6442"/>
                    <a:pt x="12194" y="10611"/>
                    <a:pt x="14545" y="12884"/>
                  </a:cubicBezTo>
                  <a:cubicBezTo>
                    <a:pt x="16897" y="15158"/>
                    <a:pt x="17942" y="15537"/>
                    <a:pt x="18900" y="13642"/>
                  </a:cubicBezTo>
                  <a:cubicBezTo>
                    <a:pt x="19858" y="11747"/>
                    <a:pt x="20729" y="7579"/>
                    <a:pt x="21600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505699" y="120650"/>
              <a:ext cx="2730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9" y="3086"/>
                    <a:pt x="5358" y="6171"/>
                    <a:pt x="8288" y="9200"/>
                  </a:cubicBezTo>
                  <a:cubicBezTo>
                    <a:pt x="11219" y="12229"/>
                    <a:pt x="14400" y="15200"/>
                    <a:pt x="16660" y="17257"/>
                  </a:cubicBezTo>
                  <a:cubicBezTo>
                    <a:pt x="18921" y="19314"/>
                    <a:pt x="20260" y="20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548409" y="131749"/>
              <a:ext cx="281141" cy="39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8" fill="norm" stroke="1" extrusionOk="0">
                  <a:moveTo>
                    <a:pt x="21410" y="85"/>
                  </a:moveTo>
                  <a:cubicBezTo>
                    <a:pt x="20604" y="-28"/>
                    <a:pt x="19798" y="-141"/>
                    <a:pt x="18831" y="538"/>
                  </a:cubicBezTo>
                  <a:cubicBezTo>
                    <a:pt x="17864" y="1216"/>
                    <a:pt x="16735" y="2686"/>
                    <a:pt x="14882" y="5287"/>
                  </a:cubicBezTo>
                  <a:cubicBezTo>
                    <a:pt x="13028" y="7888"/>
                    <a:pt x="10449" y="11620"/>
                    <a:pt x="8273" y="14278"/>
                  </a:cubicBezTo>
                  <a:cubicBezTo>
                    <a:pt x="6097" y="16935"/>
                    <a:pt x="4323" y="18519"/>
                    <a:pt x="2873" y="19593"/>
                  </a:cubicBezTo>
                  <a:cubicBezTo>
                    <a:pt x="1422" y="20667"/>
                    <a:pt x="294" y="21233"/>
                    <a:pt x="52" y="21346"/>
                  </a:cubicBezTo>
                  <a:cubicBezTo>
                    <a:pt x="-190" y="21459"/>
                    <a:pt x="455" y="21120"/>
                    <a:pt x="1100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8089169" y="44185"/>
              <a:ext cx="184882" cy="49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84" fill="norm" stroke="1" extrusionOk="0">
                  <a:moveTo>
                    <a:pt x="20963" y="2171"/>
                  </a:moveTo>
                  <a:cubicBezTo>
                    <a:pt x="20963" y="1451"/>
                    <a:pt x="20963" y="731"/>
                    <a:pt x="20363" y="326"/>
                  </a:cubicBezTo>
                  <a:cubicBezTo>
                    <a:pt x="19763" y="-79"/>
                    <a:pt x="18563" y="-169"/>
                    <a:pt x="16523" y="416"/>
                  </a:cubicBezTo>
                  <a:cubicBezTo>
                    <a:pt x="14483" y="1001"/>
                    <a:pt x="11603" y="2261"/>
                    <a:pt x="8843" y="3971"/>
                  </a:cubicBezTo>
                  <a:cubicBezTo>
                    <a:pt x="6083" y="5681"/>
                    <a:pt x="3443" y="7841"/>
                    <a:pt x="1763" y="10271"/>
                  </a:cubicBezTo>
                  <a:cubicBezTo>
                    <a:pt x="83" y="12701"/>
                    <a:pt x="-637" y="15401"/>
                    <a:pt x="683" y="17381"/>
                  </a:cubicBezTo>
                  <a:cubicBezTo>
                    <a:pt x="2003" y="19361"/>
                    <a:pt x="5363" y="20621"/>
                    <a:pt x="8843" y="21026"/>
                  </a:cubicBezTo>
                  <a:cubicBezTo>
                    <a:pt x="12323" y="21431"/>
                    <a:pt x="15923" y="20981"/>
                    <a:pt x="19523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443700" y="170275"/>
              <a:ext cx="274851" cy="36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8" fill="norm" stroke="1" extrusionOk="0">
                  <a:moveTo>
                    <a:pt x="14485" y="805"/>
                  </a:moveTo>
                  <a:cubicBezTo>
                    <a:pt x="13660" y="559"/>
                    <a:pt x="12836" y="314"/>
                    <a:pt x="12012" y="130"/>
                  </a:cubicBezTo>
                  <a:cubicBezTo>
                    <a:pt x="11187" y="-54"/>
                    <a:pt x="10363" y="-177"/>
                    <a:pt x="8879" y="743"/>
                  </a:cubicBezTo>
                  <a:cubicBezTo>
                    <a:pt x="7395" y="1664"/>
                    <a:pt x="5251" y="3628"/>
                    <a:pt x="3602" y="6328"/>
                  </a:cubicBezTo>
                  <a:cubicBezTo>
                    <a:pt x="1954" y="9028"/>
                    <a:pt x="799" y="12464"/>
                    <a:pt x="305" y="14980"/>
                  </a:cubicBezTo>
                  <a:cubicBezTo>
                    <a:pt x="-190" y="17496"/>
                    <a:pt x="-25" y="19091"/>
                    <a:pt x="387" y="20073"/>
                  </a:cubicBezTo>
                  <a:cubicBezTo>
                    <a:pt x="799" y="21055"/>
                    <a:pt x="1459" y="21423"/>
                    <a:pt x="2943" y="21362"/>
                  </a:cubicBezTo>
                  <a:cubicBezTo>
                    <a:pt x="4427" y="21300"/>
                    <a:pt x="6735" y="20809"/>
                    <a:pt x="9291" y="19030"/>
                  </a:cubicBezTo>
                  <a:cubicBezTo>
                    <a:pt x="11847" y="17250"/>
                    <a:pt x="14650" y="14182"/>
                    <a:pt x="16381" y="11543"/>
                  </a:cubicBezTo>
                  <a:cubicBezTo>
                    <a:pt x="18112" y="8905"/>
                    <a:pt x="18772" y="6696"/>
                    <a:pt x="18689" y="4978"/>
                  </a:cubicBezTo>
                  <a:cubicBezTo>
                    <a:pt x="18607" y="3259"/>
                    <a:pt x="17783" y="2032"/>
                    <a:pt x="16463" y="1357"/>
                  </a:cubicBezTo>
                  <a:cubicBezTo>
                    <a:pt x="15144" y="682"/>
                    <a:pt x="13331" y="559"/>
                    <a:pt x="11682" y="1173"/>
                  </a:cubicBezTo>
                  <a:cubicBezTo>
                    <a:pt x="10033" y="1787"/>
                    <a:pt x="8549" y="3137"/>
                    <a:pt x="7642" y="4425"/>
                  </a:cubicBezTo>
                  <a:cubicBezTo>
                    <a:pt x="6735" y="5714"/>
                    <a:pt x="6405" y="6941"/>
                    <a:pt x="6488" y="7862"/>
                  </a:cubicBezTo>
                  <a:cubicBezTo>
                    <a:pt x="6570" y="8782"/>
                    <a:pt x="7065" y="9396"/>
                    <a:pt x="9373" y="9518"/>
                  </a:cubicBezTo>
                  <a:cubicBezTo>
                    <a:pt x="11682" y="9641"/>
                    <a:pt x="15804" y="9273"/>
                    <a:pt x="18112" y="9028"/>
                  </a:cubicBezTo>
                  <a:cubicBezTo>
                    <a:pt x="20421" y="8782"/>
                    <a:pt x="20915" y="8659"/>
                    <a:pt x="21410" y="8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502649" y="69850"/>
              <a:ext cx="323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600"/>
                    <a:pt x="6776" y="7200"/>
                    <a:pt x="10376" y="10800"/>
                  </a:cubicBezTo>
                  <a:cubicBezTo>
                    <a:pt x="13976" y="14400"/>
                    <a:pt x="17788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820149" y="0"/>
              <a:ext cx="8678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49" y="3228"/>
                    <a:pt x="13698" y="6455"/>
                    <a:pt x="17385" y="8814"/>
                  </a:cubicBezTo>
                  <a:cubicBezTo>
                    <a:pt x="21073" y="11172"/>
                    <a:pt x="21600" y="12662"/>
                    <a:pt x="21600" y="14028"/>
                  </a:cubicBezTo>
                  <a:cubicBezTo>
                    <a:pt x="21600" y="15393"/>
                    <a:pt x="21073" y="16634"/>
                    <a:pt x="18176" y="17876"/>
                  </a:cubicBezTo>
                  <a:cubicBezTo>
                    <a:pt x="15278" y="19117"/>
                    <a:pt x="10010" y="20359"/>
                    <a:pt x="7639" y="20979"/>
                  </a:cubicBezTo>
                  <a:cubicBezTo>
                    <a:pt x="5268" y="21600"/>
                    <a:pt x="5795" y="21600"/>
                    <a:pt x="6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9010649" y="44450"/>
              <a:ext cx="117870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7688" y="0"/>
                  </a:moveTo>
                  <a:cubicBezTo>
                    <a:pt x="10617" y="1440"/>
                    <a:pt x="13546" y="2880"/>
                    <a:pt x="16292" y="5080"/>
                  </a:cubicBezTo>
                  <a:cubicBezTo>
                    <a:pt x="19037" y="7280"/>
                    <a:pt x="21600" y="10240"/>
                    <a:pt x="19769" y="12960"/>
                  </a:cubicBezTo>
                  <a:cubicBezTo>
                    <a:pt x="17939" y="15680"/>
                    <a:pt x="11715" y="18160"/>
                    <a:pt x="7688" y="19560"/>
                  </a:cubicBezTo>
                  <a:cubicBezTo>
                    <a:pt x="3661" y="20960"/>
                    <a:pt x="1831" y="21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74465" y="626533"/>
              <a:ext cx="310636" cy="67734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97037" y="652156"/>
              <a:ext cx="364263" cy="80506"/>
            </a:xfrm>
            <a:prstGeom prst="rect">
              <a:avLst/>
            </a:prstGeom>
            <a:effectLst/>
          </p:spPr>
        </p:pic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32699" y="698500"/>
              <a:ext cx="82551" cy="374650"/>
            </a:xfrm>
            <a:prstGeom prst="rect">
              <a:avLst/>
            </a:prstGeom>
            <a:effectLst/>
          </p:spPr>
        </p:pic>
        <p:pic>
          <p:nvPicPr>
            <p:cNvPr id="1529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07299" y="946150"/>
              <a:ext cx="127001" cy="107950"/>
            </a:xfrm>
            <a:prstGeom prst="rect">
              <a:avLst/>
            </a:prstGeom>
            <a:effectLst/>
          </p:spPr>
        </p:pic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89849" y="958850"/>
              <a:ext cx="114301" cy="127000"/>
            </a:xfrm>
            <a:prstGeom prst="rect">
              <a:avLst/>
            </a:prstGeom>
            <a:effectLst/>
          </p:spPr>
        </p:pic>
        <p:pic>
          <p:nvPicPr>
            <p:cNvPr id="153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04099" y="1225550"/>
              <a:ext cx="196851" cy="447760"/>
            </a:xfrm>
            <a:prstGeom prst="rect">
              <a:avLst/>
            </a:prstGeom>
            <a:effectLst/>
          </p:spPr>
        </p:pic>
        <p:pic>
          <p:nvPicPr>
            <p:cNvPr id="153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592483" y="1420567"/>
              <a:ext cx="135467" cy="192333"/>
            </a:xfrm>
            <a:prstGeom prst="rect">
              <a:avLst/>
            </a:prstGeom>
            <a:effectLst/>
          </p:spPr>
        </p:pic>
        <p:pic>
          <p:nvPicPr>
            <p:cNvPr id="153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735242" y="1441450"/>
              <a:ext cx="109525" cy="184150"/>
            </a:xfrm>
            <a:prstGeom prst="rect">
              <a:avLst/>
            </a:prstGeom>
            <a:effectLst/>
          </p:spPr>
        </p:pic>
        <p:pic>
          <p:nvPicPr>
            <p:cNvPr id="153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842249" y="1441450"/>
              <a:ext cx="205464" cy="145565"/>
            </a:xfrm>
            <a:prstGeom prst="rect">
              <a:avLst/>
            </a:prstGeom>
            <a:effectLst/>
          </p:spPr>
        </p:pic>
        <p:pic>
          <p:nvPicPr>
            <p:cNvPr id="154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070849" y="1403904"/>
              <a:ext cx="196851" cy="164811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414748" y="647700"/>
              <a:ext cx="367302" cy="62967"/>
            </a:xfrm>
            <a:prstGeom prst="rect">
              <a:avLst/>
            </a:prstGeom>
            <a:effectLst/>
          </p:spPr>
        </p:pic>
        <p:pic>
          <p:nvPicPr>
            <p:cNvPr id="1545" name="Line Oval" descr="Line Oval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496299" y="723900"/>
              <a:ext cx="273051" cy="25401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604249" y="679450"/>
              <a:ext cx="558801" cy="482600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921749" y="1028700"/>
              <a:ext cx="241301" cy="87247"/>
            </a:xfrm>
            <a:prstGeom prst="rect">
              <a:avLst/>
            </a:prstGeom>
            <a:effectLst/>
          </p:spPr>
        </p:pic>
        <p:pic>
          <p:nvPicPr>
            <p:cNvPr id="155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078383" y="920750"/>
              <a:ext cx="122768" cy="215900"/>
            </a:xfrm>
            <a:prstGeom prst="rect">
              <a:avLst/>
            </a:prstGeom>
            <a:effectLst/>
          </p:spPr>
        </p:pic>
        <p:pic>
          <p:nvPicPr>
            <p:cNvPr id="155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207499" y="1149350"/>
              <a:ext cx="190501" cy="169742"/>
            </a:xfrm>
            <a:prstGeom prst="rect">
              <a:avLst/>
            </a:prstGeom>
            <a:effectLst/>
          </p:spPr>
        </p:pic>
        <p:pic>
          <p:nvPicPr>
            <p:cNvPr id="155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413593" y="1149350"/>
              <a:ext cx="136807" cy="170453"/>
            </a:xfrm>
            <a:prstGeom prst="rect">
              <a:avLst/>
            </a:prstGeom>
            <a:effectLst/>
          </p:spPr>
        </p:pic>
        <p:pic>
          <p:nvPicPr>
            <p:cNvPr id="155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591386" y="927100"/>
              <a:ext cx="162214" cy="389467"/>
            </a:xfrm>
            <a:prstGeom prst="rect">
              <a:avLst/>
            </a:prstGeom>
            <a:effectLst/>
          </p:spPr>
        </p:pic>
        <p:pic>
          <p:nvPicPr>
            <p:cNvPr id="155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770533" y="1130300"/>
              <a:ext cx="135468" cy="133350"/>
            </a:xfrm>
            <a:prstGeom prst="rect">
              <a:avLst/>
            </a:prstGeom>
            <a:effectLst/>
          </p:spPr>
        </p:pic>
        <p:pic>
          <p:nvPicPr>
            <p:cNvPr id="156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947480" y="1136115"/>
              <a:ext cx="113831" cy="164690"/>
            </a:xfrm>
            <a:prstGeom prst="rect">
              <a:avLst/>
            </a:prstGeom>
            <a:effectLst/>
          </p:spPr>
        </p:pic>
        <p:pic>
          <p:nvPicPr>
            <p:cNvPr id="156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077449" y="1149350"/>
              <a:ext cx="184151" cy="130312"/>
            </a:xfrm>
            <a:prstGeom prst="rect">
              <a:avLst/>
            </a:prstGeom>
            <a:effectLst/>
          </p:spPr>
        </p:pic>
        <p:pic>
          <p:nvPicPr>
            <p:cNvPr id="156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313041" y="1147328"/>
              <a:ext cx="159838" cy="154423"/>
            </a:xfrm>
            <a:prstGeom prst="rect">
              <a:avLst/>
            </a:prstGeom>
            <a:effectLst/>
          </p:spPr>
        </p:pic>
        <p:sp>
          <p:nvSpPr>
            <p:cNvPr id="1567" name="Line"/>
            <p:cNvSpPr/>
            <p:nvPr/>
          </p:nvSpPr>
          <p:spPr>
            <a:xfrm>
              <a:off x="1875667" y="1367036"/>
              <a:ext cx="215580" cy="46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221" fill="norm" stroke="1" extrusionOk="0">
                  <a:moveTo>
                    <a:pt x="16272" y="3087"/>
                  </a:moveTo>
                  <a:cubicBezTo>
                    <a:pt x="16272" y="2319"/>
                    <a:pt x="16272" y="1551"/>
                    <a:pt x="15355" y="927"/>
                  </a:cubicBezTo>
                  <a:cubicBezTo>
                    <a:pt x="14438" y="303"/>
                    <a:pt x="12605" y="-177"/>
                    <a:pt x="10872" y="63"/>
                  </a:cubicBezTo>
                  <a:cubicBezTo>
                    <a:pt x="9140" y="303"/>
                    <a:pt x="7510" y="1263"/>
                    <a:pt x="5574" y="3183"/>
                  </a:cubicBezTo>
                  <a:cubicBezTo>
                    <a:pt x="3638" y="5103"/>
                    <a:pt x="1397" y="7983"/>
                    <a:pt x="480" y="10575"/>
                  </a:cubicBezTo>
                  <a:cubicBezTo>
                    <a:pt x="-437" y="13167"/>
                    <a:pt x="-29" y="15471"/>
                    <a:pt x="1601" y="17247"/>
                  </a:cubicBezTo>
                  <a:cubicBezTo>
                    <a:pt x="3231" y="19023"/>
                    <a:pt x="6084" y="20271"/>
                    <a:pt x="8631" y="20847"/>
                  </a:cubicBezTo>
                  <a:cubicBezTo>
                    <a:pt x="11178" y="21423"/>
                    <a:pt x="13420" y="21327"/>
                    <a:pt x="15559" y="20607"/>
                  </a:cubicBezTo>
                  <a:cubicBezTo>
                    <a:pt x="17699" y="19887"/>
                    <a:pt x="19737" y="18543"/>
                    <a:pt x="20450" y="17199"/>
                  </a:cubicBezTo>
                  <a:cubicBezTo>
                    <a:pt x="21163" y="15855"/>
                    <a:pt x="20552" y="14511"/>
                    <a:pt x="19329" y="13791"/>
                  </a:cubicBezTo>
                  <a:cubicBezTo>
                    <a:pt x="18106" y="13071"/>
                    <a:pt x="16272" y="12975"/>
                    <a:pt x="14846" y="13119"/>
                  </a:cubicBezTo>
                  <a:cubicBezTo>
                    <a:pt x="13420" y="13263"/>
                    <a:pt x="12401" y="13647"/>
                    <a:pt x="11993" y="14079"/>
                  </a:cubicBezTo>
                  <a:cubicBezTo>
                    <a:pt x="11586" y="14511"/>
                    <a:pt x="11789" y="14991"/>
                    <a:pt x="11993" y="15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189903" y="1639242"/>
              <a:ext cx="114137" cy="15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675" fill="norm" stroke="1" extrusionOk="0">
                  <a:moveTo>
                    <a:pt x="18669" y="1600"/>
                  </a:moveTo>
                  <a:cubicBezTo>
                    <a:pt x="16740" y="736"/>
                    <a:pt x="14812" y="-128"/>
                    <a:pt x="11726" y="16"/>
                  </a:cubicBezTo>
                  <a:cubicBezTo>
                    <a:pt x="8640" y="160"/>
                    <a:pt x="4397" y="1312"/>
                    <a:pt x="2083" y="4480"/>
                  </a:cubicBezTo>
                  <a:cubicBezTo>
                    <a:pt x="-231" y="7648"/>
                    <a:pt x="-617" y="12832"/>
                    <a:pt x="926" y="16288"/>
                  </a:cubicBezTo>
                  <a:cubicBezTo>
                    <a:pt x="2469" y="19744"/>
                    <a:pt x="5940" y="21472"/>
                    <a:pt x="9604" y="20320"/>
                  </a:cubicBezTo>
                  <a:cubicBezTo>
                    <a:pt x="13269" y="19168"/>
                    <a:pt x="17126" y="15136"/>
                    <a:pt x="19054" y="12256"/>
                  </a:cubicBezTo>
                  <a:cubicBezTo>
                    <a:pt x="20983" y="9376"/>
                    <a:pt x="20983" y="7648"/>
                    <a:pt x="20597" y="6064"/>
                  </a:cubicBezTo>
                  <a:cubicBezTo>
                    <a:pt x="20212" y="4480"/>
                    <a:pt x="19440" y="3040"/>
                    <a:pt x="18669" y="2752"/>
                  </a:cubicBezTo>
                  <a:cubicBezTo>
                    <a:pt x="17897" y="2464"/>
                    <a:pt x="17126" y="3328"/>
                    <a:pt x="16354" y="4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394743" y="1363519"/>
              <a:ext cx="302828" cy="50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4" fill="norm" stroke="1" extrusionOk="0">
                  <a:moveTo>
                    <a:pt x="4894" y="13461"/>
                  </a:moveTo>
                  <a:cubicBezTo>
                    <a:pt x="4444" y="12925"/>
                    <a:pt x="3994" y="12390"/>
                    <a:pt x="3394" y="12077"/>
                  </a:cubicBezTo>
                  <a:cubicBezTo>
                    <a:pt x="2794" y="11765"/>
                    <a:pt x="2044" y="11676"/>
                    <a:pt x="1444" y="11899"/>
                  </a:cubicBezTo>
                  <a:cubicBezTo>
                    <a:pt x="844" y="12122"/>
                    <a:pt x="394" y="12658"/>
                    <a:pt x="169" y="13773"/>
                  </a:cubicBezTo>
                  <a:cubicBezTo>
                    <a:pt x="-56" y="14889"/>
                    <a:pt x="-56" y="16585"/>
                    <a:pt x="169" y="17611"/>
                  </a:cubicBezTo>
                  <a:cubicBezTo>
                    <a:pt x="394" y="18638"/>
                    <a:pt x="844" y="18995"/>
                    <a:pt x="1444" y="19084"/>
                  </a:cubicBezTo>
                  <a:cubicBezTo>
                    <a:pt x="2044" y="19173"/>
                    <a:pt x="2794" y="18995"/>
                    <a:pt x="3544" y="18415"/>
                  </a:cubicBezTo>
                  <a:cubicBezTo>
                    <a:pt x="4294" y="17834"/>
                    <a:pt x="5044" y="16853"/>
                    <a:pt x="5569" y="16005"/>
                  </a:cubicBezTo>
                  <a:cubicBezTo>
                    <a:pt x="6094" y="15157"/>
                    <a:pt x="6394" y="14443"/>
                    <a:pt x="6544" y="14309"/>
                  </a:cubicBezTo>
                  <a:cubicBezTo>
                    <a:pt x="6694" y="14175"/>
                    <a:pt x="6694" y="14621"/>
                    <a:pt x="6844" y="15068"/>
                  </a:cubicBezTo>
                  <a:cubicBezTo>
                    <a:pt x="6994" y="15514"/>
                    <a:pt x="7294" y="15960"/>
                    <a:pt x="7819" y="16228"/>
                  </a:cubicBezTo>
                  <a:cubicBezTo>
                    <a:pt x="8344" y="16496"/>
                    <a:pt x="9094" y="16585"/>
                    <a:pt x="10219" y="16362"/>
                  </a:cubicBezTo>
                  <a:cubicBezTo>
                    <a:pt x="11344" y="16139"/>
                    <a:pt x="12844" y="15603"/>
                    <a:pt x="14494" y="14354"/>
                  </a:cubicBezTo>
                  <a:cubicBezTo>
                    <a:pt x="16144" y="13104"/>
                    <a:pt x="17944" y="11140"/>
                    <a:pt x="19144" y="9043"/>
                  </a:cubicBezTo>
                  <a:cubicBezTo>
                    <a:pt x="20344" y="6945"/>
                    <a:pt x="20944" y="4714"/>
                    <a:pt x="21244" y="3196"/>
                  </a:cubicBezTo>
                  <a:cubicBezTo>
                    <a:pt x="21544" y="1679"/>
                    <a:pt x="21544" y="876"/>
                    <a:pt x="21169" y="430"/>
                  </a:cubicBezTo>
                  <a:cubicBezTo>
                    <a:pt x="20794" y="-17"/>
                    <a:pt x="20044" y="-106"/>
                    <a:pt x="19444" y="117"/>
                  </a:cubicBezTo>
                  <a:cubicBezTo>
                    <a:pt x="18844" y="340"/>
                    <a:pt x="18394" y="876"/>
                    <a:pt x="17869" y="2661"/>
                  </a:cubicBezTo>
                  <a:cubicBezTo>
                    <a:pt x="17344" y="4446"/>
                    <a:pt x="16744" y="7481"/>
                    <a:pt x="16669" y="10471"/>
                  </a:cubicBezTo>
                  <a:cubicBezTo>
                    <a:pt x="16594" y="13461"/>
                    <a:pt x="17044" y="16406"/>
                    <a:pt x="17419" y="18147"/>
                  </a:cubicBezTo>
                  <a:cubicBezTo>
                    <a:pt x="17794" y="19887"/>
                    <a:pt x="18094" y="20423"/>
                    <a:pt x="18694" y="20780"/>
                  </a:cubicBezTo>
                  <a:cubicBezTo>
                    <a:pt x="19294" y="21137"/>
                    <a:pt x="20194" y="21315"/>
                    <a:pt x="21094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857500" y="15621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882900" y="18097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631129" y="1502164"/>
              <a:ext cx="318572" cy="46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7" fill="norm" stroke="1" extrusionOk="0">
                  <a:moveTo>
                    <a:pt x="12009" y="2152"/>
                  </a:moveTo>
                  <a:cubicBezTo>
                    <a:pt x="11867" y="1670"/>
                    <a:pt x="11725" y="1188"/>
                    <a:pt x="11370" y="802"/>
                  </a:cubicBezTo>
                  <a:cubicBezTo>
                    <a:pt x="11014" y="416"/>
                    <a:pt x="10446" y="127"/>
                    <a:pt x="9806" y="30"/>
                  </a:cubicBezTo>
                  <a:cubicBezTo>
                    <a:pt x="9167" y="-66"/>
                    <a:pt x="8456" y="30"/>
                    <a:pt x="7391" y="850"/>
                  </a:cubicBezTo>
                  <a:cubicBezTo>
                    <a:pt x="6325" y="1670"/>
                    <a:pt x="4904" y="3213"/>
                    <a:pt x="3554" y="5623"/>
                  </a:cubicBezTo>
                  <a:cubicBezTo>
                    <a:pt x="2204" y="8034"/>
                    <a:pt x="925" y="11313"/>
                    <a:pt x="356" y="13916"/>
                  </a:cubicBezTo>
                  <a:cubicBezTo>
                    <a:pt x="-212" y="16520"/>
                    <a:pt x="-70" y="18448"/>
                    <a:pt x="570" y="19702"/>
                  </a:cubicBezTo>
                  <a:cubicBezTo>
                    <a:pt x="1209" y="20955"/>
                    <a:pt x="2346" y="21534"/>
                    <a:pt x="3980" y="21293"/>
                  </a:cubicBezTo>
                  <a:cubicBezTo>
                    <a:pt x="5614" y="21052"/>
                    <a:pt x="7746" y="19991"/>
                    <a:pt x="9806" y="18014"/>
                  </a:cubicBezTo>
                  <a:cubicBezTo>
                    <a:pt x="11867" y="16038"/>
                    <a:pt x="13856" y="13145"/>
                    <a:pt x="14851" y="10493"/>
                  </a:cubicBezTo>
                  <a:cubicBezTo>
                    <a:pt x="15846" y="7841"/>
                    <a:pt x="15846" y="5430"/>
                    <a:pt x="15206" y="3936"/>
                  </a:cubicBezTo>
                  <a:cubicBezTo>
                    <a:pt x="14567" y="2441"/>
                    <a:pt x="13288" y="1863"/>
                    <a:pt x="11796" y="1911"/>
                  </a:cubicBezTo>
                  <a:cubicBezTo>
                    <a:pt x="10304" y="1959"/>
                    <a:pt x="8599" y="2634"/>
                    <a:pt x="7391" y="4032"/>
                  </a:cubicBezTo>
                  <a:cubicBezTo>
                    <a:pt x="6183" y="5430"/>
                    <a:pt x="5472" y="7552"/>
                    <a:pt x="5614" y="9046"/>
                  </a:cubicBezTo>
                  <a:cubicBezTo>
                    <a:pt x="5756" y="10541"/>
                    <a:pt x="6751" y="11409"/>
                    <a:pt x="8954" y="11650"/>
                  </a:cubicBezTo>
                  <a:cubicBezTo>
                    <a:pt x="11156" y="11891"/>
                    <a:pt x="14567" y="11505"/>
                    <a:pt x="16841" y="11072"/>
                  </a:cubicBezTo>
                  <a:cubicBezTo>
                    <a:pt x="19114" y="10638"/>
                    <a:pt x="20251" y="10155"/>
                    <a:pt x="21388" y="9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619500" y="1382183"/>
              <a:ext cx="3873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7" y="10800"/>
                    <a:pt x="8734" y="0"/>
                    <a:pt x="12334" y="0"/>
                  </a:cubicBezTo>
                  <a:cubicBezTo>
                    <a:pt x="15934" y="0"/>
                    <a:pt x="1876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962127" y="1296340"/>
              <a:ext cx="123542" cy="22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511" fill="norm" stroke="1" extrusionOk="0">
                  <a:moveTo>
                    <a:pt x="3130" y="2311"/>
                  </a:moveTo>
                  <a:cubicBezTo>
                    <a:pt x="1415" y="1911"/>
                    <a:pt x="-299" y="1511"/>
                    <a:pt x="44" y="1111"/>
                  </a:cubicBezTo>
                  <a:cubicBezTo>
                    <a:pt x="387" y="711"/>
                    <a:pt x="2787" y="311"/>
                    <a:pt x="5872" y="111"/>
                  </a:cubicBezTo>
                  <a:cubicBezTo>
                    <a:pt x="8958" y="-89"/>
                    <a:pt x="12730" y="-89"/>
                    <a:pt x="15815" y="711"/>
                  </a:cubicBezTo>
                  <a:cubicBezTo>
                    <a:pt x="18901" y="1511"/>
                    <a:pt x="21301" y="3111"/>
                    <a:pt x="19244" y="6711"/>
                  </a:cubicBezTo>
                  <a:cubicBezTo>
                    <a:pt x="17187" y="10311"/>
                    <a:pt x="10672" y="15911"/>
                    <a:pt x="4158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649323" y="1039123"/>
              <a:ext cx="243227" cy="18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38" fill="norm" stroke="1" extrusionOk="0">
                  <a:moveTo>
                    <a:pt x="7990" y="4578"/>
                  </a:moveTo>
                  <a:cubicBezTo>
                    <a:pt x="7059" y="4818"/>
                    <a:pt x="6128" y="5058"/>
                    <a:pt x="5197" y="6858"/>
                  </a:cubicBezTo>
                  <a:cubicBezTo>
                    <a:pt x="4266" y="8658"/>
                    <a:pt x="3335" y="12018"/>
                    <a:pt x="2404" y="14658"/>
                  </a:cubicBezTo>
                  <a:cubicBezTo>
                    <a:pt x="1473" y="17298"/>
                    <a:pt x="542" y="19218"/>
                    <a:pt x="169" y="19458"/>
                  </a:cubicBezTo>
                  <a:cubicBezTo>
                    <a:pt x="-203" y="19698"/>
                    <a:pt x="-17" y="18258"/>
                    <a:pt x="1287" y="14898"/>
                  </a:cubicBezTo>
                  <a:cubicBezTo>
                    <a:pt x="2590" y="11538"/>
                    <a:pt x="5011" y="6258"/>
                    <a:pt x="6594" y="3258"/>
                  </a:cubicBezTo>
                  <a:cubicBezTo>
                    <a:pt x="8176" y="258"/>
                    <a:pt x="8921" y="-462"/>
                    <a:pt x="9945" y="258"/>
                  </a:cubicBezTo>
                  <a:cubicBezTo>
                    <a:pt x="10969" y="978"/>
                    <a:pt x="12273" y="3138"/>
                    <a:pt x="14228" y="6858"/>
                  </a:cubicBezTo>
                  <a:cubicBezTo>
                    <a:pt x="16183" y="10578"/>
                    <a:pt x="18790" y="15858"/>
                    <a:pt x="21397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0" y="2330450"/>
              <a:ext cx="90678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" y="20571"/>
                    <a:pt x="303" y="19543"/>
                    <a:pt x="464" y="18836"/>
                  </a:cubicBezTo>
                  <a:cubicBezTo>
                    <a:pt x="625" y="18129"/>
                    <a:pt x="797" y="17743"/>
                    <a:pt x="986" y="17421"/>
                  </a:cubicBezTo>
                  <a:cubicBezTo>
                    <a:pt x="1175" y="17100"/>
                    <a:pt x="1382" y="16843"/>
                    <a:pt x="1583" y="16650"/>
                  </a:cubicBezTo>
                  <a:cubicBezTo>
                    <a:pt x="1785" y="16457"/>
                    <a:pt x="1982" y="16329"/>
                    <a:pt x="2158" y="16200"/>
                  </a:cubicBezTo>
                  <a:cubicBezTo>
                    <a:pt x="2334" y="16071"/>
                    <a:pt x="2491" y="15943"/>
                    <a:pt x="2660" y="15750"/>
                  </a:cubicBezTo>
                  <a:cubicBezTo>
                    <a:pt x="2829" y="15557"/>
                    <a:pt x="3010" y="15300"/>
                    <a:pt x="3199" y="15043"/>
                  </a:cubicBezTo>
                  <a:cubicBezTo>
                    <a:pt x="3388" y="14786"/>
                    <a:pt x="3585" y="14529"/>
                    <a:pt x="3792" y="14207"/>
                  </a:cubicBezTo>
                  <a:cubicBezTo>
                    <a:pt x="3998" y="13886"/>
                    <a:pt x="4215" y="13500"/>
                    <a:pt x="4387" y="13243"/>
                  </a:cubicBezTo>
                  <a:cubicBezTo>
                    <a:pt x="4558" y="12986"/>
                    <a:pt x="4684" y="12857"/>
                    <a:pt x="4808" y="12664"/>
                  </a:cubicBezTo>
                  <a:cubicBezTo>
                    <a:pt x="4931" y="12471"/>
                    <a:pt x="5052" y="12214"/>
                    <a:pt x="5188" y="11893"/>
                  </a:cubicBezTo>
                  <a:cubicBezTo>
                    <a:pt x="5324" y="11571"/>
                    <a:pt x="5476" y="11186"/>
                    <a:pt x="5692" y="10736"/>
                  </a:cubicBezTo>
                  <a:cubicBezTo>
                    <a:pt x="5909" y="10286"/>
                    <a:pt x="6192" y="9771"/>
                    <a:pt x="6406" y="9386"/>
                  </a:cubicBezTo>
                  <a:cubicBezTo>
                    <a:pt x="6620" y="9000"/>
                    <a:pt x="6766" y="8743"/>
                    <a:pt x="6918" y="8486"/>
                  </a:cubicBezTo>
                  <a:cubicBezTo>
                    <a:pt x="7069" y="8229"/>
                    <a:pt x="7225" y="7971"/>
                    <a:pt x="7374" y="7714"/>
                  </a:cubicBezTo>
                  <a:cubicBezTo>
                    <a:pt x="7523" y="7457"/>
                    <a:pt x="7664" y="7200"/>
                    <a:pt x="7820" y="6943"/>
                  </a:cubicBezTo>
                  <a:cubicBezTo>
                    <a:pt x="7976" y="6686"/>
                    <a:pt x="8148" y="6429"/>
                    <a:pt x="8317" y="6171"/>
                  </a:cubicBezTo>
                  <a:cubicBezTo>
                    <a:pt x="8486" y="5914"/>
                    <a:pt x="8652" y="5657"/>
                    <a:pt x="8821" y="5400"/>
                  </a:cubicBezTo>
                  <a:cubicBezTo>
                    <a:pt x="8990" y="5143"/>
                    <a:pt x="9161" y="4886"/>
                    <a:pt x="9328" y="4629"/>
                  </a:cubicBezTo>
                  <a:cubicBezTo>
                    <a:pt x="9494" y="4371"/>
                    <a:pt x="9655" y="4114"/>
                    <a:pt x="9827" y="3857"/>
                  </a:cubicBezTo>
                  <a:cubicBezTo>
                    <a:pt x="9998" y="3600"/>
                    <a:pt x="10180" y="3343"/>
                    <a:pt x="10361" y="3086"/>
                  </a:cubicBezTo>
                  <a:cubicBezTo>
                    <a:pt x="10543" y="2829"/>
                    <a:pt x="10724" y="2571"/>
                    <a:pt x="10906" y="2379"/>
                  </a:cubicBezTo>
                  <a:cubicBezTo>
                    <a:pt x="11087" y="2186"/>
                    <a:pt x="11269" y="2057"/>
                    <a:pt x="11445" y="1864"/>
                  </a:cubicBezTo>
                  <a:cubicBezTo>
                    <a:pt x="11622" y="1671"/>
                    <a:pt x="11793" y="1414"/>
                    <a:pt x="11975" y="1221"/>
                  </a:cubicBezTo>
                  <a:cubicBezTo>
                    <a:pt x="12156" y="1029"/>
                    <a:pt x="12348" y="900"/>
                    <a:pt x="12537" y="771"/>
                  </a:cubicBezTo>
                  <a:cubicBezTo>
                    <a:pt x="12726" y="643"/>
                    <a:pt x="12913" y="514"/>
                    <a:pt x="13099" y="450"/>
                  </a:cubicBezTo>
                  <a:cubicBezTo>
                    <a:pt x="13286" y="386"/>
                    <a:pt x="13472" y="386"/>
                    <a:pt x="13649" y="321"/>
                  </a:cubicBezTo>
                  <a:cubicBezTo>
                    <a:pt x="13825" y="257"/>
                    <a:pt x="13992" y="129"/>
                    <a:pt x="14171" y="64"/>
                  </a:cubicBezTo>
                  <a:cubicBezTo>
                    <a:pt x="14350" y="0"/>
                    <a:pt x="14541" y="0"/>
                    <a:pt x="14728" y="0"/>
                  </a:cubicBezTo>
                  <a:cubicBezTo>
                    <a:pt x="14914" y="0"/>
                    <a:pt x="15096" y="0"/>
                    <a:pt x="15275" y="0"/>
                  </a:cubicBezTo>
                  <a:cubicBezTo>
                    <a:pt x="15454" y="0"/>
                    <a:pt x="15630" y="0"/>
                    <a:pt x="15794" y="0"/>
                  </a:cubicBezTo>
                  <a:cubicBezTo>
                    <a:pt x="15958" y="0"/>
                    <a:pt x="16109" y="0"/>
                    <a:pt x="16273" y="64"/>
                  </a:cubicBezTo>
                  <a:cubicBezTo>
                    <a:pt x="16437" y="129"/>
                    <a:pt x="16613" y="257"/>
                    <a:pt x="16782" y="386"/>
                  </a:cubicBezTo>
                  <a:cubicBezTo>
                    <a:pt x="16951" y="514"/>
                    <a:pt x="17113" y="643"/>
                    <a:pt x="17271" y="771"/>
                  </a:cubicBezTo>
                  <a:cubicBezTo>
                    <a:pt x="17430" y="900"/>
                    <a:pt x="17587" y="1029"/>
                    <a:pt x="17733" y="1157"/>
                  </a:cubicBezTo>
                  <a:cubicBezTo>
                    <a:pt x="17879" y="1286"/>
                    <a:pt x="18015" y="1414"/>
                    <a:pt x="18159" y="1543"/>
                  </a:cubicBezTo>
                  <a:cubicBezTo>
                    <a:pt x="18303" y="1671"/>
                    <a:pt x="18454" y="1800"/>
                    <a:pt x="18597" y="1864"/>
                  </a:cubicBezTo>
                  <a:cubicBezTo>
                    <a:pt x="18741" y="1929"/>
                    <a:pt x="18877" y="1929"/>
                    <a:pt x="19064" y="2057"/>
                  </a:cubicBezTo>
                  <a:cubicBezTo>
                    <a:pt x="19250" y="2186"/>
                    <a:pt x="19487" y="2443"/>
                    <a:pt x="19755" y="2636"/>
                  </a:cubicBezTo>
                  <a:cubicBezTo>
                    <a:pt x="20022" y="2829"/>
                    <a:pt x="20319" y="2957"/>
                    <a:pt x="20566" y="3086"/>
                  </a:cubicBezTo>
                  <a:cubicBezTo>
                    <a:pt x="20813" y="3214"/>
                    <a:pt x="21010" y="3343"/>
                    <a:pt x="21174" y="3471"/>
                  </a:cubicBezTo>
                  <a:cubicBezTo>
                    <a:pt x="21338" y="3600"/>
                    <a:pt x="21469" y="3729"/>
                    <a:pt x="21600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20399" y="2877496"/>
              <a:ext cx="139485" cy="34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41" fill="norm" stroke="1" extrusionOk="0">
                  <a:moveTo>
                    <a:pt x="19633" y="1126"/>
                  </a:moveTo>
                  <a:cubicBezTo>
                    <a:pt x="15764" y="600"/>
                    <a:pt x="11896" y="73"/>
                    <a:pt x="9317" y="7"/>
                  </a:cubicBezTo>
                  <a:cubicBezTo>
                    <a:pt x="6738" y="-59"/>
                    <a:pt x="5448" y="336"/>
                    <a:pt x="3997" y="1390"/>
                  </a:cubicBezTo>
                  <a:cubicBezTo>
                    <a:pt x="2546" y="2443"/>
                    <a:pt x="935" y="4156"/>
                    <a:pt x="290" y="5341"/>
                  </a:cubicBezTo>
                  <a:cubicBezTo>
                    <a:pt x="-355" y="6526"/>
                    <a:pt x="-33" y="7185"/>
                    <a:pt x="2385" y="8304"/>
                  </a:cubicBezTo>
                  <a:cubicBezTo>
                    <a:pt x="4803" y="9424"/>
                    <a:pt x="9317" y="11004"/>
                    <a:pt x="12702" y="12321"/>
                  </a:cubicBezTo>
                  <a:cubicBezTo>
                    <a:pt x="16087" y="13639"/>
                    <a:pt x="18344" y="14692"/>
                    <a:pt x="19633" y="15614"/>
                  </a:cubicBezTo>
                  <a:cubicBezTo>
                    <a:pt x="20923" y="16536"/>
                    <a:pt x="21245" y="17326"/>
                    <a:pt x="21245" y="18051"/>
                  </a:cubicBezTo>
                  <a:cubicBezTo>
                    <a:pt x="21245" y="18775"/>
                    <a:pt x="20923" y="19434"/>
                    <a:pt x="20117" y="19961"/>
                  </a:cubicBezTo>
                  <a:cubicBezTo>
                    <a:pt x="19311" y="20487"/>
                    <a:pt x="18021" y="20882"/>
                    <a:pt x="16570" y="21146"/>
                  </a:cubicBezTo>
                  <a:cubicBezTo>
                    <a:pt x="15120" y="21409"/>
                    <a:pt x="13508" y="21541"/>
                    <a:pt x="11896" y="21541"/>
                  </a:cubicBezTo>
                  <a:cubicBezTo>
                    <a:pt x="10284" y="21541"/>
                    <a:pt x="8672" y="21409"/>
                    <a:pt x="8511" y="20948"/>
                  </a:cubicBezTo>
                  <a:cubicBezTo>
                    <a:pt x="8349" y="20487"/>
                    <a:pt x="9639" y="19697"/>
                    <a:pt x="10929" y="18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89000" y="2870200"/>
              <a:ext cx="101600" cy="38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6750" y="0"/>
                  </a:moveTo>
                  <a:cubicBezTo>
                    <a:pt x="4500" y="477"/>
                    <a:pt x="2250" y="955"/>
                    <a:pt x="1125" y="2745"/>
                  </a:cubicBezTo>
                  <a:cubicBezTo>
                    <a:pt x="0" y="4535"/>
                    <a:pt x="0" y="7638"/>
                    <a:pt x="0" y="10681"/>
                  </a:cubicBezTo>
                  <a:cubicBezTo>
                    <a:pt x="0" y="13724"/>
                    <a:pt x="0" y="16707"/>
                    <a:pt x="900" y="18557"/>
                  </a:cubicBezTo>
                  <a:cubicBezTo>
                    <a:pt x="1800" y="20407"/>
                    <a:pt x="3600" y="21123"/>
                    <a:pt x="5850" y="21361"/>
                  </a:cubicBezTo>
                  <a:cubicBezTo>
                    <a:pt x="8100" y="21600"/>
                    <a:pt x="10800" y="21361"/>
                    <a:pt x="13500" y="20287"/>
                  </a:cubicBezTo>
                  <a:cubicBezTo>
                    <a:pt x="16200" y="19213"/>
                    <a:pt x="18900" y="17304"/>
                    <a:pt x="21600" y="15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89000" y="3060700"/>
              <a:ext cx="114300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4800" y="17673"/>
                  </a:moveTo>
                  <a:cubicBezTo>
                    <a:pt x="2400" y="19636"/>
                    <a:pt x="0" y="21600"/>
                    <a:pt x="0" y="20618"/>
                  </a:cubicBezTo>
                  <a:cubicBezTo>
                    <a:pt x="0" y="19636"/>
                    <a:pt x="2400" y="15709"/>
                    <a:pt x="6400" y="11782"/>
                  </a:cubicBezTo>
                  <a:cubicBezTo>
                    <a:pt x="10400" y="7855"/>
                    <a:pt x="1600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29195" y="3004153"/>
              <a:ext cx="120155" cy="2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72" fill="norm" stroke="1" extrusionOk="0">
                  <a:moveTo>
                    <a:pt x="2111" y="9120"/>
                  </a:moveTo>
                  <a:cubicBezTo>
                    <a:pt x="5406" y="7018"/>
                    <a:pt x="8701" y="4915"/>
                    <a:pt x="10897" y="3290"/>
                  </a:cubicBezTo>
                  <a:cubicBezTo>
                    <a:pt x="13094" y="1666"/>
                    <a:pt x="14192" y="519"/>
                    <a:pt x="13826" y="136"/>
                  </a:cubicBezTo>
                  <a:cubicBezTo>
                    <a:pt x="13460" y="-246"/>
                    <a:pt x="11629" y="136"/>
                    <a:pt x="8701" y="1761"/>
                  </a:cubicBezTo>
                  <a:cubicBezTo>
                    <a:pt x="5772" y="3386"/>
                    <a:pt x="1745" y="6253"/>
                    <a:pt x="463" y="9598"/>
                  </a:cubicBezTo>
                  <a:cubicBezTo>
                    <a:pt x="-818" y="12943"/>
                    <a:pt x="646" y="16766"/>
                    <a:pt x="3758" y="18869"/>
                  </a:cubicBezTo>
                  <a:cubicBezTo>
                    <a:pt x="6870" y="20972"/>
                    <a:pt x="11629" y="21354"/>
                    <a:pt x="14741" y="21258"/>
                  </a:cubicBezTo>
                  <a:cubicBezTo>
                    <a:pt x="17853" y="21163"/>
                    <a:pt x="19318" y="20589"/>
                    <a:pt x="20782" y="20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190373" y="2939697"/>
              <a:ext cx="137908" cy="36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890" fill="norm" stroke="1" extrusionOk="0">
                  <a:moveTo>
                    <a:pt x="5439" y="7665"/>
                  </a:moveTo>
                  <a:cubicBezTo>
                    <a:pt x="4130" y="8029"/>
                    <a:pt x="2820" y="8393"/>
                    <a:pt x="2166" y="9546"/>
                  </a:cubicBezTo>
                  <a:cubicBezTo>
                    <a:pt x="1511" y="10698"/>
                    <a:pt x="1511" y="12640"/>
                    <a:pt x="1511" y="15310"/>
                  </a:cubicBezTo>
                  <a:cubicBezTo>
                    <a:pt x="1511" y="17979"/>
                    <a:pt x="1511" y="21377"/>
                    <a:pt x="1184" y="20831"/>
                  </a:cubicBezTo>
                  <a:cubicBezTo>
                    <a:pt x="857" y="20285"/>
                    <a:pt x="202" y="15795"/>
                    <a:pt x="39" y="12215"/>
                  </a:cubicBezTo>
                  <a:cubicBezTo>
                    <a:pt x="-125" y="8635"/>
                    <a:pt x="202" y="5966"/>
                    <a:pt x="1511" y="4024"/>
                  </a:cubicBezTo>
                  <a:cubicBezTo>
                    <a:pt x="2820" y="2083"/>
                    <a:pt x="5111" y="869"/>
                    <a:pt x="8057" y="323"/>
                  </a:cubicBezTo>
                  <a:cubicBezTo>
                    <a:pt x="11002" y="-223"/>
                    <a:pt x="14602" y="-102"/>
                    <a:pt x="17220" y="869"/>
                  </a:cubicBezTo>
                  <a:cubicBezTo>
                    <a:pt x="19839" y="1840"/>
                    <a:pt x="21475" y="3660"/>
                    <a:pt x="21311" y="5541"/>
                  </a:cubicBezTo>
                  <a:cubicBezTo>
                    <a:pt x="21148" y="7422"/>
                    <a:pt x="19184" y="9364"/>
                    <a:pt x="16893" y="10577"/>
                  </a:cubicBezTo>
                  <a:cubicBezTo>
                    <a:pt x="14602" y="11790"/>
                    <a:pt x="11984" y="12276"/>
                    <a:pt x="10184" y="12215"/>
                  </a:cubicBezTo>
                  <a:cubicBezTo>
                    <a:pt x="8384" y="12155"/>
                    <a:pt x="7402" y="11548"/>
                    <a:pt x="6420" y="1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630598" y="2933855"/>
              <a:ext cx="146212" cy="20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580" fill="norm" stroke="1" extrusionOk="0">
                  <a:moveTo>
                    <a:pt x="14797" y="3161"/>
                  </a:moveTo>
                  <a:cubicBezTo>
                    <a:pt x="13885" y="2102"/>
                    <a:pt x="12972" y="1043"/>
                    <a:pt x="11755" y="408"/>
                  </a:cubicBezTo>
                  <a:cubicBezTo>
                    <a:pt x="10538" y="-227"/>
                    <a:pt x="9017" y="-439"/>
                    <a:pt x="6887" y="2208"/>
                  </a:cubicBezTo>
                  <a:cubicBezTo>
                    <a:pt x="4758" y="4855"/>
                    <a:pt x="2020" y="10361"/>
                    <a:pt x="803" y="13855"/>
                  </a:cubicBezTo>
                  <a:cubicBezTo>
                    <a:pt x="-414" y="17349"/>
                    <a:pt x="-110" y="18832"/>
                    <a:pt x="803" y="19785"/>
                  </a:cubicBezTo>
                  <a:cubicBezTo>
                    <a:pt x="1716" y="20737"/>
                    <a:pt x="3237" y="21161"/>
                    <a:pt x="6735" y="19149"/>
                  </a:cubicBezTo>
                  <a:cubicBezTo>
                    <a:pt x="10234" y="17137"/>
                    <a:pt x="15710" y="12690"/>
                    <a:pt x="18448" y="9726"/>
                  </a:cubicBezTo>
                  <a:cubicBezTo>
                    <a:pt x="21186" y="6761"/>
                    <a:pt x="21186" y="5279"/>
                    <a:pt x="20882" y="4008"/>
                  </a:cubicBezTo>
                  <a:cubicBezTo>
                    <a:pt x="20578" y="2737"/>
                    <a:pt x="19969" y="1679"/>
                    <a:pt x="18144" y="1467"/>
                  </a:cubicBezTo>
                  <a:cubicBezTo>
                    <a:pt x="16318" y="1255"/>
                    <a:pt x="13276" y="1890"/>
                    <a:pt x="10234" y="2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74700" y="3263900"/>
              <a:ext cx="977900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18144"/>
                  </a:moveTo>
                  <a:cubicBezTo>
                    <a:pt x="1356" y="19872"/>
                    <a:pt x="2712" y="21600"/>
                    <a:pt x="4278" y="20304"/>
                  </a:cubicBezTo>
                  <a:cubicBezTo>
                    <a:pt x="5844" y="19008"/>
                    <a:pt x="7621" y="14688"/>
                    <a:pt x="9304" y="11664"/>
                  </a:cubicBezTo>
                  <a:cubicBezTo>
                    <a:pt x="10987" y="8640"/>
                    <a:pt x="12577" y="6912"/>
                    <a:pt x="14377" y="5616"/>
                  </a:cubicBezTo>
                  <a:cubicBezTo>
                    <a:pt x="16177" y="4320"/>
                    <a:pt x="18187" y="3456"/>
                    <a:pt x="19426" y="2592"/>
                  </a:cubicBezTo>
                  <a:cubicBezTo>
                    <a:pt x="20665" y="1728"/>
                    <a:pt x="21132" y="8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84250" y="3314700"/>
              <a:ext cx="876300" cy="8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18277"/>
                  </a:moveTo>
                  <a:cubicBezTo>
                    <a:pt x="1670" y="19938"/>
                    <a:pt x="3339" y="21600"/>
                    <a:pt x="5191" y="21046"/>
                  </a:cubicBezTo>
                  <a:cubicBezTo>
                    <a:pt x="7043" y="20492"/>
                    <a:pt x="9078" y="17723"/>
                    <a:pt x="11035" y="14954"/>
                  </a:cubicBezTo>
                  <a:cubicBezTo>
                    <a:pt x="12991" y="12185"/>
                    <a:pt x="14870" y="9415"/>
                    <a:pt x="16617" y="6923"/>
                  </a:cubicBezTo>
                  <a:cubicBezTo>
                    <a:pt x="18365" y="4431"/>
                    <a:pt x="19983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987549" y="29845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974849" y="3194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597141" y="2854236"/>
              <a:ext cx="107959" cy="47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7" fill="norm" stroke="1" extrusionOk="0">
                  <a:moveTo>
                    <a:pt x="12463" y="4143"/>
                  </a:moveTo>
                  <a:cubicBezTo>
                    <a:pt x="10801" y="4428"/>
                    <a:pt x="9140" y="4714"/>
                    <a:pt x="7271" y="4952"/>
                  </a:cubicBezTo>
                  <a:cubicBezTo>
                    <a:pt x="5401" y="5189"/>
                    <a:pt x="3324" y="5380"/>
                    <a:pt x="1871" y="5237"/>
                  </a:cubicBezTo>
                  <a:cubicBezTo>
                    <a:pt x="417" y="5094"/>
                    <a:pt x="-414" y="4619"/>
                    <a:pt x="209" y="3810"/>
                  </a:cubicBezTo>
                  <a:cubicBezTo>
                    <a:pt x="832" y="3001"/>
                    <a:pt x="2909" y="1859"/>
                    <a:pt x="4571" y="1098"/>
                  </a:cubicBezTo>
                  <a:cubicBezTo>
                    <a:pt x="6232" y="337"/>
                    <a:pt x="7478" y="-44"/>
                    <a:pt x="8517" y="4"/>
                  </a:cubicBezTo>
                  <a:cubicBezTo>
                    <a:pt x="9555" y="51"/>
                    <a:pt x="10386" y="527"/>
                    <a:pt x="11217" y="2478"/>
                  </a:cubicBezTo>
                  <a:cubicBezTo>
                    <a:pt x="12048" y="4428"/>
                    <a:pt x="12878" y="7854"/>
                    <a:pt x="13086" y="10946"/>
                  </a:cubicBezTo>
                  <a:cubicBezTo>
                    <a:pt x="13294" y="14039"/>
                    <a:pt x="12878" y="16798"/>
                    <a:pt x="12048" y="18416"/>
                  </a:cubicBezTo>
                  <a:cubicBezTo>
                    <a:pt x="11217" y="20034"/>
                    <a:pt x="9971" y="20509"/>
                    <a:pt x="8517" y="20890"/>
                  </a:cubicBezTo>
                  <a:cubicBezTo>
                    <a:pt x="7063" y="21271"/>
                    <a:pt x="5401" y="21556"/>
                    <a:pt x="4363" y="21366"/>
                  </a:cubicBezTo>
                  <a:cubicBezTo>
                    <a:pt x="3324" y="21175"/>
                    <a:pt x="2909" y="20509"/>
                    <a:pt x="4363" y="19843"/>
                  </a:cubicBezTo>
                  <a:cubicBezTo>
                    <a:pt x="5817" y="19177"/>
                    <a:pt x="9140" y="18511"/>
                    <a:pt x="12255" y="18083"/>
                  </a:cubicBezTo>
                  <a:cubicBezTo>
                    <a:pt x="15371" y="17655"/>
                    <a:pt x="18278" y="17464"/>
                    <a:pt x="21186" y="17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749550" y="2830971"/>
              <a:ext cx="152400" cy="45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9900" y="17753"/>
                  </a:moveTo>
                  <a:cubicBezTo>
                    <a:pt x="9900" y="17253"/>
                    <a:pt x="9900" y="16753"/>
                    <a:pt x="9900" y="16203"/>
                  </a:cubicBezTo>
                  <a:cubicBezTo>
                    <a:pt x="9900" y="15653"/>
                    <a:pt x="9900" y="15053"/>
                    <a:pt x="9150" y="14903"/>
                  </a:cubicBezTo>
                  <a:cubicBezTo>
                    <a:pt x="8400" y="14753"/>
                    <a:pt x="6900" y="15053"/>
                    <a:pt x="5250" y="15753"/>
                  </a:cubicBezTo>
                  <a:cubicBezTo>
                    <a:pt x="3600" y="16453"/>
                    <a:pt x="1800" y="17553"/>
                    <a:pt x="900" y="18353"/>
                  </a:cubicBezTo>
                  <a:cubicBezTo>
                    <a:pt x="0" y="19153"/>
                    <a:pt x="0" y="19653"/>
                    <a:pt x="0" y="20153"/>
                  </a:cubicBezTo>
                  <a:cubicBezTo>
                    <a:pt x="0" y="20653"/>
                    <a:pt x="0" y="21153"/>
                    <a:pt x="750" y="21353"/>
                  </a:cubicBezTo>
                  <a:cubicBezTo>
                    <a:pt x="1500" y="21553"/>
                    <a:pt x="3000" y="21453"/>
                    <a:pt x="5250" y="20603"/>
                  </a:cubicBezTo>
                  <a:cubicBezTo>
                    <a:pt x="7500" y="19753"/>
                    <a:pt x="10500" y="18153"/>
                    <a:pt x="12900" y="15503"/>
                  </a:cubicBezTo>
                  <a:cubicBezTo>
                    <a:pt x="15300" y="12853"/>
                    <a:pt x="17100" y="9153"/>
                    <a:pt x="18000" y="6603"/>
                  </a:cubicBezTo>
                  <a:cubicBezTo>
                    <a:pt x="18900" y="4053"/>
                    <a:pt x="18900" y="2653"/>
                    <a:pt x="18600" y="1653"/>
                  </a:cubicBezTo>
                  <a:cubicBezTo>
                    <a:pt x="18300" y="653"/>
                    <a:pt x="17700" y="53"/>
                    <a:pt x="17100" y="3"/>
                  </a:cubicBezTo>
                  <a:cubicBezTo>
                    <a:pt x="16500" y="-47"/>
                    <a:pt x="15900" y="453"/>
                    <a:pt x="15450" y="2353"/>
                  </a:cubicBezTo>
                  <a:cubicBezTo>
                    <a:pt x="15000" y="4253"/>
                    <a:pt x="14700" y="7553"/>
                    <a:pt x="15150" y="10203"/>
                  </a:cubicBezTo>
                  <a:cubicBezTo>
                    <a:pt x="15600" y="12853"/>
                    <a:pt x="16800" y="14853"/>
                    <a:pt x="18000" y="16003"/>
                  </a:cubicBezTo>
                  <a:cubicBezTo>
                    <a:pt x="19200" y="17153"/>
                    <a:pt x="20400" y="17453"/>
                    <a:pt x="21600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954542" y="3065800"/>
              <a:ext cx="125208" cy="16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992" fill="norm" stroke="1" extrusionOk="0">
                  <a:moveTo>
                    <a:pt x="1825" y="5757"/>
                  </a:moveTo>
                  <a:cubicBezTo>
                    <a:pt x="3241" y="6557"/>
                    <a:pt x="4657" y="7357"/>
                    <a:pt x="6428" y="7224"/>
                  </a:cubicBezTo>
                  <a:cubicBezTo>
                    <a:pt x="8198" y="7091"/>
                    <a:pt x="10323" y="6024"/>
                    <a:pt x="11562" y="4691"/>
                  </a:cubicBezTo>
                  <a:cubicBezTo>
                    <a:pt x="12802" y="3357"/>
                    <a:pt x="13156" y="1757"/>
                    <a:pt x="12448" y="824"/>
                  </a:cubicBezTo>
                  <a:cubicBezTo>
                    <a:pt x="11739" y="-109"/>
                    <a:pt x="9969" y="-376"/>
                    <a:pt x="7844" y="691"/>
                  </a:cubicBezTo>
                  <a:cubicBezTo>
                    <a:pt x="5720" y="1757"/>
                    <a:pt x="3241" y="4157"/>
                    <a:pt x="1648" y="7091"/>
                  </a:cubicBezTo>
                  <a:cubicBezTo>
                    <a:pt x="54" y="10024"/>
                    <a:pt x="-654" y="13491"/>
                    <a:pt x="762" y="16157"/>
                  </a:cubicBezTo>
                  <a:cubicBezTo>
                    <a:pt x="2179" y="18824"/>
                    <a:pt x="5720" y="20691"/>
                    <a:pt x="9438" y="20957"/>
                  </a:cubicBezTo>
                  <a:cubicBezTo>
                    <a:pt x="13156" y="21224"/>
                    <a:pt x="17051" y="19891"/>
                    <a:pt x="20946" y="1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117850" y="3067936"/>
              <a:ext cx="101600" cy="16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2700" y="2288"/>
                  </a:moveTo>
                  <a:cubicBezTo>
                    <a:pt x="1800" y="7088"/>
                    <a:pt x="900" y="11888"/>
                    <a:pt x="450" y="15222"/>
                  </a:cubicBezTo>
                  <a:cubicBezTo>
                    <a:pt x="0" y="18555"/>
                    <a:pt x="0" y="20422"/>
                    <a:pt x="0" y="20688"/>
                  </a:cubicBezTo>
                  <a:cubicBezTo>
                    <a:pt x="0" y="20955"/>
                    <a:pt x="0" y="19622"/>
                    <a:pt x="450" y="16955"/>
                  </a:cubicBezTo>
                  <a:cubicBezTo>
                    <a:pt x="900" y="14288"/>
                    <a:pt x="1800" y="10288"/>
                    <a:pt x="3150" y="7222"/>
                  </a:cubicBezTo>
                  <a:cubicBezTo>
                    <a:pt x="4500" y="4155"/>
                    <a:pt x="6300" y="2022"/>
                    <a:pt x="8325" y="822"/>
                  </a:cubicBezTo>
                  <a:cubicBezTo>
                    <a:pt x="10350" y="-378"/>
                    <a:pt x="12600" y="-645"/>
                    <a:pt x="14850" y="2688"/>
                  </a:cubicBezTo>
                  <a:cubicBezTo>
                    <a:pt x="17100" y="6022"/>
                    <a:pt x="19350" y="12955"/>
                    <a:pt x="21600" y="19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366398" y="2819400"/>
              <a:ext cx="62602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4814" y="0"/>
                  </a:moveTo>
                  <a:cubicBezTo>
                    <a:pt x="9774" y="3956"/>
                    <a:pt x="4734" y="7913"/>
                    <a:pt x="2214" y="11335"/>
                  </a:cubicBezTo>
                  <a:cubicBezTo>
                    <a:pt x="-306" y="14756"/>
                    <a:pt x="-306" y="17644"/>
                    <a:pt x="414" y="19354"/>
                  </a:cubicBezTo>
                  <a:cubicBezTo>
                    <a:pt x="1134" y="21065"/>
                    <a:pt x="2574" y="21600"/>
                    <a:pt x="4734" y="21600"/>
                  </a:cubicBezTo>
                  <a:cubicBezTo>
                    <a:pt x="6894" y="21600"/>
                    <a:pt x="9774" y="21065"/>
                    <a:pt x="12654" y="20103"/>
                  </a:cubicBezTo>
                  <a:cubicBezTo>
                    <a:pt x="15534" y="19141"/>
                    <a:pt x="18414" y="17750"/>
                    <a:pt x="21294" y="16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331482" y="3009900"/>
              <a:ext cx="18006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1736" y="21600"/>
                  </a:moveTo>
                  <a:cubicBezTo>
                    <a:pt x="508" y="21600"/>
                    <a:pt x="-719" y="21600"/>
                    <a:pt x="508" y="19800"/>
                  </a:cubicBezTo>
                  <a:cubicBezTo>
                    <a:pt x="1736" y="18000"/>
                    <a:pt x="5417" y="14400"/>
                    <a:pt x="9222" y="10800"/>
                  </a:cubicBezTo>
                  <a:cubicBezTo>
                    <a:pt x="13026" y="7200"/>
                    <a:pt x="16954" y="3600"/>
                    <a:pt x="208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530600" y="3009900"/>
              <a:ext cx="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556000" y="29273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714750" y="2756023"/>
              <a:ext cx="127000" cy="47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4295"/>
                  </a:moveTo>
                  <a:cubicBezTo>
                    <a:pt x="19800" y="3244"/>
                    <a:pt x="18000" y="2193"/>
                    <a:pt x="16740" y="1428"/>
                  </a:cubicBezTo>
                  <a:cubicBezTo>
                    <a:pt x="15480" y="664"/>
                    <a:pt x="14760" y="186"/>
                    <a:pt x="13500" y="42"/>
                  </a:cubicBezTo>
                  <a:cubicBezTo>
                    <a:pt x="12240" y="-101"/>
                    <a:pt x="10440" y="90"/>
                    <a:pt x="8460" y="1094"/>
                  </a:cubicBezTo>
                  <a:cubicBezTo>
                    <a:pt x="6480" y="2097"/>
                    <a:pt x="4320" y="3913"/>
                    <a:pt x="2700" y="6398"/>
                  </a:cubicBezTo>
                  <a:cubicBezTo>
                    <a:pt x="1080" y="8883"/>
                    <a:pt x="0" y="12037"/>
                    <a:pt x="0" y="14665"/>
                  </a:cubicBezTo>
                  <a:cubicBezTo>
                    <a:pt x="0" y="17294"/>
                    <a:pt x="1080" y="19396"/>
                    <a:pt x="216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651250" y="304165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797300" y="3035300"/>
              <a:ext cx="145409" cy="44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1" fill="norm" stroke="1" extrusionOk="0">
                  <a:moveTo>
                    <a:pt x="10330" y="0"/>
                  </a:moveTo>
                  <a:cubicBezTo>
                    <a:pt x="9078" y="309"/>
                    <a:pt x="7826" y="617"/>
                    <a:pt x="7043" y="1131"/>
                  </a:cubicBezTo>
                  <a:cubicBezTo>
                    <a:pt x="6261" y="1646"/>
                    <a:pt x="5948" y="2366"/>
                    <a:pt x="5948" y="2983"/>
                  </a:cubicBezTo>
                  <a:cubicBezTo>
                    <a:pt x="5948" y="3600"/>
                    <a:pt x="6261" y="4114"/>
                    <a:pt x="7200" y="4371"/>
                  </a:cubicBezTo>
                  <a:cubicBezTo>
                    <a:pt x="8139" y="4629"/>
                    <a:pt x="9704" y="4629"/>
                    <a:pt x="11113" y="4423"/>
                  </a:cubicBezTo>
                  <a:cubicBezTo>
                    <a:pt x="12522" y="4217"/>
                    <a:pt x="13774" y="3806"/>
                    <a:pt x="15026" y="3394"/>
                  </a:cubicBezTo>
                  <a:cubicBezTo>
                    <a:pt x="16278" y="2983"/>
                    <a:pt x="17530" y="2571"/>
                    <a:pt x="18313" y="2674"/>
                  </a:cubicBezTo>
                  <a:cubicBezTo>
                    <a:pt x="19096" y="2777"/>
                    <a:pt x="19409" y="3394"/>
                    <a:pt x="19878" y="5451"/>
                  </a:cubicBezTo>
                  <a:cubicBezTo>
                    <a:pt x="20348" y="7509"/>
                    <a:pt x="20974" y="11006"/>
                    <a:pt x="21287" y="13731"/>
                  </a:cubicBezTo>
                  <a:cubicBezTo>
                    <a:pt x="21600" y="16457"/>
                    <a:pt x="21600" y="18411"/>
                    <a:pt x="21130" y="19594"/>
                  </a:cubicBezTo>
                  <a:cubicBezTo>
                    <a:pt x="20661" y="20777"/>
                    <a:pt x="19722" y="21189"/>
                    <a:pt x="18470" y="21394"/>
                  </a:cubicBezTo>
                  <a:cubicBezTo>
                    <a:pt x="17217" y="21600"/>
                    <a:pt x="15652" y="21600"/>
                    <a:pt x="12522" y="20829"/>
                  </a:cubicBezTo>
                  <a:cubicBezTo>
                    <a:pt x="9391" y="20057"/>
                    <a:pt x="4696" y="18514"/>
                    <a:pt x="0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699000" y="2825750"/>
              <a:ext cx="50800" cy="41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4500" y="3728"/>
                    <a:pt x="9000" y="7456"/>
                    <a:pt x="11700" y="10800"/>
                  </a:cubicBezTo>
                  <a:cubicBezTo>
                    <a:pt x="14400" y="14144"/>
                    <a:pt x="15300" y="17105"/>
                    <a:pt x="15750" y="18969"/>
                  </a:cubicBezTo>
                  <a:cubicBezTo>
                    <a:pt x="16200" y="20832"/>
                    <a:pt x="16200" y="21600"/>
                    <a:pt x="17100" y="21545"/>
                  </a:cubicBezTo>
                  <a:cubicBezTo>
                    <a:pt x="18000" y="21490"/>
                    <a:pt x="19800" y="20613"/>
                    <a:pt x="21600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730480" y="2958836"/>
              <a:ext cx="139970" cy="22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26" fill="norm" stroke="1" extrusionOk="0">
                  <a:moveTo>
                    <a:pt x="15287" y="2997"/>
                  </a:moveTo>
                  <a:cubicBezTo>
                    <a:pt x="15605" y="1609"/>
                    <a:pt x="15923" y="222"/>
                    <a:pt x="15923" y="24"/>
                  </a:cubicBezTo>
                  <a:cubicBezTo>
                    <a:pt x="15923" y="-174"/>
                    <a:pt x="15605" y="817"/>
                    <a:pt x="13540" y="3195"/>
                  </a:cubicBezTo>
                  <a:cubicBezTo>
                    <a:pt x="11476" y="5573"/>
                    <a:pt x="7664" y="9338"/>
                    <a:pt x="5123" y="11617"/>
                  </a:cubicBezTo>
                  <a:cubicBezTo>
                    <a:pt x="2581" y="13896"/>
                    <a:pt x="1311" y="14688"/>
                    <a:pt x="517" y="15580"/>
                  </a:cubicBezTo>
                  <a:cubicBezTo>
                    <a:pt x="-277" y="16472"/>
                    <a:pt x="-595" y="17463"/>
                    <a:pt x="2899" y="18454"/>
                  </a:cubicBezTo>
                  <a:cubicBezTo>
                    <a:pt x="6393" y="19444"/>
                    <a:pt x="13699" y="20435"/>
                    <a:pt x="21005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035550" y="3007783"/>
              <a:ext cx="1778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080000" y="31877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746749" y="2844800"/>
              <a:ext cx="38101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2865"/>
                    <a:pt x="3600" y="5731"/>
                    <a:pt x="1800" y="8871"/>
                  </a:cubicBezTo>
                  <a:cubicBezTo>
                    <a:pt x="0" y="12012"/>
                    <a:pt x="0" y="15429"/>
                    <a:pt x="0" y="17412"/>
                  </a:cubicBezTo>
                  <a:cubicBezTo>
                    <a:pt x="0" y="19396"/>
                    <a:pt x="0" y="19947"/>
                    <a:pt x="1200" y="20498"/>
                  </a:cubicBezTo>
                  <a:cubicBezTo>
                    <a:pt x="2400" y="21049"/>
                    <a:pt x="4800" y="21600"/>
                    <a:pt x="8400" y="21600"/>
                  </a:cubicBezTo>
                  <a:cubicBezTo>
                    <a:pt x="12000" y="21600"/>
                    <a:pt x="16800" y="21049"/>
                    <a:pt x="21600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892799" y="2819400"/>
              <a:ext cx="13925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9257" y="926"/>
                    <a:pt x="18514" y="1851"/>
                    <a:pt x="20057" y="4217"/>
                  </a:cubicBezTo>
                  <a:cubicBezTo>
                    <a:pt x="21600" y="6583"/>
                    <a:pt x="15429" y="10389"/>
                    <a:pt x="10800" y="13526"/>
                  </a:cubicBezTo>
                  <a:cubicBezTo>
                    <a:pt x="6171" y="16663"/>
                    <a:pt x="3086" y="19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594349" y="2964227"/>
              <a:ext cx="469901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1946" y="15614"/>
                    <a:pt x="3892" y="9897"/>
                    <a:pt x="6422" y="6085"/>
                  </a:cubicBezTo>
                  <a:cubicBezTo>
                    <a:pt x="8951" y="2273"/>
                    <a:pt x="12065" y="367"/>
                    <a:pt x="14692" y="50"/>
                  </a:cubicBezTo>
                  <a:cubicBezTo>
                    <a:pt x="17319" y="-268"/>
                    <a:pt x="19459" y="1003"/>
                    <a:pt x="21600" y="2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626099" y="3111500"/>
              <a:ext cx="387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5" y="18000"/>
                    <a:pt x="4249" y="14400"/>
                    <a:pt x="7554" y="10800"/>
                  </a:cubicBezTo>
                  <a:cubicBezTo>
                    <a:pt x="10859" y="7200"/>
                    <a:pt x="15344" y="3600"/>
                    <a:pt x="17882" y="1800"/>
                  </a:cubicBezTo>
                  <a:cubicBezTo>
                    <a:pt x="20420" y="0"/>
                    <a:pt x="2101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369555" y="3035300"/>
              <a:ext cx="189995" cy="20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16" fill="norm" stroke="1" extrusionOk="0">
                  <a:moveTo>
                    <a:pt x="3543" y="0"/>
                  </a:moveTo>
                  <a:cubicBezTo>
                    <a:pt x="2343" y="4725"/>
                    <a:pt x="1143" y="9450"/>
                    <a:pt x="543" y="12600"/>
                  </a:cubicBezTo>
                  <a:cubicBezTo>
                    <a:pt x="-57" y="15750"/>
                    <a:pt x="-57" y="17325"/>
                    <a:pt x="63" y="18675"/>
                  </a:cubicBezTo>
                  <a:cubicBezTo>
                    <a:pt x="183" y="20025"/>
                    <a:pt x="423" y="21150"/>
                    <a:pt x="1143" y="21375"/>
                  </a:cubicBezTo>
                  <a:cubicBezTo>
                    <a:pt x="1863" y="21600"/>
                    <a:pt x="3063" y="20925"/>
                    <a:pt x="4623" y="18788"/>
                  </a:cubicBezTo>
                  <a:cubicBezTo>
                    <a:pt x="6183" y="16650"/>
                    <a:pt x="8103" y="13050"/>
                    <a:pt x="9423" y="10238"/>
                  </a:cubicBezTo>
                  <a:cubicBezTo>
                    <a:pt x="10743" y="7425"/>
                    <a:pt x="11463" y="5400"/>
                    <a:pt x="11703" y="4950"/>
                  </a:cubicBezTo>
                  <a:cubicBezTo>
                    <a:pt x="11943" y="4500"/>
                    <a:pt x="11703" y="5625"/>
                    <a:pt x="11583" y="7425"/>
                  </a:cubicBezTo>
                  <a:cubicBezTo>
                    <a:pt x="11463" y="9225"/>
                    <a:pt x="11463" y="11700"/>
                    <a:pt x="11943" y="13725"/>
                  </a:cubicBezTo>
                  <a:cubicBezTo>
                    <a:pt x="12423" y="15750"/>
                    <a:pt x="13383" y="17325"/>
                    <a:pt x="15063" y="17438"/>
                  </a:cubicBezTo>
                  <a:cubicBezTo>
                    <a:pt x="16743" y="17550"/>
                    <a:pt x="19143" y="16200"/>
                    <a:pt x="21543" y="14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568793" y="3055294"/>
              <a:ext cx="92357" cy="19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0" fill="norm" stroke="1" extrusionOk="0">
                  <a:moveTo>
                    <a:pt x="5220" y="587"/>
                  </a:moveTo>
                  <a:cubicBezTo>
                    <a:pt x="4238" y="6792"/>
                    <a:pt x="3256" y="12996"/>
                    <a:pt x="2520" y="16672"/>
                  </a:cubicBezTo>
                  <a:cubicBezTo>
                    <a:pt x="1784" y="20349"/>
                    <a:pt x="1293" y="21498"/>
                    <a:pt x="802" y="21383"/>
                  </a:cubicBezTo>
                  <a:cubicBezTo>
                    <a:pt x="311" y="21268"/>
                    <a:pt x="-180" y="19889"/>
                    <a:pt x="65" y="17247"/>
                  </a:cubicBezTo>
                  <a:cubicBezTo>
                    <a:pt x="311" y="14604"/>
                    <a:pt x="1293" y="10698"/>
                    <a:pt x="2520" y="7826"/>
                  </a:cubicBezTo>
                  <a:cubicBezTo>
                    <a:pt x="3747" y="4953"/>
                    <a:pt x="5220" y="3115"/>
                    <a:pt x="6938" y="1851"/>
                  </a:cubicBezTo>
                  <a:cubicBezTo>
                    <a:pt x="8656" y="587"/>
                    <a:pt x="10620" y="-102"/>
                    <a:pt x="12338" y="13"/>
                  </a:cubicBezTo>
                  <a:cubicBezTo>
                    <a:pt x="14056" y="128"/>
                    <a:pt x="15529" y="1047"/>
                    <a:pt x="17002" y="4379"/>
                  </a:cubicBezTo>
                  <a:cubicBezTo>
                    <a:pt x="18475" y="7711"/>
                    <a:pt x="19947" y="13455"/>
                    <a:pt x="2142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747081" y="2876550"/>
              <a:ext cx="11092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3017" y="0"/>
                  </a:moveTo>
                  <a:cubicBezTo>
                    <a:pt x="3425" y="3777"/>
                    <a:pt x="3832" y="7554"/>
                    <a:pt x="3832" y="10682"/>
                  </a:cubicBezTo>
                  <a:cubicBezTo>
                    <a:pt x="3832" y="13810"/>
                    <a:pt x="3425" y="16289"/>
                    <a:pt x="2814" y="17823"/>
                  </a:cubicBezTo>
                  <a:cubicBezTo>
                    <a:pt x="2202" y="19357"/>
                    <a:pt x="1387" y="19948"/>
                    <a:pt x="776" y="19889"/>
                  </a:cubicBezTo>
                  <a:cubicBezTo>
                    <a:pt x="165" y="19830"/>
                    <a:pt x="-243" y="19121"/>
                    <a:pt x="165" y="17233"/>
                  </a:cubicBezTo>
                  <a:cubicBezTo>
                    <a:pt x="572" y="15344"/>
                    <a:pt x="1795" y="12275"/>
                    <a:pt x="3425" y="10269"/>
                  </a:cubicBezTo>
                  <a:cubicBezTo>
                    <a:pt x="5055" y="8262"/>
                    <a:pt x="7093" y="7318"/>
                    <a:pt x="8723" y="7141"/>
                  </a:cubicBezTo>
                  <a:cubicBezTo>
                    <a:pt x="10353" y="6964"/>
                    <a:pt x="11576" y="7554"/>
                    <a:pt x="12799" y="8793"/>
                  </a:cubicBezTo>
                  <a:cubicBezTo>
                    <a:pt x="14021" y="10033"/>
                    <a:pt x="15244" y="11921"/>
                    <a:pt x="15448" y="13161"/>
                  </a:cubicBezTo>
                  <a:cubicBezTo>
                    <a:pt x="15651" y="14400"/>
                    <a:pt x="14836" y="14990"/>
                    <a:pt x="13614" y="15462"/>
                  </a:cubicBezTo>
                  <a:cubicBezTo>
                    <a:pt x="12391" y="15934"/>
                    <a:pt x="10761" y="16289"/>
                    <a:pt x="8927" y="16348"/>
                  </a:cubicBezTo>
                  <a:cubicBezTo>
                    <a:pt x="7093" y="16407"/>
                    <a:pt x="5055" y="16170"/>
                    <a:pt x="4648" y="16289"/>
                  </a:cubicBezTo>
                  <a:cubicBezTo>
                    <a:pt x="4240" y="16407"/>
                    <a:pt x="5463" y="16879"/>
                    <a:pt x="8519" y="17823"/>
                  </a:cubicBezTo>
                  <a:cubicBezTo>
                    <a:pt x="11576" y="18767"/>
                    <a:pt x="16466" y="20184"/>
                    <a:pt x="213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900198" y="3054350"/>
              <a:ext cx="8779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6563" y="0"/>
                  </a:moveTo>
                  <a:cubicBezTo>
                    <a:pt x="4051" y="4275"/>
                    <a:pt x="1539" y="8550"/>
                    <a:pt x="535" y="10012"/>
                  </a:cubicBezTo>
                  <a:cubicBezTo>
                    <a:pt x="-470" y="11475"/>
                    <a:pt x="32" y="10125"/>
                    <a:pt x="1288" y="8213"/>
                  </a:cubicBezTo>
                  <a:cubicBezTo>
                    <a:pt x="2544" y="6300"/>
                    <a:pt x="4553" y="3825"/>
                    <a:pt x="6563" y="2250"/>
                  </a:cubicBezTo>
                  <a:cubicBezTo>
                    <a:pt x="8572" y="675"/>
                    <a:pt x="10581" y="0"/>
                    <a:pt x="12339" y="113"/>
                  </a:cubicBezTo>
                  <a:cubicBezTo>
                    <a:pt x="14097" y="225"/>
                    <a:pt x="15604" y="1125"/>
                    <a:pt x="17111" y="4275"/>
                  </a:cubicBezTo>
                  <a:cubicBezTo>
                    <a:pt x="18618" y="7425"/>
                    <a:pt x="20125" y="12825"/>
                    <a:pt x="20628" y="16088"/>
                  </a:cubicBezTo>
                  <a:cubicBezTo>
                    <a:pt x="21130" y="19350"/>
                    <a:pt x="20628" y="20475"/>
                    <a:pt x="201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7046297" y="3087801"/>
              <a:ext cx="91104" cy="18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79" fill="norm" stroke="1" extrusionOk="0">
                  <a:moveTo>
                    <a:pt x="21129" y="1290"/>
                  </a:moveTo>
                  <a:cubicBezTo>
                    <a:pt x="18184" y="545"/>
                    <a:pt x="15238" y="-200"/>
                    <a:pt x="12784" y="48"/>
                  </a:cubicBezTo>
                  <a:cubicBezTo>
                    <a:pt x="10329" y="297"/>
                    <a:pt x="8365" y="1538"/>
                    <a:pt x="6156" y="4641"/>
                  </a:cubicBezTo>
                  <a:cubicBezTo>
                    <a:pt x="3947" y="7745"/>
                    <a:pt x="1493" y="12710"/>
                    <a:pt x="511" y="15814"/>
                  </a:cubicBezTo>
                  <a:cubicBezTo>
                    <a:pt x="-471" y="18917"/>
                    <a:pt x="20" y="20159"/>
                    <a:pt x="1493" y="20779"/>
                  </a:cubicBezTo>
                  <a:cubicBezTo>
                    <a:pt x="2965" y="21400"/>
                    <a:pt x="5420" y="21400"/>
                    <a:pt x="8365" y="20034"/>
                  </a:cubicBezTo>
                  <a:cubicBezTo>
                    <a:pt x="11311" y="18669"/>
                    <a:pt x="14747" y="15938"/>
                    <a:pt x="16465" y="13952"/>
                  </a:cubicBezTo>
                  <a:cubicBezTo>
                    <a:pt x="18184" y="11966"/>
                    <a:pt x="18184" y="10724"/>
                    <a:pt x="18184" y="9483"/>
                  </a:cubicBezTo>
                  <a:cubicBezTo>
                    <a:pt x="18184" y="8241"/>
                    <a:pt x="18184" y="7000"/>
                    <a:pt x="16956" y="6255"/>
                  </a:cubicBezTo>
                  <a:cubicBezTo>
                    <a:pt x="15729" y="5510"/>
                    <a:pt x="13274" y="5262"/>
                    <a:pt x="10820" y="5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184743" y="3105150"/>
              <a:ext cx="164203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81" fill="norm" stroke="1" extrusionOk="0">
                  <a:moveTo>
                    <a:pt x="447" y="5982"/>
                  </a:moveTo>
                  <a:cubicBezTo>
                    <a:pt x="173" y="9637"/>
                    <a:pt x="-100" y="13292"/>
                    <a:pt x="37" y="15951"/>
                  </a:cubicBezTo>
                  <a:cubicBezTo>
                    <a:pt x="173" y="18609"/>
                    <a:pt x="720" y="20271"/>
                    <a:pt x="1677" y="20935"/>
                  </a:cubicBezTo>
                  <a:cubicBezTo>
                    <a:pt x="2634" y="21600"/>
                    <a:pt x="4001" y="21268"/>
                    <a:pt x="5232" y="20271"/>
                  </a:cubicBezTo>
                  <a:cubicBezTo>
                    <a:pt x="6462" y="19274"/>
                    <a:pt x="7556" y="17612"/>
                    <a:pt x="8513" y="17446"/>
                  </a:cubicBezTo>
                  <a:cubicBezTo>
                    <a:pt x="9470" y="17280"/>
                    <a:pt x="10290" y="18609"/>
                    <a:pt x="11384" y="19440"/>
                  </a:cubicBezTo>
                  <a:cubicBezTo>
                    <a:pt x="12477" y="20271"/>
                    <a:pt x="13844" y="20603"/>
                    <a:pt x="15622" y="19274"/>
                  </a:cubicBezTo>
                  <a:cubicBezTo>
                    <a:pt x="17399" y="17945"/>
                    <a:pt x="19586" y="14954"/>
                    <a:pt x="20543" y="11465"/>
                  </a:cubicBezTo>
                  <a:cubicBezTo>
                    <a:pt x="21500" y="7975"/>
                    <a:pt x="21227" y="3988"/>
                    <a:pt x="209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436491" y="3094837"/>
              <a:ext cx="154022" cy="17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59" fill="norm" stroke="1" extrusionOk="0">
                  <a:moveTo>
                    <a:pt x="1663" y="5050"/>
                  </a:moveTo>
                  <a:cubicBezTo>
                    <a:pt x="1080" y="7845"/>
                    <a:pt x="496" y="10640"/>
                    <a:pt x="204" y="13181"/>
                  </a:cubicBezTo>
                  <a:cubicBezTo>
                    <a:pt x="-88" y="15723"/>
                    <a:pt x="-88" y="18010"/>
                    <a:pt x="350" y="17755"/>
                  </a:cubicBezTo>
                  <a:cubicBezTo>
                    <a:pt x="788" y="17501"/>
                    <a:pt x="1663" y="14706"/>
                    <a:pt x="2977" y="11657"/>
                  </a:cubicBezTo>
                  <a:cubicBezTo>
                    <a:pt x="4290" y="8607"/>
                    <a:pt x="6042" y="5304"/>
                    <a:pt x="8377" y="3017"/>
                  </a:cubicBezTo>
                  <a:cubicBezTo>
                    <a:pt x="10712" y="730"/>
                    <a:pt x="13631" y="-541"/>
                    <a:pt x="15966" y="221"/>
                  </a:cubicBezTo>
                  <a:cubicBezTo>
                    <a:pt x="18301" y="984"/>
                    <a:pt x="20053" y="3779"/>
                    <a:pt x="20782" y="7591"/>
                  </a:cubicBezTo>
                  <a:cubicBezTo>
                    <a:pt x="21512" y="11403"/>
                    <a:pt x="21220" y="16231"/>
                    <a:pt x="20928" y="21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426199" y="3359513"/>
              <a:ext cx="903193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3" fill="norm" stroke="1" extrusionOk="0">
                  <a:moveTo>
                    <a:pt x="0" y="21353"/>
                  </a:moveTo>
                  <a:cubicBezTo>
                    <a:pt x="1867" y="17033"/>
                    <a:pt x="3735" y="12713"/>
                    <a:pt x="5678" y="9113"/>
                  </a:cubicBezTo>
                  <a:cubicBezTo>
                    <a:pt x="7621" y="5513"/>
                    <a:pt x="9639" y="2633"/>
                    <a:pt x="11708" y="1193"/>
                  </a:cubicBezTo>
                  <a:cubicBezTo>
                    <a:pt x="13778" y="-247"/>
                    <a:pt x="15897" y="-247"/>
                    <a:pt x="17361" y="473"/>
                  </a:cubicBezTo>
                  <a:cubicBezTo>
                    <a:pt x="18824" y="1193"/>
                    <a:pt x="19632" y="2633"/>
                    <a:pt x="20288" y="4073"/>
                  </a:cubicBezTo>
                  <a:cubicBezTo>
                    <a:pt x="20944" y="5513"/>
                    <a:pt x="21449" y="6953"/>
                    <a:pt x="21524" y="8393"/>
                  </a:cubicBezTo>
                  <a:cubicBezTo>
                    <a:pt x="21600" y="9833"/>
                    <a:pt x="21247" y="11273"/>
                    <a:pt x="20893" y="12713"/>
                  </a:cubicBezTo>
                  <a:cubicBezTo>
                    <a:pt x="20540" y="14153"/>
                    <a:pt x="20187" y="15593"/>
                    <a:pt x="19834" y="17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617698" y="3416300"/>
              <a:ext cx="894352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82" fill="norm" stroke="1" extrusionOk="0">
                  <a:moveTo>
                    <a:pt x="742" y="15120"/>
                  </a:moveTo>
                  <a:cubicBezTo>
                    <a:pt x="385" y="17280"/>
                    <a:pt x="27" y="19440"/>
                    <a:pt x="2" y="20520"/>
                  </a:cubicBezTo>
                  <a:cubicBezTo>
                    <a:pt x="-24" y="21600"/>
                    <a:pt x="282" y="21600"/>
                    <a:pt x="1355" y="20880"/>
                  </a:cubicBezTo>
                  <a:cubicBezTo>
                    <a:pt x="2427" y="20160"/>
                    <a:pt x="4265" y="18720"/>
                    <a:pt x="6155" y="16200"/>
                  </a:cubicBezTo>
                  <a:cubicBezTo>
                    <a:pt x="8044" y="13680"/>
                    <a:pt x="9985" y="10080"/>
                    <a:pt x="11950" y="7200"/>
                  </a:cubicBezTo>
                  <a:cubicBezTo>
                    <a:pt x="13916" y="4320"/>
                    <a:pt x="15908" y="2160"/>
                    <a:pt x="17516" y="1080"/>
                  </a:cubicBezTo>
                  <a:cubicBezTo>
                    <a:pt x="19125" y="0"/>
                    <a:pt x="20350" y="0"/>
                    <a:pt x="215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229599" y="32575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213455" y="3082109"/>
              <a:ext cx="177771" cy="45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65" fill="norm" stroke="1" extrusionOk="0">
                  <a:moveTo>
                    <a:pt x="5683" y="7287"/>
                  </a:moveTo>
                  <a:cubicBezTo>
                    <a:pt x="5683" y="10838"/>
                    <a:pt x="5683" y="14389"/>
                    <a:pt x="5557" y="16558"/>
                  </a:cubicBezTo>
                  <a:cubicBezTo>
                    <a:pt x="5432" y="18728"/>
                    <a:pt x="5180" y="19517"/>
                    <a:pt x="4678" y="20208"/>
                  </a:cubicBezTo>
                  <a:cubicBezTo>
                    <a:pt x="4176" y="20898"/>
                    <a:pt x="3422" y="21490"/>
                    <a:pt x="2669" y="21342"/>
                  </a:cubicBezTo>
                  <a:cubicBezTo>
                    <a:pt x="1915" y="21194"/>
                    <a:pt x="1162" y="20306"/>
                    <a:pt x="659" y="17989"/>
                  </a:cubicBezTo>
                  <a:cubicBezTo>
                    <a:pt x="157" y="15671"/>
                    <a:pt x="-94" y="11923"/>
                    <a:pt x="32" y="9063"/>
                  </a:cubicBezTo>
                  <a:cubicBezTo>
                    <a:pt x="157" y="6202"/>
                    <a:pt x="659" y="4230"/>
                    <a:pt x="1915" y="2849"/>
                  </a:cubicBezTo>
                  <a:cubicBezTo>
                    <a:pt x="3171" y="1468"/>
                    <a:pt x="5180" y="679"/>
                    <a:pt x="7692" y="285"/>
                  </a:cubicBezTo>
                  <a:cubicBezTo>
                    <a:pt x="10204" y="-110"/>
                    <a:pt x="13218" y="-110"/>
                    <a:pt x="15729" y="383"/>
                  </a:cubicBezTo>
                  <a:cubicBezTo>
                    <a:pt x="18241" y="876"/>
                    <a:pt x="20250" y="1863"/>
                    <a:pt x="20878" y="3095"/>
                  </a:cubicBezTo>
                  <a:cubicBezTo>
                    <a:pt x="21506" y="4328"/>
                    <a:pt x="20753" y="5808"/>
                    <a:pt x="18743" y="6893"/>
                  </a:cubicBezTo>
                  <a:cubicBezTo>
                    <a:pt x="16734" y="7978"/>
                    <a:pt x="13469" y="8668"/>
                    <a:pt x="11208" y="8865"/>
                  </a:cubicBezTo>
                  <a:cubicBezTo>
                    <a:pt x="8948" y="9063"/>
                    <a:pt x="7692" y="8767"/>
                    <a:pt x="6436" y="8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415202" y="3107540"/>
              <a:ext cx="220798" cy="17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875" fill="norm" stroke="1" extrusionOk="0">
                  <a:moveTo>
                    <a:pt x="13436" y="3444"/>
                  </a:moveTo>
                  <a:cubicBezTo>
                    <a:pt x="11585" y="2203"/>
                    <a:pt x="9733" y="961"/>
                    <a:pt x="8293" y="341"/>
                  </a:cubicBezTo>
                  <a:cubicBezTo>
                    <a:pt x="6853" y="-280"/>
                    <a:pt x="5825" y="-280"/>
                    <a:pt x="4488" y="2327"/>
                  </a:cubicBezTo>
                  <a:cubicBezTo>
                    <a:pt x="3150" y="4934"/>
                    <a:pt x="1505" y="10148"/>
                    <a:pt x="682" y="13499"/>
                  </a:cubicBezTo>
                  <a:cubicBezTo>
                    <a:pt x="-141" y="16851"/>
                    <a:pt x="-141" y="18341"/>
                    <a:pt x="270" y="19458"/>
                  </a:cubicBezTo>
                  <a:cubicBezTo>
                    <a:pt x="682" y="20575"/>
                    <a:pt x="1505" y="21320"/>
                    <a:pt x="2842" y="20575"/>
                  </a:cubicBezTo>
                  <a:cubicBezTo>
                    <a:pt x="4179" y="19830"/>
                    <a:pt x="6030" y="17596"/>
                    <a:pt x="7573" y="15734"/>
                  </a:cubicBezTo>
                  <a:cubicBezTo>
                    <a:pt x="9116" y="13872"/>
                    <a:pt x="10350" y="12382"/>
                    <a:pt x="12613" y="12630"/>
                  </a:cubicBezTo>
                  <a:cubicBezTo>
                    <a:pt x="14876" y="12879"/>
                    <a:pt x="18168" y="14865"/>
                    <a:pt x="21459" y="16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655049" y="3086100"/>
              <a:ext cx="146051" cy="2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887"/>
                  </a:moveTo>
                  <a:cubicBezTo>
                    <a:pt x="4070" y="5872"/>
                    <a:pt x="8139" y="9856"/>
                    <a:pt x="10330" y="12687"/>
                  </a:cubicBezTo>
                  <a:cubicBezTo>
                    <a:pt x="12522" y="15518"/>
                    <a:pt x="12835" y="17196"/>
                    <a:pt x="12835" y="18664"/>
                  </a:cubicBezTo>
                  <a:cubicBezTo>
                    <a:pt x="12835" y="20132"/>
                    <a:pt x="12522" y="21390"/>
                    <a:pt x="12052" y="21495"/>
                  </a:cubicBezTo>
                  <a:cubicBezTo>
                    <a:pt x="11583" y="21600"/>
                    <a:pt x="10957" y="20551"/>
                    <a:pt x="10957" y="17406"/>
                  </a:cubicBezTo>
                  <a:cubicBezTo>
                    <a:pt x="10957" y="14260"/>
                    <a:pt x="11583" y="9017"/>
                    <a:pt x="13461" y="5767"/>
                  </a:cubicBezTo>
                  <a:cubicBezTo>
                    <a:pt x="15339" y="2517"/>
                    <a:pt x="18470" y="12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824618" y="3138636"/>
              <a:ext cx="141582" cy="16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27" fill="norm" stroke="1" extrusionOk="0">
                  <a:moveTo>
                    <a:pt x="12671" y="6981"/>
                  </a:moveTo>
                  <a:cubicBezTo>
                    <a:pt x="12353" y="5648"/>
                    <a:pt x="12035" y="4314"/>
                    <a:pt x="11400" y="2981"/>
                  </a:cubicBezTo>
                  <a:cubicBezTo>
                    <a:pt x="10765" y="1648"/>
                    <a:pt x="9812" y="314"/>
                    <a:pt x="8700" y="48"/>
                  </a:cubicBezTo>
                  <a:cubicBezTo>
                    <a:pt x="7588" y="-219"/>
                    <a:pt x="6318" y="581"/>
                    <a:pt x="4729" y="3648"/>
                  </a:cubicBezTo>
                  <a:cubicBezTo>
                    <a:pt x="3141" y="6714"/>
                    <a:pt x="1235" y="12048"/>
                    <a:pt x="441" y="15381"/>
                  </a:cubicBezTo>
                  <a:cubicBezTo>
                    <a:pt x="-353" y="18714"/>
                    <a:pt x="-35" y="20048"/>
                    <a:pt x="1076" y="20714"/>
                  </a:cubicBezTo>
                  <a:cubicBezTo>
                    <a:pt x="2188" y="21381"/>
                    <a:pt x="4094" y="21381"/>
                    <a:pt x="6318" y="19648"/>
                  </a:cubicBezTo>
                  <a:cubicBezTo>
                    <a:pt x="8541" y="17914"/>
                    <a:pt x="11082" y="14448"/>
                    <a:pt x="12829" y="12181"/>
                  </a:cubicBezTo>
                  <a:cubicBezTo>
                    <a:pt x="14576" y="9914"/>
                    <a:pt x="15529" y="8848"/>
                    <a:pt x="16006" y="8981"/>
                  </a:cubicBezTo>
                  <a:cubicBezTo>
                    <a:pt x="16482" y="9114"/>
                    <a:pt x="16482" y="10448"/>
                    <a:pt x="17276" y="12581"/>
                  </a:cubicBezTo>
                  <a:cubicBezTo>
                    <a:pt x="18071" y="14714"/>
                    <a:pt x="19659" y="17648"/>
                    <a:pt x="21247" y="20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045315" y="3117135"/>
              <a:ext cx="178342" cy="17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82" fill="norm" stroke="1" extrusionOk="0">
                  <a:moveTo>
                    <a:pt x="1175" y="838"/>
                  </a:moveTo>
                  <a:cubicBezTo>
                    <a:pt x="1175" y="6615"/>
                    <a:pt x="1175" y="12391"/>
                    <a:pt x="920" y="16033"/>
                  </a:cubicBezTo>
                  <a:cubicBezTo>
                    <a:pt x="666" y="19675"/>
                    <a:pt x="158" y="21182"/>
                    <a:pt x="31" y="21182"/>
                  </a:cubicBezTo>
                  <a:cubicBezTo>
                    <a:pt x="-96" y="21182"/>
                    <a:pt x="158" y="19675"/>
                    <a:pt x="920" y="17038"/>
                  </a:cubicBezTo>
                  <a:cubicBezTo>
                    <a:pt x="1683" y="14401"/>
                    <a:pt x="2953" y="10633"/>
                    <a:pt x="3970" y="7996"/>
                  </a:cubicBezTo>
                  <a:cubicBezTo>
                    <a:pt x="4986" y="5359"/>
                    <a:pt x="5749" y="3852"/>
                    <a:pt x="6384" y="3852"/>
                  </a:cubicBezTo>
                  <a:cubicBezTo>
                    <a:pt x="7019" y="3852"/>
                    <a:pt x="7528" y="5359"/>
                    <a:pt x="7782" y="6866"/>
                  </a:cubicBezTo>
                  <a:cubicBezTo>
                    <a:pt x="8036" y="8373"/>
                    <a:pt x="8036" y="9880"/>
                    <a:pt x="8036" y="11261"/>
                  </a:cubicBezTo>
                  <a:cubicBezTo>
                    <a:pt x="8036" y="12642"/>
                    <a:pt x="8036" y="13898"/>
                    <a:pt x="8163" y="13898"/>
                  </a:cubicBezTo>
                  <a:cubicBezTo>
                    <a:pt x="8290" y="13898"/>
                    <a:pt x="8544" y="12642"/>
                    <a:pt x="9306" y="10633"/>
                  </a:cubicBezTo>
                  <a:cubicBezTo>
                    <a:pt x="10069" y="8624"/>
                    <a:pt x="11339" y="5861"/>
                    <a:pt x="12610" y="3977"/>
                  </a:cubicBezTo>
                  <a:cubicBezTo>
                    <a:pt x="13880" y="2094"/>
                    <a:pt x="15151" y="1089"/>
                    <a:pt x="16422" y="461"/>
                  </a:cubicBezTo>
                  <a:cubicBezTo>
                    <a:pt x="17692" y="-167"/>
                    <a:pt x="18963" y="-418"/>
                    <a:pt x="19852" y="1466"/>
                  </a:cubicBezTo>
                  <a:cubicBezTo>
                    <a:pt x="20742" y="3349"/>
                    <a:pt x="21250" y="7368"/>
                    <a:pt x="21377" y="10382"/>
                  </a:cubicBezTo>
                  <a:cubicBezTo>
                    <a:pt x="21504" y="13396"/>
                    <a:pt x="21250" y="15405"/>
                    <a:pt x="20996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275473" y="3124877"/>
              <a:ext cx="154277" cy="14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70" fill="norm" stroke="1" extrusionOk="0">
                  <a:moveTo>
                    <a:pt x="1134" y="3604"/>
                  </a:moveTo>
                  <a:cubicBezTo>
                    <a:pt x="843" y="5147"/>
                    <a:pt x="551" y="6690"/>
                    <a:pt x="843" y="8078"/>
                  </a:cubicBezTo>
                  <a:cubicBezTo>
                    <a:pt x="1134" y="9467"/>
                    <a:pt x="2010" y="10701"/>
                    <a:pt x="3761" y="10855"/>
                  </a:cubicBezTo>
                  <a:cubicBezTo>
                    <a:pt x="5513" y="11010"/>
                    <a:pt x="8140" y="10084"/>
                    <a:pt x="9891" y="9004"/>
                  </a:cubicBezTo>
                  <a:cubicBezTo>
                    <a:pt x="11643" y="7924"/>
                    <a:pt x="12518" y="6690"/>
                    <a:pt x="12956" y="5301"/>
                  </a:cubicBezTo>
                  <a:cubicBezTo>
                    <a:pt x="13394" y="3912"/>
                    <a:pt x="13394" y="2370"/>
                    <a:pt x="12664" y="1444"/>
                  </a:cubicBezTo>
                  <a:cubicBezTo>
                    <a:pt x="11934" y="518"/>
                    <a:pt x="10475" y="210"/>
                    <a:pt x="8870" y="55"/>
                  </a:cubicBezTo>
                  <a:cubicBezTo>
                    <a:pt x="7264" y="-99"/>
                    <a:pt x="5513" y="-99"/>
                    <a:pt x="3907" y="2370"/>
                  </a:cubicBezTo>
                  <a:cubicBezTo>
                    <a:pt x="2302" y="4838"/>
                    <a:pt x="843" y="9775"/>
                    <a:pt x="259" y="13170"/>
                  </a:cubicBezTo>
                  <a:cubicBezTo>
                    <a:pt x="-325" y="16564"/>
                    <a:pt x="-33" y="18415"/>
                    <a:pt x="2302" y="19650"/>
                  </a:cubicBezTo>
                  <a:cubicBezTo>
                    <a:pt x="4637" y="20884"/>
                    <a:pt x="9016" y="21501"/>
                    <a:pt x="12518" y="21347"/>
                  </a:cubicBezTo>
                  <a:cubicBezTo>
                    <a:pt x="16021" y="21192"/>
                    <a:pt x="18648" y="20267"/>
                    <a:pt x="21275" y="19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506483" y="2781300"/>
              <a:ext cx="75668" cy="48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55" fill="norm" stroke="1" extrusionOk="0">
                  <a:moveTo>
                    <a:pt x="17849" y="0"/>
                  </a:moveTo>
                  <a:cubicBezTo>
                    <a:pt x="14849" y="2842"/>
                    <a:pt x="11849" y="5684"/>
                    <a:pt x="9149" y="8811"/>
                  </a:cubicBezTo>
                  <a:cubicBezTo>
                    <a:pt x="6449" y="11937"/>
                    <a:pt x="4049" y="15347"/>
                    <a:pt x="2549" y="17289"/>
                  </a:cubicBezTo>
                  <a:cubicBezTo>
                    <a:pt x="1049" y="19232"/>
                    <a:pt x="449" y="19705"/>
                    <a:pt x="149" y="20179"/>
                  </a:cubicBezTo>
                  <a:cubicBezTo>
                    <a:pt x="-151" y="20653"/>
                    <a:pt x="-151" y="21126"/>
                    <a:pt x="1649" y="21363"/>
                  </a:cubicBezTo>
                  <a:cubicBezTo>
                    <a:pt x="3449" y="21600"/>
                    <a:pt x="7049" y="21600"/>
                    <a:pt x="10649" y="21458"/>
                  </a:cubicBezTo>
                  <a:cubicBezTo>
                    <a:pt x="14249" y="21316"/>
                    <a:pt x="17849" y="21032"/>
                    <a:pt x="21449" y="20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493249" y="30670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639299" y="3062350"/>
              <a:ext cx="133351" cy="14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2366"/>
                  </a:moveTo>
                  <a:cubicBezTo>
                    <a:pt x="5486" y="10866"/>
                    <a:pt x="10971" y="9366"/>
                    <a:pt x="14400" y="8016"/>
                  </a:cubicBezTo>
                  <a:cubicBezTo>
                    <a:pt x="17829" y="6666"/>
                    <a:pt x="19200" y="5466"/>
                    <a:pt x="19714" y="4116"/>
                  </a:cubicBezTo>
                  <a:cubicBezTo>
                    <a:pt x="20229" y="2766"/>
                    <a:pt x="19886" y="1266"/>
                    <a:pt x="18686" y="516"/>
                  </a:cubicBezTo>
                  <a:cubicBezTo>
                    <a:pt x="17486" y="-234"/>
                    <a:pt x="15429" y="-234"/>
                    <a:pt x="12857" y="966"/>
                  </a:cubicBezTo>
                  <a:cubicBezTo>
                    <a:pt x="10286" y="2166"/>
                    <a:pt x="7200" y="4566"/>
                    <a:pt x="5143" y="7716"/>
                  </a:cubicBezTo>
                  <a:cubicBezTo>
                    <a:pt x="3086" y="10866"/>
                    <a:pt x="2057" y="14766"/>
                    <a:pt x="3257" y="17316"/>
                  </a:cubicBezTo>
                  <a:cubicBezTo>
                    <a:pt x="4457" y="19866"/>
                    <a:pt x="7886" y="21066"/>
                    <a:pt x="11314" y="21216"/>
                  </a:cubicBezTo>
                  <a:cubicBezTo>
                    <a:pt x="14743" y="21366"/>
                    <a:pt x="18171" y="20466"/>
                    <a:pt x="21600" y="19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867899" y="3035300"/>
              <a:ext cx="1206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561"/>
                  </a:moveTo>
                  <a:cubicBezTo>
                    <a:pt x="3411" y="5725"/>
                    <a:pt x="6821" y="9889"/>
                    <a:pt x="8716" y="12752"/>
                  </a:cubicBezTo>
                  <a:cubicBezTo>
                    <a:pt x="10611" y="15614"/>
                    <a:pt x="10989" y="17176"/>
                    <a:pt x="10989" y="18607"/>
                  </a:cubicBezTo>
                  <a:cubicBezTo>
                    <a:pt x="10989" y="20039"/>
                    <a:pt x="10611" y="21340"/>
                    <a:pt x="9474" y="21470"/>
                  </a:cubicBezTo>
                  <a:cubicBezTo>
                    <a:pt x="8337" y="21600"/>
                    <a:pt x="6442" y="20559"/>
                    <a:pt x="5684" y="17566"/>
                  </a:cubicBezTo>
                  <a:cubicBezTo>
                    <a:pt x="4926" y="14573"/>
                    <a:pt x="5305" y="9629"/>
                    <a:pt x="6253" y="6506"/>
                  </a:cubicBezTo>
                  <a:cubicBezTo>
                    <a:pt x="7200" y="3383"/>
                    <a:pt x="8716" y="2082"/>
                    <a:pt x="11368" y="1301"/>
                  </a:cubicBezTo>
                  <a:cubicBezTo>
                    <a:pt x="14021" y="520"/>
                    <a:pt x="17811" y="2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963149" y="3006984"/>
              <a:ext cx="101601" cy="23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3672"/>
                  </a:moveTo>
                  <a:cubicBezTo>
                    <a:pt x="20700" y="2156"/>
                    <a:pt x="19800" y="640"/>
                    <a:pt x="18450" y="167"/>
                  </a:cubicBezTo>
                  <a:cubicBezTo>
                    <a:pt x="17100" y="-307"/>
                    <a:pt x="15300" y="261"/>
                    <a:pt x="12825" y="1493"/>
                  </a:cubicBezTo>
                  <a:cubicBezTo>
                    <a:pt x="10350" y="2725"/>
                    <a:pt x="7200" y="4619"/>
                    <a:pt x="6975" y="6988"/>
                  </a:cubicBezTo>
                  <a:cubicBezTo>
                    <a:pt x="6750" y="9356"/>
                    <a:pt x="9450" y="12198"/>
                    <a:pt x="11700" y="14188"/>
                  </a:cubicBezTo>
                  <a:cubicBezTo>
                    <a:pt x="13950" y="16177"/>
                    <a:pt x="15750" y="17314"/>
                    <a:pt x="16650" y="18356"/>
                  </a:cubicBezTo>
                  <a:cubicBezTo>
                    <a:pt x="17550" y="19398"/>
                    <a:pt x="17550" y="20346"/>
                    <a:pt x="15975" y="20819"/>
                  </a:cubicBezTo>
                  <a:cubicBezTo>
                    <a:pt x="14400" y="21293"/>
                    <a:pt x="11250" y="21293"/>
                    <a:pt x="8325" y="21104"/>
                  </a:cubicBezTo>
                  <a:cubicBezTo>
                    <a:pt x="5400" y="20914"/>
                    <a:pt x="2700" y="20535"/>
                    <a:pt x="0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08872" y="4077644"/>
              <a:ext cx="179053" cy="35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543" fill="norm" stroke="1" extrusionOk="0">
                  <a:moveTo>
                    <a:pt x="17021" y="3755"/>
                  </a:moveTo>
                  <a:cubicBezTo>
                    <a:pt x="17757" y="2738"/>
                    <a:pt x="18493" y="1722"/>
                    <a:pt x="18371" y="1023"/>
                  </a:cubicBezTo>
                  <a:cubicBezTo>
                    <a:pt x="18248" y="324"/>
                    <a:pt x="17266" y="-57"/>
                    <a:pt x="15425" y="7"/>
                  </a:cubicBezTo>
                  <a:cubicBezTo>
                    <a:pt x="13584" y="70"/>
                    <a:pt x="10884" y="578"/>
                    <a:pt x="7939" y="1976"/>
                  </a:cubicBezTo>
                  <a:cubicBezTo>
                    <a:pt x="4993" y="3374"/>
                    <a:pt x="1803" y="5661"/>
                    <a:pt x="575" y="7503"/>
                  </a:cubicBezTo>
                  <a:cubicBezTo>
                    <a:pt x="-652" y="9345"/>
                    <a:pt x="84" y="10743"/>
                    <a:pt x="2784" y="12141"/>
                  </a:cubicBezTo>
                  <a:cubicBezTo>
                    <a:pt x="5484" y="13538"/>
                    <a:pt x="10148" y="14936"/>
                    <a:pt x="13093" y="15889"/>
                  </a:cubicBezTo>
                  <a:cubicBezTo>
                    <a:pt x="16039" y="16842"/>
                    <a:pt x="17266" y="17350"/>
                    <a:pt x="18371" y="17858"/>
                  </a:cubicBezTo>
                  <a:cubicBezTo>
                    <a:pt x="19475" y="18367"/>
                    <a:pt x="20457" y="18875"/>
                    <a:pt x="20703" y="19447"/>
                  </a:cubicBezTo>
                  <a:cubicBezTo>
                    <a:pt x="20948" y="20018"/>
                    <a:pt x="20457" y="20654"/>
                    <a:pt x="19107" y="21035"/>
                  </a:cubicBezTo>
                  <a:cubicBezTo>
                    <a:pt x="17757" y="21416"/>
                    <a:pt x="15548" y="21543"/>
                    <a:pt x="13707" y="21543"/>
                  </a:cubicBezTo>
                  <a:cubicBezTo>
                    <a:pt x="11866" y="21543"/>
                    <a:pt x="10393" y="21416"/>
                    <a:pt x="9166" y="21162"/>
                  </a:cubicBezTo>
                  <a:cubicBezTo>
                    <a:pt x="7939" y="20908"/>
                    <a:pt x="6957" y="20527"/>
                    <a:pt x="7080" y="19891"/>
                  </a:cubicBezTo>
                  <a:cubicBezTo>
                    <a:pt x="7203" y="19256"/>
                    <a:pt x="8430" y="18367"/>
                    <a:pt x="9657" y="1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39800" y="4083050"/>
              <a:ext cx="107950" cy="3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0" y="3173"/>
                    <a:pt x="0" y="6346"/>
                    <a:pt x="424" y="9214"/>
                  </a:cubicBezTo>
                  <a:cubicBezTo>
                    <a:pt x="847" y="12081"/>
                    <a:pt x="1694" y="14644"/>
                    <a:pt x="2329" y="16536"/>
                  </a:cubicBezTo>
                  <a:cubicBezTo>
                    <a:pt x="2965" y="18427"/>
                    <a:pt x="3388" y="19647"/>
                    <a:pt x="4447" y="20441"/>
                  </a:cubicBezTo>
                  <a:cubicBezTo>
                    <a:pt x="5506" y="21234"/>
                    <a:pt x="7200" y="21600"/>
                    <a:pt x="9106" y="21539"/>
                  </a:cubicBezTo>
                  <a:cubicBezTo>
                    <a:pt x="11012" y="21478"/>
                    <a:pt x="13129" y="20990"/>
                    <a:pt x="15247" y="20319"/>
                  </a:cubicBezTo>
                  <a:cubicBezTo>
                    <a:pt x="17365" y="19647"/>
                    <a:pt x="19482" y="18793"/>
                    <a:pt x="21600" y="1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08050" y="42354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73916" y="4221919"/>
              <a:ext cx="132584" cy="17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96" fill="norm" stroke="1" extrusionOk="0">
                  <a:moveTo>
                    <a:pt x="7855" y="8387"/>
                  </a:moveTo>
                  <a:cubicBezTo>
                    <a:pt x="9184" y="7382"/>
                    <a:pt x="10513" y="6377"/>
                    <a:pt x="11677" y="4870"/>
                  </a:cubicBezTo>
                  <a:cubicBezTo>
                    <a:pt x="12840" y="3363"/>
                    <a:pt x="13837" y="1354"/>
                    <a:pt x="13338" y="475"/>
                  </a:cubicBezTo>
                  <a:cubicBezTo>
                    <a:pt x="12840" y="-404"/>
                    <a:pt x="10846" y="-153"/>
                    <a:pt x="8353" y="1982"/>
                  </a:cubicBezTo>
                  <a:cubicBezTo>
                    <a:pt x="5861" y="4117"/>
                    <a:pt x="2870" y="8136"/>
                    <a:pt x="1209" y="11024"/>
                  </a:cubicBezTo>
                  <a:cubicBezTo>
                    <a:pt x="-453" y="13912"/>
                    <a:pt x="-785" y="15670"/>
                    <a:pt x="2704" y="17177"/>
                  </a:cubicBezTo>
                  <a:cubicBezTo>
                    <a:pt x="6193" y="18684"/>
                    <a:pt x="13504" y="19940"/>
                    <a:pt x="20815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251285" y="4179247"/>
              <a:ext cx="120337" cy="45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31" fill="norm" stroke="1" extrusionOk="0">
                  <a:moveTo>
                    <a:pt x="5434" y="6525"/>
                  </a:moveTo>
                  <a:cubicBezTo>
                    <a:pt x="3237" y="9511"/>
                    <a:pt x="1040" y="12497"/>
                    <a:pt x="308" y="14687"/>
                  </a:cubicBezTo>
                  <a:cubicBezTo>
                    <a:pt x="-424" y="16877"/>
                    <a:pt x="308" y="18270"/>
                    <a:pt x="857" y="19365"/>
                  </a:cubicBezTo>
                  <a:cubicBezTo>
                    <a:pt x="1407" y="20460"/>
                    <a:pt x="1773" y="21256"/>
                    <a:pt x="1956" y="21406"/>
                  </a:cubicBezTo>
                  <a:cubicBezTo>
                    <a:pt x="2139" y="21555"/>
                    <a:pt x="2139" y="21057"/>
                    <a:pt x="2871" y="19216"/>
                  </a:cubicBezTo>
                  <a:cubicBezTo>
                    <a:pt x="3603" y="17374"/>
                    <a:pt x="5068" y="14189"/>
                    <a:pt x="6532" y="11153"/>
                  </a:cubicBezTo>
                  <a:cubicBezTo>
                    <a:pt x="7996" y="8117"/>
                    <a:pt x="9461" y="5231"/>
                    <a:pt x="10376" y="3538"/>
                  </a:cubicBezTo>
                  <a:cubicBezTo>
                    <a:pt x="11291" y="1846"/>
                    <a:pt x="11657" y="1349"/>
                    <a:pt x="12390" y="901"/>
                  </a:cubicBezTo>
                  <a:cubicBezTo>
                    <a:pt x="13122" y="453"/>
                    <a:pt x="14220" y="55"/>
                    <a:pt x="15501" y="5"/>
                  </a:cubicBezTo>
                  <a:cubicBezTo>
                    <a:pt x="16783" y="-45"/>
                    <a:pt x="18247" y="254"/>
                    <a:pt x="19345" y="1249"/>
                  </a:cubicBezTo>
                  <a:cubicBezTo>
                    <a:pt x="20444" y="2244"/>
                    <a:pt x="21176" y="3937"/>
                    <a:pt x="20627" y="5330"/>
                  </a:cubicBezTo>
                  <a:cubicBezTo>
                    <a:pt x="20078" y="6724"/>
                    <a:pt x="18247" y="7819"/>
                    <a:pt x="16417" y="8565"/>
                  </a:cubicBezTo>
                  <a:cubicBezTo>
                    <a:pt x="14586" y="9312"/>
                    <a:pt x="12756" y="9710"/>
                    <a:pt x="10925" y="9760"/>
                  </a:cubicBezTo>
                  <a:cubicBezTo>
                    <a:pt x="9095" y="9809"/>
                    <a:pt x="7264" y="9511"/>
                    <a:pt x="5434" y="9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612927" y="4064000"/>
              <a:ext cx="5712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20819" y="0"/>
                  </a:moveTo>
                  <a:cubicBezTo>
                    <a:pt x="14648" y="2095"/>
                    <a:pt x="8476" y="4189"/>
                    <a:pt x="4619" y="6873"/>
                  </a:cubicBezTo>
                  <a:cubicBezTo>
                    <a:pt x="762" y="9556"/>
                    <a:pt x="-781" y="12829"/>
                    <a:pt x="376" y="15382"/>
                  </a:cubicBezTo>
                  <a:cubicBezTo>
                    <a:pt x="1533" y="17935"/>
                    <a:pt x="5390" y="19767"/>
                    <a:pt x="92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60400" y="4464050"/>
              <a:ext cx="102446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1" y="19680"/>
                    <a:pt x="3302" y="17760"/>
                    <a:pt x="4909" y="15360"/>
                  </a:cubicBezTo>
                  <a:cubicBezTo>
                    <a:pt x="6516" y="12960"/>
                    <a:pt x="8078" y="10080"/>
                    <a:pt x="9751" y="7680"/>
                  </a:cubicBezTo>
                  <a:cubicBezTo>
                    <a:pt x="11425" y="5280"/>
                    <a:pt x="13210" y="3360"/>
                    <a:pt x="14950" y="2160"/>
                  </a:cubicBezTo>
                  <a:cubicBezTo>
                    <a:pt x="16691" y="960"/>
                    <a:pt x="18387" y="480"/>
                    <a:pt x="19413" y="240"/>
                  </a:cubicBezTo>
                  <a:cubicBezTo>
                    <a:pt x="20440" y="0"/>
                    <a:pt x="20797" y="0"/>
                    <a:pt x="21087" y="0"/>
                  </a:cubicBezTo>
                  <a:cubicBezTo>
                    <a:pt x="21377" y="0"/>
                    <a:pt x="21600" y="0"/>
                    <a:pt x="21600" y="480"/>
                  </a:cubicBezTo>
                  <a:cubicBezTo>
                    <a:pt x="21600" y="960"/>
                    <a:pt x="21377" y="1920"/>
                    <a:pt x="21154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110120" y="4502150"/>
              <a:ext cx="547230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6549" y="7005"/>
                  </a:moveTo>
                  <a:cubicBezTo>
                    <a:pt x="4631" y="9924"/>
                    <a:pt x="2713" y="12843"/>
                    <a:pt x="1546" y="14886"/>
                  </a:cubicBezTo>
                  <a:cubicBezTo>
                    <a:pt x="378" y="16930"/>
                    <a:pt x="-39" y="18097"/>
                    <a:pt x="3" y="19265"/>
                  </a:cubicBezTo>
                  <a:cubicBezTo>
                    <a:pt x="44" y="20432"/>
                    <a:pt x="545" y="21600"/>
                    <a:pt x="1879" y="21600"/>
                  </a:cubicBezTo>
                  <a:cubicBezTo>
                    <a:pt x="3214" y="21600"/>
                    <a:pt x="5382" y="20432"/>
                    <a:pt x="8801" y="16638"/>
                  </a:cubicBezTo>
                  <a:cubicBezTo>
                    <a:pt x="12220" y="12843"/>
                    <a:pt x="16891" y="6422"/>
                    <a:pt x="215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051049" y="42164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044699" y="4349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616199" y="4140200"/>
              <a:ext cx="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212"/>
                    <a:pt x="21600" y="12424"/>
                    <a:pt x="0" y="16024"/>
                  </a:cubicBezTo>
                  <a:cubicBezTo>
                    <a:pt x="21600" y="19624"/>
                    <a:pt x="21600" y="20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569304" y="4070350"/>
              <a:ext cx="33899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960" y="21600"/>
                  </a:moveTo>
                  <a:cubicBezTo>
                    <a:pt x="424" y="19440"/>
                    <a:pt x="-113" y="17280"/>
                    <a:pt x="21" y="15840"/>
                  </a:cubicBezTo>
                  <a:cubicBezTo>
                    <a:pt x="155" y="14400"/>
                    <a:pt x="960" y="13680"/>
                    <a:pt x="3778" y="11520"/>
                  </a:cubicBezTo>
                  <a:cubicBezTo>
                    <a:pt x="6595" y="9360"/>
                    <a:pt x="11425" y="5760"/>
                    <a:pt x="14712" y="3600"/>
                  </a:cubicBezTo>
                  <a:cubicBezTo>
                    <a:pt x="17999" y="1440"/>
                    <a:pt x="19743" y="72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603499" y="4279900"/>
              <a:ext cx="222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823950" y="4279900"/>
              <a:ext cx="128800" cy="15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92" fill="norm" stroke="1" extrusionOk="0">
                  <a:moveTo>
                    <a:pt x="21199" y="0"/>
                  </a:moveTo>
                  <a:cubicBezTo>
                    <a:pt x="16322" y="576"/>
                    <a:pt x="11444" y="1152"/>
                    <a:pt x="7786" y="3744"/>
                  </a:cubicBezTo>
                  <a:cubicBezTo>
                    <a:pt x="4128" y="6336"/>
                    <a:pt x="1689" y="10944"/>
                    <a:pt x="644" y="13968"/>
                  </a:cubicBezTo>
                  <a:cubicBezTo>
                    <a:pt x="-401" y="16992"/>
                    <a:pt x="-53" y="18432"/>
                    <a:pt x="818" y="19584"/>
                  </a:cubicBezTo>
                  <a:cubicBezTo>
                    <a:pt x="1689" y="20736"/>
                    <a:pt x="3083" y="21600"/>
                    <a:pt x="5696" y="20448"/>
                  </a:cubicBezTo>
                  <a:cubicBezTo>
                    <a:pt x="8309" y="19296"/>
                    <a:pt x="12141" y="16128"/>
                    <a:pt x="13012" y="12672"/>
                  </a:cubicBezTo>
                  <a:cubicBezTo>
                    <a:pt x="13883" y="9216"/>
                    <a:pt x="11793" y="5472"/>
                    <a:pt x="9702" y="1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946400" y="4241800"/>
              <a:ext cx="127000" cy="17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5274"/>
                  </a:moveTo>
                  <a:cubicBezTo>
                    <a:pt x="1800" y="5023"/>
                    <a:pt x="3600" y="4772"/>
                    <a:pt x="5400" y="4898"/>
                  </a:cubicBezTo>
                  <a:cubicBezTo>
                    <a:pt x="7200" y="5023"/>
                    <a:pt x="9000" y="5526"/>
                    <a:pt x="10080" y="8037"/>
                  </a:cubicBezTo>
                  <a:cubicBezTo>
                    <a:pt x="11160" y="10549"/>
                    <a:pt x="11520" y="15070"/>
                    <a:pt x="11160" y="17833"/>
                  </a:cubicBezTo>
                  <a:cubicBezTo>
                    <a:pt x="10800" y="20595"/>
                    <a:pt x="9720" y="21600"/>
                    <a:pt x="8640" y="21223"/>
                  </a:cubicBezTo>
                  <a:cubicBezTo>
                    <a:pt x="7560" y="20847"/>
                    <a:pt x="6480" y="19088"/>
                    <a:pt x="5940" y="16702"/>
                  </a:cubicBezTo>
                  <a:cubicBezTo>
                    <a:pt x="5400" y="14316"/>
                    <a:pt x="5400" y="11302"/>
                    <a:pt x="8100" y="8414"/>
                  </a:cubicBezTo>
                  <a:cubicBezTo>
                    <a:pt x="10800" y="5526"/>
                    <a:pt x="16200" y="276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911600" y="428625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937000" y="41783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051300" y="430530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044950" y="4381500"/>
              <a:ext cx="165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384405" y="4210050"/>
              <a:ext cx="2249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778"/>
                    <a:pt x="9086" y="1557"/>
                    <a:pt x="5159" y="3405"/>
                  </a:cubicBezTo>
                  <a:cubicBezTo>
                    <a:pt x="1232" y="5254"/>
                    <a:pt x="-732" y="8173"/>
                    <a:pt x="250" y="11384"/>
                  </a:cubicBezTo>
                  <a:cubicBezTo>
                    <a:pt x="1232" y="14595"/>
                    <a:pt x="5159" y="18097"/>
                    <a:pt x="9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540250" y="44069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679950" y="44196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003800" y="42227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991100" y="4178300"/>
              <a:ext cx="254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04"/>
                    <a:pt x="7200" y="5209"/>
                    <a:pt x="3600" y="8809"/>
                  </a:cubicBezTo>
                  <a:cubicBezTo>
                    <a:pt x="0" y="12409"/>
                    <a:pt x="0" y="170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986475" y="4229100"/>
              <a:ext cx="14432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5397" y="3138"/>
                    <a:pt x="9449" y="6277"/>
                    <a:pt x="5693" y="8031"/>
                  </a:cubicBezTo>
                  <a:cubicBezTo>
                    <a:pt x="1936" y="9785"/>
                    <a:pt x="371" y="10154"/>
                    <a:pt x="58" y="10708"/>
                  </a:cubicBezTo>
                  <a:cubicBezTo>
                    <a:pt x="-255" y="11262"/>
                    <a:pt x="684" y="12000"/>
                    <a:pt x="3345" y="13846"/>
                  </a:cubicBezTo>
                  <a:cubicBezTo>
                    <a:pt x="6006" y="15692"/>
                    <a:pt x="10388" y="18646"/>
                    <a:pt x="147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175249" y="4464050"/>
              <a:ext cx="6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867399" y="4419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818154" y="4035336"/>
              <a:ext cx="150847" cy="48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7" fill="norm" stroke="1" extrusionOk="0">
                  <a:moveTo>
                    <a:pt x="16880" y="15853"/>
                  </a:moveTo>
                  <a:cubicBezTo>
                    <a:pt x="17180" y="15386"/>
                    <a:pt x="17480" y="14918"/>
                    <a:pt x="17180" y="14451"/>
                  </a:cubicBezTo>
                  <a:cubicBezTo>
                    <a:pt x="16880" y="13983"/>
                    <a:pt x="15980" y="13515"/>
                    <a:pt x="14030" y="13422"/>
                  </a:cubicBezTo>
                  <a:cubicBezTo>
                    <a:pt x="12080" y="13328"/>
                    <a:pt x="9080" y="13609"/>
                    <a:pt x="6530" y="14544"/>
                  </a:cubicBezTo>
                  <a:cubicBezTo>
                    <a:pt x="3980" y="15479"/>
                    <a:pt x="1880" y="17069"/>
                    <a:pt x="830" y="18284"/>
                  </a:cubicBezTo>
                  <a:cubicBezTo>
                    <a:pt x="-220" y="19500"/>
                    <a:pt x="-220" y="20341"/>
                    <a:pt x="530" y="20856"/>
                  </a:cubicBezTo>
                  <a:cubicBezTo>
                    <a:pt x="1280" y="21370"/>
                    <a:pt x="2780" y="21557"/>
                    <a:pt x="3980" y="21463"/>
                  </a:cubicBezTo>
                  <a:cubicBezTo>
                    <a:pt x="5180" y="21370"/>
                    <a:pt x="6080" y="20996"/>
                    <a:pt x="8180" y="19406"/>
                  </a:cubicBezTo>
                  <a:cubicBezTo>
                    <a:pt x="10280" y="17817"/>
                    <a:pt x="13580" y="15012"/>
                    <a:pt x="15530" y="12206"/>
                  </a:cubicBezTo>
                  <a:cubicBezTo>
                    <a:pt x="17480" y="9401"/>
                    <a:pt x="18080" y="6596"/>
                    <a:pt x="18230" y="4679"/>
                  </a:cubicBezTo>
                  <a:cubicBezTo>
                    <a:pt x="18380" y="2762"/>
                    <a:pt x="18080" y="1734"/>
                    <a:pt x="17180" y="1032"/>
                  </a:cubicBezTo>
                  <a:cubicBezTo>
                    <a:pt x="16280" y="331"/>
                    <a:pt x="14780" y="-43"/>
                    <a:pt x="13730" y="4"/>
                  </a:cubicBezTo>
                  <a:cubicBezTo>
                    <a:pt x="12680" y="51"/>
                    <a:pt x="12080" y="518"/>
                    <a:pt x="11330" y="2435"/>
                  </a:cubicBezTo>
                  <a:cubicBezTo>
                    <a:pt x="10580" y="4352"/>
                    <a:pt x="9680" y="7718"/>
                    <a:pt x="9680" y="10056"/>
                  </a:cubicBezTo>
                  <a:cubicBezTo>
                    <a:pt x="9680" y="12393"/>
                    <a:pt x="10580" y="13702"/>
                    <a:pt x="12680" y="14825"/>
                  </a:cubicBezTo>
                  <a:cubicBezTo>
                    <a:pt x="14780" y="15947"/>
                    <a:pt x="18080" y="16882"/>
                    <a:pt x="21380" y="17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007099" y="4301293"/>
              <a:ext cx="101601" cy="18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8100" y="7918"/>
                  </a:moveTo>
                  <a:cubicBezTo>
                    <a:pt x="10350" y="8166"/>
                    <a:pt x="12600" y="8415"/>
                    <a:pt x="14400" y="7918"/>
                  </a:cubicBezTo>
                  <a:cubicBezTo>
                    <a:pt x="16200" y="7422"/>
                    <a:pt x="17550" y="6180"/>
                    <a:pt x="18225" y="4939"/>
                  </a:cubicBezTo>
                  <a:cubicBezTo>
                    <a:pt x="18900" y="3697"/>
                    <a:pt x="18900" y="2456"/>
                    <a:pt x="18000" y="1463"/>
                  </a:cubicBezTo>
                  <a:cubicBezTo>
                    <a:pt x="17100" y="470"/>
                    <a:pt x="15300" y="-275"/>
                    <a:pt x="12600" y="97"/>
                  </a:cubicBezTo>
                  <a:cubicBezTo>
                    <a:pt x="9900" y="470"/>
                    <a:pt x="6300" y="1959"/>
                    <a:pt x="3825" y="5311"/>
                  </a:cubicBezTo>
                  <a:cubicBezTo>
                    <a:pt x="1350" y="8663"/>
                    <a:pt x="0" y="13877"/>
                    <a:pt x="0" y="16980"/>
                  </a:cubicBezTo>
                  <a:cubicBezTo>
                    <a:pt x="0" y="20084"/>
                    <a:pt x="1350" y="21077"/>
                    <a:pt x="5175" y="21201"/>
                  </a:cubicBezTo>
                  <a:cubicBezTo>
                    <a:pt x="9000" y="21325"/>
                    <a:pt x="15300" y="20580"/>
                    <a:pt x="21600" y="19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153149" y="4298950"/>
              <a:ext cx="95251" cy="17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543"/>
                  </a:moveTo>
                  <a:cubicBezTo>
                    <a:pt x="4320" y="4114"/>
                    <a:pt x="8640" y="6686"/>
                    <a:pt x="11520" y="9514"/>
                  </a:cubicBezTo>
                  <a:cubicBezTo>
                    <a:pt x="14400" y="12343"/>
                    <a:pt x="15840" y="15429"/>
                    <a:pt x="16320" y="17614"/>
                  </a:cubicBezTo>
                  <a:cubicBezTo>
                    <a:pt x="16800" y="19800"/>
                    <a:pt x="16320" y="21086"/>
                    <a:pt x="15120" y="21343"/>
                  </a:cubicBezTo>
                  <a:cubicBezTo>
                    <a:pt x="13920" y="21600"/>
                    <a:pt x="12000" y="20829"/>
                    <a:pt x="10560" y="18771"/>
                  </a:cubicBezTo>
                  <a:cubicBezTo>
                    <a:pt x="9120" y="16714"/>
                    <a:pt x="8160" y="13371"/>
                    <a:pt x="8640" y="10286"/>
                  </a:cubicBezTo>
                  <a:cubicBezTo>
                    <a:pt x="9120" y="7200"/>
                    <a:pt x="11040" y="4371"/>
                    <a:pt x="13440" y="2700"/>
                  </a:cubicBezTo>
                  <a:cubicBezTo>
                    <a:pt x="15840" y="1029"/>
                    <a:pt x="1872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321143" y="4311650"/>
              <a:ext cx="98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337299" y="42354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388099" y="4267200"/>
              <a:ext cx="101601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014"/>
                  </a:moveTo>
                  <a:cubicBezTo>
                    <a:pt x="900" y="7284"/>
                    <a:pt x="1800" y="11553"/>
                    <a:pt x="2700" y="14316"/>
                  </a:cubicBezTo>
                  <a:cubicBezTo>
                    <a:pt x="3600" y="17079"/>
                    <a:pt x="4500" y="18335"/>
                    <a:pt x="5625" y="19465"/>
                  </a:cubicBezTo>
                  <a:cubicBezTo>
                    <a:pt x="6750" y="20595"/>
                    <a:pt x="8100" y="21600"/>
                    <a:pt x="9450" y="21349"/>
                  </a:cubicBezTo>
                  <a:cubicBezTo>
                    <a:pt x="10800" y="21098"/>
                    <a:pt x="12150" y="19591"/>
                    <a:pt x="14175" y="15823"/>
                  </a:cubicBezTo>
                  <a:cubicBezTo>
                    <a:pt x="16200" y="12056"/>
                    <a:pt x="18900" y="60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508749" y="4278253"/>
              <a:ext cx="190501" cy="17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6152"/>
                  </a:moveTo>
                  <a:cubicBezTo>
                    <a:pt x="720" y="7145"/>
                    <a:pt x="1440" y="8138"/>
                    <a:pt x="2400" y="8511"/>
                  </a:cubicBezTo>
                  <a:cubicBezTo>
                    <a:pt x="3360" y="8883"/>
                    <a:pt x="4560" y="8635"/>
                    <a:pt x="5880" y="7766"/>
                  </a:cubicBezTo>
                  <a:cubicBezTo>
                    <a:pt x="7200" y="6897"/>
                    <a:pt x="8640" y="5407"/>
                    <a:pt x="9480" y="3918"/>
                  </a:cubicBezTo>
                  <a:cubicBezTo>
                    <a:pt x="10320" y="2428"/>
                    <a:pt x="10560" y="938"/>
                    <a:pt x="10080" y="318"/>
                  </a:cubicBezTo>
                  <a:cubicBezTo>
                    <a:pt x="9600" y="-303"/>
                    <a:pt x="8400" y="-55"/>
                    <a:pt x="6960" y="1435"/>
                  </a:cubicBezTo>
                  <a:cubicBezTo>
                    <a:pt x="5520" y="2925"/>
                    <a:pt x="3840" y="5656"/>
                    <a:pt x="2760" y="9007"/>
                  </a:cubicBezTo>
                  <a:cubicBezTo>
                    <a:pt x="1680" y="12359"/>
                    <a:pt x="1200" y="16331"/>
                    <a:pt x="2160" y="18566"/>
                  </a:cubicBezTo>
                  <a:cubicBezTo>
                    <a:pt x="3120" y="20800"/>
                    <a:pt x="5520" y="21297"/>
                    <a:pt x="9000" y="21049"/>
                  </a:cubicBezTo>
                  <a:cubicBezTo>
                    <a:pt x="12480" y="20800"/>
                    <a:pt x="17040" y="19807"/>
                    <a:pt x="21600" y="18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378149" y="4222750"/>
              <a:ext cx="311702" cy="30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8" fill="norm" stroke="1" extrusionOk="0">
                  <a:moveTo>
                    <a:pt x="19303" y="0"/>
                  </a:moveTo>
                  <a:cubicBezTo>
                    <a:pt x="18573" y="2681"/>
                    <a:pt x="17843" y="5363"/>
                    <a:pt x="16603" y="8119"/>
                  </a:cubicBezTo>
                  <a:cubicBezTo>
                    <a:pt x="15362" y="10874"/>
                    <a:pt x="13611" y="13705"/>
                    <a:pt x="11933" y="15492"/>
                  </a:cubicBezTo>
                  <a:cubicBezTo>
                    <a:pt x="10254" y="17280"/>
                    <a:pt x="8649" y="18025"/>
                    <a:pt x="7043" y="18099"/>
                  </a:cubicBezTo>
                  <a:cubicBezTo>
                    <a:pt x="5438" y="18174"/>
                    <a:pt x="3833" y="17578"/>
                    <a:pt x="2738" y="16982"/>
                  </a:cubicBezTo>
                  <a:cubicBezTo>
                    <a:pt x="1643" y="16386"/>
                    <a:pt x="1060" y="15790"/>
                    <a:pt x="622" y="14971"/>
                  </a:cubicBezTo>
                  <a:cubicBezTo>
                    <a:pt x="184" y="14152"/>
                    <a:pt x="-108" y="13109"/>
                    <a:pt x="38" y="12364"/>
                  </a:cubicBezTo>
                  <a:cubicBezTo>
                    <a:pt x="184" y="11619"/>
                    <a:pt x="768" y="11172"/>
                    <a:pt x="2154" y="10874"/>
                  </a:cubicBezTo>
                  <a:cubicBezTo>
                    <a:pt x="3541" y="10577"/>
                    <a:pt x="5730" y="10428"/>
                    <a:pt x="7919" y="10726"/>
                  </a:cubicBezTo>
                  <a:cubicBezTo>
                    <a:pt x="10108" y="11023"/>
                    <a:pt x="12297" y="11768"/>
                    <a:pt x="13830" y="12960"/>
                  </a:cubicBezTo>
                  <a:cubicBezTo>
                    <a:pt x="15362" y="14152"/>
                    <a:pt x="16238" y="15790"/>
                    <a:pt x="16749" y="17206"/>
                  </a:cubicBezTo>
                  <a:cubicBezTo>
                    <a:pt x="17260" y="18621"/>
                    <a:pt x="17406" y="19812"/>
                    <a:pt x="17843" y="20557"/>
                  </a:cubicBezTo>
                  <a:cubicBezTo>
                    <a:pt x="18281" y="21302"/>
                    <a:pt x="19011" y="21600"/>
                    <a:pt x="19668" y="21451"/>
                  </a:cubicBezTo>
                  <a:cubicBezTo>
                    <a:pt x="20324" y="21302"/>
                    <a:pt x="20908" y="20706"/>
                    <a:pt x="21492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7791449" y="457200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816849" y="44513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462471" y="3942741"/>
              <a:ext cx="195629" cy="2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92" fill="norm" stroke="1" extrusionOk="0">
                  <a:moveTo>
                    <a:pt x="6137" y="11025"/>
                  </a:moveTo>
                  <a:cubicBezTo>
                    <a:pt x="4743" y="13986"/>
                    <a:pt x="3350" y="16947"/>
                    <a:pt x="2305" y="18776"/>
                  </a:cubicBezTo>
                  <a:cubicBezTo>
                    <a:pt x="1260" y="20605"/>
                    <a:pt x="563" y="21302"/>
                    <a:pt x="214" y="20867"/>
                  </a:cubicBezTo>
                  <a:cubicBezTo>
                    <a:pt x="-134" y="20431"/>
                    <a:pt x="-134" y="18863"/>
                    <a:pt x="795" y="15989"/>
                  </a:cubicBezTo>
                  <a:cubicBezTo>
                    <a:pt x="1724" y="13115"/>
                    <a:pt x="3582" y="8934"/>
                    <a:pt x="5208" y="6060"/>
                  </a:cubicBezTo>
                  <a:cubicBezTo>
                    <a:pt x="6834" y="3186"/>
                    <a:pt x="8227" y="1618"/>
                    <a:pt x="9505" y="747"/>
                  </a:cubicBezTo>
                  <a:cubicBezTo>
                    <a:pt x="10782" y="-124"/>
                    <a:pt x="11943" y="-298"/>
                    <a:pt x="13105" y="573"/>
                  </a:cubicBezTo>
                  <a:cubicBezTo>
                    <a:pt x="14266" y="1444"/>
                    <a:pt x="15427" y="3360"/>
                    <a:pt x="16356" y="6147"/>
                  </a:cubicBezTo>
                  <a:cubicBezTo>
                    <a:pt x="17285" y="8934"/>
                    <a:pt x="17982" y="12592"/>
                    <a:pt x="18795" y="14683"/>
                  </a:cubicBezTo>
                  <a:cubicBezTo>
                    <a:pt x="19608" y="16773"/>
                    <a:pt x="20537" y="17296"/>
                    <a:pt x="21466" y="1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8166099" y="4377266"/>
              <a:ext cx="1778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204199" y="45402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7200"/>
                    <a:pt x="7513" y="14400"/>
                    <a:pt x="11113" y="18000"/>
                  </a:cubicBezTo>
                  <a:cubicBezTo>
                    <a:pt x="14713" y="21600"/>
                    <a:pt x="1815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909049" y="4089400"/>
              <a:ext cx="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318"/>
                    <a:pt x="21600" y="12637"/>
                    <a:pt x="0" y="16237"/>
                  </a:cubicBezTo>
                  <a:cubicBezTo>
                    <a:pt x="21600" y="19837"/>
                    <a:pt x="21600" y="207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769349" y="4491151"/>
              <a:ext cx="2349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643" y="11153"/>
                    <a:pt x="11286" y="2153"/>
                    <a:pt x="14886" y="353"/>
                  </a:cubicBezTo>
                  <a:cubicBezTo>
                    <a:pt x="18486" y="-1447"/>
                    <a:pt x="20043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841316" y="4610100"/>
              <a:ext cx="14393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06" y="800"/>
                  </a:moveTo>
                  <a:cubicBezTo>
                    <a:pt x="5400" y="4533"/>
                    <a:pt x="3494" y="8267"/>
                    <a:pt x="2382" y="11067"/>
                  </a:cubicBezTo>
                  <a:cubicBezTo>
                    <a:pt x="1271" y="13867"/>
                    <a:pt x="953" y="15733"/>
                    <a:pt x="635" y="17333"/>
                  </a:cubicBezTo>
                  <a:cubicBezTo>
                    <a:pt x="318" y="18933"/>
                    <a:pt x="0" y="20267"/>
                    <a:pt x="0" y="20133"/>
                  </a:cubicBezTo>
                  <a:cubicBezTo>
                    <a:pt x="0" y="20000"/>
                    <a:pt x="318" y="18400"/>
                    <a:pt x="1271" y="15333"/>
                  </a:cubicBezTo>
                  <a:cubicBezTo>
                    <a:pt x="2224" y="12267"/>
                    <a:pt x="3812" y="7733"/>
                    <a:pt x="5082" y="4667"/>
                  </a:cubicBezTo>
                  <a:cubicBezTo>
                    <a:pt x="6353" y="1600"/>
                    <a:pt x="7306" y="0"/>
                    <a:pt x="9688" y="0"/>
                  </a:cubicBezTo>
                  <a:cubicBezTo>
                    <a:pt x="12071" y="0"/>
                    <a:pt x="15882" y="1600"/>
                    <a:pt x="18106" y="5467"/>
                  </a:cubicBezTo>
                  <a:cubicBezTo>
                    <a:pt x="20329" y="9333"/>
                    <a:pt x="20965" y="15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426756" y="4195545"/>
              <a:ext cx="295094" cy="45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19" fill="norm" stroke="1" extrusionOk="0">
                  <a:moveTo>
                    <a:pt x="20897" y="84"/>
                  </a:moveTo>
                  <a:cubicBezTo>
                    <a:pt x="20131" y="-15"/>
                    <a:pt x="19366" y="-114"/>
                    <a:pt x="17757" y="332"/>
                  </a:cubicBezTo>
                  <a:cubicBezTo>
                    <a:pt x="16148" y="778"/>
                    <a:pt x="13697" y="1769"/>
                    <a:pt x="11093" y="3007"/>
                  </a:cubicBezTo>
                  <a:cubicBezTo>
                    <a:pt x="8489" y="4246"/>
                    <a:pt x="5731" y="5732"/>
                    <a:pt x="4123" y="6723"/>
                  </a:cubicBezTo>
                  <a:cubicBezTo>
                    <a:pt x="2514" y="7714"/>
                    <a:pt x="2055" y="8209"/>
                    <a:pt x="1672" y="8803"/>
                  </a:cubicBezTo>
                  <a:cubicBezTo>
                    <a:pt x="1289" y="9398"/>
                    <a:pt x="983" y="10092"/>
                    <a:pt x="1212" y="10488"/>
                  </a:cubicBezTo>
                  <a:cubicBezTo>
                    <a:pt x="1442" y="10884"/>
                    <a:pt x="2208" y="10983"/>
                    <a:pt x="3817" y="11132"/>
                  </a:cubicBezTo>
                  <a:cubicBezTo>
                    <a:pt x="5425" y="11280"/>
                    <a:pt x="7876" y="11479"/>
                    <a:pt x="9485" y="11627"/>
                  </a:cubicBezTo>
                  <a:cubicBezTo>
                    <a:pt x="11093" y="11776"/>
                    <a:pt x="11859" y="11875"/>
                    <a:pt x="12472" y="12172"/>
                  </a:cubicBezTo>
                  <a:cubicBezTo>
                    <a:pt x="13085" y="12469"/>
                    <a:pt x="13544" y="12965"/>
                    <a:pt x="13544" y="13411"/>
                  </a:cubicBezTo>
                  <a:cubicBezTo>
                    <a:pt x="13544" y="13857"/>
                    <a:pt x="13085" y="14253"/>
                    <a:pt x="11246" y="15145"/>
                  </a:cubicBezTo>
                  <a:cubicBezTo>
                    <a:pt x="9408" y="16036"/>
                    <a:pt x="6191" y="17424"/>
                    <a:pt x="4200" y="18266"/>
                  </a:cubicBezTo>
                  <a:cubicBezTo>
                    <a:pt x="2208" y="19108"/>
                    <a:pt x="1442" y="19405"/>
                    <a:pt x="829" y="19851"/>
                  </a:cubicBezTo>
                  <a:cubicBezTo>
                    <a:pt x="217" y="20297"/>
                    <a:pt x="-243" y="20892"/>
                    <a:pt x="140" y="21189"/>
                  </a:cubicBezTo>
                  <a:cubicBezTo>
                    <a:pt x="523" y="21486"/>
                    <a:pt x="1748" y="21486"/>
                    <a:pt x="4583" y="21238"/>
                  </a:cubicBezTo>
                  <a:cubicBezTo>
                    <a:pt x="7417" y="20991"/>
                    <a:pt x="11859" y="20495"/>
                    <a:pt x="14923" y="20297"/>
                  </a:cubicBezTo>
                  <a:cubicBezTo>
                    <a:pt x="17987" y="20099"/>
                    <a:pt x="19672" y="20198"/>
                    <a:pt x="21357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442449" y="4851400"/>
              <a:ext cx="54258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66" fill="norm" stroke="1" extrusionOk="0">
                  <a:moveTo>
                    <a:pt x="19938" y="0"/>
                  </a:moveTo>
                  <a:cubicBezTo>
                    <a:pt x="20769" y="4670"/>
                    <a:pt x="21600" y="9341"/>
                    <a:pt x="21185" y="12405"/>
                  </a:cubicBezTo>
                  <a:cubicBezTo>
                    <a:pt x="20769" y="15470"/>
                    <a:pt x="19108" y="16930"/>
                    <a:pt x="17446" y="18389"/>
                  </a:cubicBezTo>
                  <a:cubicBezTo>
                    <a:pt x="15785" y="19849"/>
                    <a:pt x="14123" y="21308"/>
                    <a:pt x="12046" y="21454"/>
                  </a:cubicBezTo>
                  <a:cubicBezTo>
                    <a:pt x="9969" y="21600"/>
                    <a:pt x="7477" y="20432"/>
                    <a:pt x="5400" y="17222"/>
                  </a:cubicBezTo>
                  <a:cubicBezTo>
                    <a:pt x="3323" y="14011"/>
                    <a:pt x="1662" y="8757"/>
                    <a:pt x="0" y="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467849" y="4724400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9575799" y="483870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594849" y="4908550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772649" y="47752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502499" y="3914505"/>
              <a:ext cx="136801" cy="14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88" fill="norm" stroke="1" extrusionOk="0">
                  <a:moveTo>
                    <a:pt x="4529" y="4988"/>
                  </a:moveTo>
                  <a:cubicBezTo>
                    <a:pt x="3865" y="7988"/>
                    <a:pt x="3200" y="10988"/>
                    <a:pt x="2535" y="13688"/>
                  </a:cubicBezTo>
                  <a:cubicBezTo>
                    <a:pt x="1871" y="16388"/>
                    <a:pt x="1206" y="18788"/>
                    <a:pt x="708" y="19238"/>
                  </a:cubicBezTo>
                  <a:cubicBezTo>
                    <a:pt x="209" y="19688"/>
                    <a:pt x="-123" y="18188"/>
                    <a:pt x="43" y="15788"/>
                  </a:cubicBezTo>
                  <a:cubicBezTo>
                    <a:pt x="209" y="13388"/>
                    <a:pt x="874" y="10088"/>
                    <a:pt x="2203" y="7238"/>
                  </a:cubicBezTo>
                  <a:cubicBezTo>
                    <a:pt x="3532" y="4388"/>
                    <a:pt x="5526" y="1988"/>
                    <a:pt x="7852" y="788"/>
                  </a:cubicBezTo>
                  <a:cubicBezTo>
                    <a:pt x="10179" y="-412"/>
                    <a:pt x="12837" y="-412"/>
                    <a:pt x="14831" y="1988"/>
                  </a:cubicBezTo>
                  <a:cubicBezTo>
                    <a:pt x="16825" y="4388"/>
                    <a:pt x="18154" y="9188"/>
                    <a:pt x="19151" y="12788"/>
                  </a:cubicBezTo>
                  <a:cubicBezTo>
                    <a:pt x="20148" y="16388"/>
                    <a:pt x="20812" y="18788"/>
                    <a:pt x="21477" y="2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989547" y="4145527"/>
              <a:ext cx="176804" cy="50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3" fill="norm" stroke="1" extrusionOk="0">
                  <a:moveTo>
                    <a:pt x="21479" y="1671"/>
                  </a:moveTo>
                  <a:cubicBezTo>
                    <a:pt x="21222" y="948"/>
                    <a:pt x="20965" y="225"/>
                    <a:pt x="19936" y="44"/>
                  </a:cubicBezTo>
                  <a:cubicBezTo>
                    <a:pt x="18908" y="-137"/>
                    <a:pt x="17108" y="225"/>
                    <a:pt x="14279" y="1490"/>
                  </a:cubicBezTo>
                  <a:cubicBezTo>
                    <a:pt x="11450" y="2755"/>
                    <a:pt x="7593" y="4924"/>
                    <a:pt x="4765" y="7500"/>
                  </a:cubicBezTo>
                  <a:cubicBezTo>
                    <a:pt x="1936" y="10076"/>
                    <a:pt x="136" y="13058"/>
                    <a:pt x="8" y="15317"/>
                  </a:cubicBezTo>
                  <a:cubicBezTo>
                    <a:pt x="-121" y="17577"/>
                    <a:pt x="1422" y="19113"/>
                    <a:pt x="4636" y="20017"/>
                  </a:cubicBezTo>
                  <a:cubicBezTo>
                    <a:pt x="7850" y="20921"/>
                    <a:pt x="12736" y="21192"/>
                    <a:pt x="17622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0325099" y="4305300"/>
              <a:ext cx="165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2769"/>
                    <a:pt x="3877" y="5538"/>
                    <a:pt x="6646" y="8446"/>
                  </a:cubicBezTo>
                  <a:cubicBezTo>
                    <a:pt x="9415" y="11354"/>
                    <a:pt x="13015" y="14400"/>
                    <a:pt x="15646" y="16615"/>
                  </a:cubicBezTo>
                  <a:cubicBezTo>
                    <a:pt x="18277" y="18831"/>
                    <a:pt x="19938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0319184" y="4305300"/>
              <a:ext cx="253566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20492" y="0"/>
                    <a:pt x="19600" y="0"/>
                    <a:pt x="18172" y="1029"/>
                  </a:cubicBezTo>
                  <a:cubicBezTo>
                    <a:pt x="16744" y="2057"/>
                    <a:pt x="14780" y="4114"/>
                    <a:pt x="12192" y="6759"/>
                  </a:cubicBezTo>
                  <a:cubicBezTo>
                    <a:pt x="9603" y="9404"/>
                    <a:pt x="6390" y="12637"/>
                    <a:pt x="4337" y="14767"/>
                  </a:cubicBezTo>
                  <a:cubicBezTo>
                    <a:pt x="2284" y="16898"/>
                    <a:pt x="1392" y="17927"/>
                    <a:pt x="767" y="18808"/>
                  </a:cubicBezTo>
                  <a:cubicBezTo>
                    <a:pt x="142" y="19690"/>
                    <a:pt x="-215" y="20424"/>
                    <a:pt x="142" y="20865"/>
                  </a:cubicBezTo>
                  <a:cubicBezTo>
                    <a:pt x="499" y="21306"/>
                    <a:pt x="1570" y="21453"/>
                    <a:pt x="26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540999" y="4591050"/>
              <a:ext cx="48685" cy="30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9722" y="0"/>
                  </a:moveTo>
                  <a:cubicBezTo>
                    <a:pt x="19722" y="3527"/>
                    <a:pt x="19722" y="7053"/>
                    <a:pt x="20191" y="9918"/>
                  </a:cubicBezTo>
                  <a:cubicBezTo>
                    <a:pt x="20661" y="12784"/>
                    <a:pt x="21600" y="14988"/>
                    <a:pt x="21600" y="16678"/>
                  </a:cubicBezTo>
                  <a:cubicBezTo>
                    <a:pt x="21600" y="18367"/>
                    <a:pt x="20661" y="19543"/>
                    <a:pt x="18313" y="20351"/>
                  </a:cubicBezTo>
                  <a:cubicBezTo>
                    <a:pt x="15965" y="21159"/>
                    <a:pt x="12209" y="21600"/>
                    <a:pt x="8922" y="21453"/>
                  </a:cubicBezTo>
                  <a:cubicBezTo>
                    <a:pt x="5635" y="21306"/>
                    <a:pt x="2817" y="20571"/>
                    <a:pt x="1409" y="19543"/>
                  </a:cubicBezTo>
                  <a:cubicBezTo>
                    <a:pt x="0" y="18514"/>
                    <a:pt x="0" y="17192"/>
                    <a:pt x="0" y="15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655299" y="44958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750549" y="4235450"/>
              <a:ext cx="77414" cy="46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57" fill="norm" stroke="1" extrusionOk="0">
                  <a:moveTo>
                    <a:pt x="0" y="0"/>
                  </a:moveTo>
                  <a:cubicBezTo>
                    <a:pt x="6422" y="2335"/>
                    <a:pt x="12843" y="4670"/>
                    <a:pt x="16638" y="7541"/>
                  </a:cubicBezTo>
                  <a:cubicBezTo>
                    <a:pt x="20432" y="10411"/>
                    <a:pt x="21600" y="13816"/>
                    <a:pt x="21308" y="16151"/>
                  </a:cubicBezTo>
                  <a:cubicBezTo>
                    <a:pt x="21016" y="18486"/>
                    <a:pt x="19265" y="19751"/>
                    <a:pt x="16930" y="20530"/>
                  </a:cubicBezTo>
                  <a:cubicBezTo>
                    <a:pt x="14595" y="21308"/>
                    <a:pt x="11676" y="21600"/>
                    <a:pt x="9341" y="21551"/>
                  </a:cubicBezTo>
                  <a:cubicBezTo>
                    <a:pt x="7005" y="21503"/>
                    <a:pt x="5254" y="21114"/>
                    <a:pt x="3503" y="20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953749" y="408305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0991849" y="3937000"/>
              <a:ext cx="12701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84"/>
                    <a:pt x="0" y="6968"/>
                    <a:pt x="0" y="11497"/>
                  </a:cubicBezTo>
                  <a:cubicBezTo>
                    <a:pt x="0" y="16026"/>
                    <a:pt x="10800" y="21600"/>
                    <a:pt x="16200" y="21600"/>
                  </a:cubicBezTo>
                  <a:cubicBezTo>
                    <a:pt x="21600" y="21600"/>
                    <a:pt x="21600" y="16026"/>
                    <a:pt x="21600" y="10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82083" y="5113877"/>
              <a:ext cx="155017" cy="3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3" fill="norm" stroke="1" extrusionOk="0">
                  <a:moveTo>
                    <a:pt x="17568" y="6384"/>
                  </a:moveTo>
                  <a:cubicBezTo>
                    <a:pt x="17568" y="4889"/>
                    <a:pt x="17568" y="3395"/>
                    <a:pt x="17280" y="2308"/>
                  </a:cubicBezTo>
                  <a:cubicBezTo>
                    <a:pt x="16992" y="1221"/>
                    <a:pt x="16416" y="542"/>
                    <a:pt x="14544" y="203"/>
                  </a:cubicBezTo>
                  <a:cubicBezTo>
                    <a:pt x="12672" y="-137"/>
                    <a:pt x="9504" y="-137"/>
                    <a:pt x="6336" y="882"/>
                  </a:cubicBezTo>
                  <a:cubicBezTo>
                    <a:pt x="3168" y="1901"/>
                    <a:pt x="0" y="3938"/>
                    <a:pt x="0" y="6248"/>
                  </a:cubicBezTo>
                  <a:cubicBezTo>
                    <a:pt x="0" y="8557"/>
                    <a:pt x="3168" y="11138"/>
                    <a:pt x="7200" y="13108"/>
                  </a:cubicBezTo>
                  <a:cubicBezTo>
                    <a:pt x="11232" y="15078"/>
                    <a:pt x="16128" y="16437"/>
                    <a:pt x="18720" y="17455"/>
                  </a:cubicBezTo>
                  <a:cubicBezTo>
                    <a:pt x="21312" y="18474"/>
                    <a:pt x="21600" y="19154"/>
                    <a:pt x="20448" y="19765"/>
                  </a:cubicBezTo>
                  <a:cubicBezTo>
                    <a:pt x="19296" y="20376"/>
                    <a:pt x="16704" y="20920"/>
                    <a:pt x="14688" y="21191"/>
                  </a:cubicBezTo>
                  <a:cubicBezTo>
                    <a:pt x="12672" y="21463"/>
                    <a:pt x="11232" y="21463"/>
                    <a:pt x="9792" y="21395"/>
                  </a:cubicBezTo>
                  <a:cubicBezTo>
                    <a:pt x="8352" y="21327"/>
                    <a:pt x="6912" y="21191"/>
                    <a:pt x="6336" y="20512"/>
                  </a:cubicBezTo>
                  <a:cubicBezTo>
                    <a:pt x="5760" y="19833"/>
                    <a:pt x="6048" y="18610"/>
                    <a:pt x="6336" y="17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76895" y="5060950"/>
              <a:ext cx="94655" cy="36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9" fill="norm" stroke="1" extrusionOk="0">
                  <a:moveTo>
                    <a:pt x="9945" y="0"/>
                  </a:moveTo>
                  <a:cubicBezTo>
                    <a:pt x="7545" y="245"/>
                    <a:pt x="5145" y="491"/>
                    <a:pt x="3705" y="1473"/>
                  </a:cubicBezTo>
                  <a:cubicBezTo>
                    <a:pt x="2265" y="2455"/>
                    <a:pt x="1785" y="4173"/>
                    <a:pt x="1305" y="7057"/>
                  </a:cubicBezTo>
                  <a:cubicBezTo>
                    <a:pt x="825" y="9941"/>
                    <a:pt x="345" y="13991"/>
                    <a:pt x="105" y="16445"/>
                  </a:cubicBezTo>
                  <a:cubicBezTo>
                    <a:pt x="-135" y="18900"/>
                    <a:pt x="-135" y="19759"/>
                    <a:pt x="2025" y="20434"/>
                  </a:cubicBezTo>
                  <a:cubicBezTo>
                    <a:pt x="4185" y="21109"/>
                    <a:pt x="8505" y="21600"/>
                    <a:pt x="12105" y="21355"/>
                  </a:cubicBezTo>
                  <a:cubicBezTo>
                    <a:pt x="15705" y="21109"/>
                    <a:pt x="18585" y="20127"/>
                    <a:pt x="21465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01700" y="5267822"/>
              <a:ext cx="165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38" y="12302"/>
                    <a:pt x="11077" y="4448"/>
                    <a:pt x="14677" y="1502"/>
                  </a:cubicBezTo>
                  <a:cubicBezTo>
                    <a:pt x="18277" y="-1443"/>
                    <a:pt x="1993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62334" y="5242648"/>
              <a:ext cx="137816" cy="17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469" fill="norm" stroke="1" extrusionOk="0">
                  <a:moveTo>
                    <a:pt x="2654" y="4757"/>
                  </a:moveTo>
                  <a:cubicBezTo>
                    <a:pt x="4291" y="5005"/>
                    <a:pt x="5927" y="5253"/>
                    <a:pt x="7400" y="4260"/>
                  </a:cubicBezTo>
                  <a:cubicBezTo>
                    <a:pt x="8873" y="3267"/>
                    <a:pt x="10182" y="1033"/>
                    <a:pt x="9527" y="288"/>
                  </a:cubicBezTo>
                  <a:cubicBezTo>
                    <a:pt x="8873" y="-457"/>
                    <a:pt x="6254" y="288"/>
                    <a:pt x="3964" y="2026"/>
                  </a:cubicBezTo>
                  <a:cubicBezTo>
                    <a:pt x="1673" y="3764"/>
                    <a:pt x="-291" y="6495"/>
                    <a:pt x="36" y="9971"/>
                  </a:cubicBezTo>
                  <a:cubicBezTo>
                    <a:pt x="364" y="13446"/>
                    <a:pt x="2982" y="17667"/>
                    <a:pt x="6909" y="19405"/>
                  </a:cubicBezTo>
                  <a:cubicBezTo>
                    <a:pt x="10836" y="21143"/>
                    <a:pt x="16073" y="20398"/>
                    <a:pt x="21309" y="19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257605" y="5217212"/>
              <a:ext cx="96159" cy="40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55" fill="norm" stroke="1" extrusionOk="0">
                  <a:moveTo>
                    <a:pt x="6827" y="4520"/>
                  </a:moveTo>
                  <a:cubicBezTo>
                    <a:pt x="4070" y="6545"/>
                    <a:pt x="1312" y="8570"/>
                    <a:pt x="393" y="10820"/>
                  </a:cubicBezTo>
                  <a:cubicBezTo>
                    <a:pt x="-526" y="13069"/>
                    <a:pt x="393" y="15545"/>
                    <a:pt x="853" y="17176"/>
                  </a:cubicBezTo>
                  <a:cubicBezTo>
                    <a:pt x="1312" y="18807"/>
                    <a:pt x="1312" y="19595"/>
                    <a:pt x="1542" y="20270"/>
                  </a:cubicBezTo>
                  <a:cubicBezTo>
                    <a:pt x="1772" y="20945"/>
                    <a:pt x="2231" y="21507"/>
                    <a:pt x="2461" y="21451"/>
                  </a:cubicBezTo>
                  <a:cubicBezTo>
                    <a:pt x="2691" y="21395"/>
                    <a:pt x="2691" y="20720"/>
                    <a:pt x="2921" y="18413"/>
                  </a:cubicBezTo>
                  <a:cubicBezTo>
                    <a:pt x="3151" y="16107"/>
                    <a:pt x="3610" y="12170"/>
                    <a:pt x="4300" y="9020"/>
                  </a:cubicBezTo>
                  <a:cubicBezTo>
                    <a:pt x="4989" y="5870"/>
                    <a:pt x="5908" y="3507"/>
                    <a:pt x="7057" y="2101"/>
                  </a:cubicBezTo>
                  <a:cubicBezTo>
                    <a:pt x="8206" y="695"/>
                    <a:pt x="9585" y="245"/>
                    <a:pt x="11423" y="76"/>
                  </a:cubicBezTo>
                  <a:cubicBezTo>
                    <a:pt x="13261" y="-93"/>
                    <a:pt x="15559" y="20"/>
                    <a:pt x="17397" y="413"/>
                  </a:cubicBezTo>
                  <a:cubicBezTo>
                    <a:pt x="19236" y="807"/>
                    <a:pt x="20614" y="1482"/>
                    <a:pt x="20844" y="2663"/>
                  </a:cubicBezTo>
                  <a:cubicBezTo>
                    <a:pt x="21074" y="3845"/>
                    <a:pt x="20155" y="5532"/>
                    <a:pt x="17168" y="6545"/>
                  </a:cubicBezTo>
                  <a:cubicBezTo>
                    <a:pt x="14180" y="7557"/>
                    <a:pt x="9125" y="7895"/>
                    <a:pt x="4070" y="8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516427" y="5090981"/>
              <a:ext cx="236173" cy="25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47" fill="norm" stroke="1" extrusionOk="0">
                  <a:moveTo>
                    <a:pt x="690" y="7049"/>
                  </a:moveTo>
                  <a:cubicBezTo>
                    <a:pt x="305" y="5101"/>
                    <a:pt x="-81" y="3154"/>
                    <a:pt x="15" y="1826"/>
                  </a:cubicBezTo>
                  <a:cubicBezTo>
                    <a:pt x="112" y="498"/>
                    <a:pt x="690" y="-210"/>
                    <a:pt x="2523" y="56"/>
                  </a:cubicBezTo>
                  <a:cubicBezTo>
                    <a:pt x="4355" y="321"/>
                    <a:pt x="7440" y="1560"/>
                    <a:pt x="8790" y="3774"/>
                  </a:cubicBezTo>
                  <a:cubicBezTo>
                    <a:pt x="10140" y="5987"/>
                    <a:pt x="9755" y="9174"/>
                    <a:pt x="8501" y="11829"/>
                  </a:cubicBezTo>
                  <a:cubicBezTo>
                    <a:pt x="7248" y="14485"/>
                    <a:pt x="5126" y="16610"/>
                    <a:pt x="3776" y="18115"/>
                  </a:cubicBezTo>
                  <a:cubicBezTo>
                    <a:pt x="2426" y="19620"/>
                    <a:pt x="1848" y="20505"/>
                    <a:pt x="2137" y="20947"/>
                  </a:cubicBezTo>
                  <a:cubicBezTo>
                    <a:pt x="2426" y="21390"/>
                    <a:pt x="3583" y="21390"/>
                    <a:pt x="6958" y="21301"/>
                  </a:cubicBezTo>
                  <a:cubicBezTo>
                    <a:pt x="10333" y="21213"/>
                    <a:pt x="15926" y="21036"/>
                    <a:pt x="21519" y="20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11200" y="5493661"/>
              <a:ext cx="775754" cy="9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3" fill="norm" stroke="1" extrusionOk="0">
                  <a:moveTo>
                    <a:pt x="0" y="21393"/>
                  </a:moveTo>
                  <a:cubicBezTo>
                    <a:pt x="1820" y="19473"/>
                    <a:pt x="3639" y="17553"/>
                    <a:pt x="5547" y="14913"/>
                  </a:cubicBezTo>
                  <a:cubicBezTo>
                    <a:pt x="7454" y="12273"/>
                    <a:pt x="9450" y="8913"/>
                    <a:pt x="11563" y="6273"/>
                  </a:cubicBezTo>
                  <a:cubicBezTo>
                    <a:pt x="13676" y="3633"/>
                    <a:pt x="15907" y="1713"/>
                    <a:pt x="17521" y="753"/>
                  </a:cubicBezTo>
                  <a:cubicBezTo>
                    <a:pt x="19135" y="-207"/>
                    <a:pt x="20133" y="-207"/>
                    <a:pt x="20749" y="513"/>
                  </a:cubicBezTo>
                  <a:cubicBezTo>
                    <a:pt x="21365" y="1233"/>
                    <a:pt x="21600" y="2673"/>
                    <a:pt x="21483" y="4353"/>
                  </a:cubicBezTo>
                  <a:cubicBezTo>
                    <a:pt x="21365" y="6033"/>
                    <a:pt x="20896" y="7953"/>
                    <a:pt x="20426" y="9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77900" y="5530850"/>
              <a:ext cx="6159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5" y="19543"/>
                    <a:pt x="4751" y="17486"/>
                    <a:pt x="7311" y="14914"/>
                  </a:cubicBezTo>
                  <a:cubicBezTo>
                    <a:pt x="9872" y="12343"/>
                    <a:pt x="12619" y="9257"/>
                    <a:pt x="15031" y="6686"/>
                  </a:cubicBezTo>
                  <a:cubicBezTo>
                    <a:pt x="17443" y="4114"/>
                    <a:pt x="1952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917699" y="5175250"/>
              <a:ext cx="25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924049" y="53467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482849" y="5067300"/>
              <a:ext cx="12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33"/>
                    <a:pt x="21600" y="7467"/>
                    <a:pt x="18000" y="11067"/>
                  </a:cubicBezTo>
                  <a:cubicBezTo>
                    <a:pt x="14400" y="14667"/>
                    <a:pt x="7200" y="18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451099" y="5035550"/>
              <a:ext cx="323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565" y="14589"/>
                  </a:cubicBezTo>
                  <a:cubicBezTo>
                    <a:pt x="1129" y="12126"/>
                    <a:pt x="2259" y="9474"/>
                    <a:pt x="4800" y="7011"/>
                  </a:cubicBezTo>
                  <a:cubicBezTo>
                    <a:pt x="7341" y="4547"/>
                    <a:pt x="11294" y="2274"/>
                    <a:pt x="14329" y="1137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444749" y="5219700"/>
              <a:ext cx="266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5200"/>
                    <a:pt x="11657" y="8800"/>
                    <a:pt x="15257" y="5200"/>
                  </a:cubicBezTo>
                  <a:cubicBezTo>
                    <a:pt x="18857" y="1600"/>
                    <a:pt x="20229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698477" y="5245100"/>
              <a:ext cx="95523" cy="12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33" fill="norm" stroke="1" extrusionOk="0">
                  <a:moveTo>
                    <a:pt x="21191" y="0"/>
                  </a:moveTo>
                  <a:cubicBezTo>
                    <a:pt x="16495" y="0"/>
                    <a:pt x="11800" y="0"/>
                    <a:pt x="7808" y="1916"/>
                  </a:cubicBezTo>
                  <a:cubicBezTo>
                    <a:pt x="3817" y="3832"/>
                    <a:pt x="530" y="7665"/>
                    <a:pt x="61" y="11148"/>
                  </a:cubicBezTo>
                  <a:cubicBezTo>
                    <a:pt x="-409" y="14632"/>
                    <a:pt x="1939" y="17768"/>
                    <a:pt x="4287" y="19510"/>
                  </a:cubicBezTo>
                  <a:cubicBezTo>
                    <a:pt x="6634" y="21252"/>
                    <a:pt x="8982" y="21600"/>
                    <a:pt x="11330" y="20032"/>
                  </a:cubicBezTo>
                  <a:cubicBezTo>
                    <a:pt x="13678" y="18465"/>
                    <a:pt x="16026" y="14981"/>
                    <a:pt x="16730" y="12368"/>
                  </a:cubicBezTo>
                  <a:cubicBezTo>
                    <a:pt x="17434" y="9755"/>
                    <a:pt x="16495" y="8013"/>
                    <a:pt x="14852" y="6968"/>
                  </a:cubicBezTo>
                  <a:cubicBezTo>
                    <a:pt x="13208" y="5923"/>
                    <a:pt x="10861" y="5574"/>
                    <a:pt x="8513" y="5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813050" y="5187950"/>
              <a:ext cx="190500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7290"/>
                  </a:moveTo>
                  <a:cubicBezTo>
                    <a:pt x="1200" y="7020"/>
                    <a:pt x="2400" y="6750"/>
                    <a:pt x="3360" y="7290"/>
                  </a:cubicBezTo>
                  <a:cubicBezTo>
                    <a:pt x="4320" y="7830"/>
                    <a:pt x="5040" y="9180"/>
                    <a:pt x="5640" y="10665"/>
                  </a:cubicBezTo>
                  <a:cubicBezTo>
                    <a:pt x="6240" y="12150"/>
                    <a:pt x="6720" y="13770"/>
                    <a:pt x="6960" y="15795"/>
                  </a:cubicBezTo>
                  <a:cubicBezTo>
                    <a:pt x="7200" y="17820"/>
                    <a:pt x="7200" y="20250"/>
                    <a:pt x="6840" y="20925"/>
                  </a:cubicBezTo>
                  <a:cubicBezTo>
                    <a:pt x="6480" y="21600"/>
                    <a:pt x="5760" y="20520"/>
                    <a:pt x="5640" y="18360"/>
                  </a:cubicBezTo>
                  <a:cubicBezTo>
                    <a:pt x="5520" y="16200"/>
                    <a:pt x="6000" y="12960"/>
                    <a:pt x="8760" y="9720"/>
                  </a:cubicBezTo>
                  <a:cubicBezTo>
                    <a:pt x="11520" y="6480"/>
                    <a:pt x="16560" y="32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638550" y="5238750"/>
              <a:ext cx="190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38"/>
                    <a:pt x="16800" y="11077"/>
                    <a:pt x="13200" y="14677"/>
                  </a:cubicBezTo>
                  <a:cubicBezTo>
                    <a:pt x="9600" y="18277"/>
                    <a:pt x="480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683000" y="51308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759200" y="5238750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765550" y="534035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133850" y="5156200"/>
              <a:ext cx="127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267200" y="53276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413250" y="5334000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508500" y="53149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737100" y="5118100"/>
              <a:ext cx="1961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181"/>
                    <a:pt x="21600" y="6363"/>
                    <a:pt x="19440" y="9963"/>
                  </a:cubicBezTo>
                  <a:cubicBezTo>
                    <a:pt x="17280" y="13563"/>
                    <a:pt x="8640" y="17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731696" y="5175250"/>
              <a:ext cx="13240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733" y="0"/>
                    <a:pt x="18018" y="0"/>
                    <a:pt x="14761" y="1662"/>
                  </a:cubicBezTo>
                  <a:cubicBezTo>
                    <a:pt x="11504" y="3323"/>
                    <a:pt x="6704" y="6646"/>
                    <a:pt x="3790" y="8862"/>
                  </a:cubicBezTo>
                  <a:cubicBezTo>
                    <a:pt x="876" y="11077"/>
                    <a:pt x="-153" y="12185"/>
                    <a:pt x="18" y="13154"/>
                  </a:cubicBezTo>
                  <a:cubicBezTo>
                    <a:pt x="190" y="14123"/>
                    <a:pt x="1561" y="14954"/>
                    <a:pt x="5161" y="16338"/>
                  </a:cubicBezTo>
                  <a:cubicBezTo>
                    <a:pt x="8761" y="17723"/>
                    <a:pt x="14590" y="19662"/>
                    <a:pt x="20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972050" y="5403850"/>
              <a:ext cx="38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386354" y="5033433"/>
              <a:ext cx="210003" cy="40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25" fill="norm" stroke="1" extrusionOk="0">
                  <a:moveTo>
                    <a:pt x="13958" y="15065"/>
                  </a:moveTo>
                  <a:cubicBezTo>
                    <a:pt x="13316" y="14400"/>
                    <a:pt x="12675" y="13735"/>
                    <a:pt x="11071" y="13569"/>
                  </a:cubicBezTo>
                  <a:cubicBezTo>
                    <a:pt x="9467" y="13403"/>
                    <a:pt x="6900" y="13735"/>
                    <a:pt x="4869" y="14677"/>
                  </a:cubicBezTo>
                  <a:cubicBezTo>
                    <a:pt x="2837" y="15618"/>
                    <a:pt x="1340" y="17169"/>
                    <a:pt x="592" y="18388"/>
                  </a:cubicBezTo>
                  <a:cubicBezTo>
                    <a:pt x="-157" y="19606"/>
                    <a:pt x="-157" y="20492"/>
                    <a:pt x="378" y="20991"/>
                  </a:cubicBezTo>
                  <a:cubicBezTo>
                    <a:pt x="912" y="21489"/>
                    <a:pt x="1982" y="21600"/>
                    <a:pt x="3693" y="21102"/>
                  </a:cubicBezTo>
                  <a:cubicBezTo>
                    <a:pt x="5403" y="20603"/>
                    <a:pt x="7756" y="19495"/>
                    <a:pt x="10215" y="17225"/>
                  </a:cubicBezTo>
                  <a:cubicBezTo>
                    <a:pt x="12675" y="14954"/>
                    <a:pt x="15241" y="11520"/>
                    <a:pt x="17166" y="8640"/>
                  </a:cubicBezTo>
                  <a:cubicBezTo>
                    <a:pt x="19091" y="5760"/>
                    <a:pt x="20374" y="3434"/>
                    <a:pt x="20908" y="1994"/>
                  </a:cubicBezTo>
                  <a:cubicBezTo>
                    <a:pt x="21443" y="554"/>
                    <a:pt x="21229" y="0"/>
                    <a:pt x="20694" y="0"/>
                  </a:cubicBezTo>
                  <a:cubicBezTo>
                    <a:pt x="20160" y="0"/>
                    <a:pt x="19304" y="554"/>
                    <a:pt x="18128" y="2548"/>
                  </a:cubicBezTo>
                  <a:cubicBezTo>
                    <a:pt x="16952" y="4542"/>
                    <a:pt x="15455" y="7975"/>
                    <a:pt x="14599" y="10302"/>
                  </a:cubicBezTo>
                  <a:cubicBezTo>
                    <a:pt x="13744" y="12628"/>
                    <a:pt x="13530" y="13846"/>
                    <a:pt x="13423" y="14788"/>
                  </a:cubicBezTo>
                  <a:cubicBezTo>
                    <a:pt x="13316" y="15729"/>
                    <a:pt x="13316" y="16394"/>
                    <a:pt x="14386" y="16726"/>
                  </a:cubicBezTo>
                  <a:cubicBezTo>
                    <a:pt x="15455" y="17058"/>
                    <a:pt x="17593" y="17058"/>
                    <a:pt x="19732" y="17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619259" y="5246422"/>
              <a:ext cx="108442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412" fill="norm" stroke="1" extrusionOk="0">
                  <a:moveTo>
                    <a:pt x="7160" y="5212"/>
                  </a:moveTo>
                  <a:cubicBezTo>
                    <a:pt x="6767" y="6712"/>
                    <a:pt x="6375" y="8212"/>
                    <a:pt x="7160" y="8812"/>
                  </a:cubicBezTo>
                  <a:cubicBezTo>
                    <a:pt x="7945" y="9412"/>
                    <a:pt x="9909" y="9112"/>
                    <a:pt x="11873" y="8212"/>
                  </a:cubicBezTo>
                  <a:cubicBezTo>
                    <a:pt x="13836" y="7312"/>
                    <a:pt x="15800" y="5812"/>
                    <a:pt x="17175" y="4312"/>
                  </a:cubicBezTo>
                  <a:cubicBezTo>
                    <a:pt x="18549" y="2812"/>
                    <a:pt x="19335" y="1312"/>
                    <a:pt x="18549" y="562"/>
                  </a:cubicBezTo>
                  <a:cubicBezTo>
                    <a:pt x="17764" y="-188"/>
                    <a:pt x="15407" y="-188"/>
                    <a:pt x="12462" y="562"/>
                  </a:cubicBezTo>
                  <a:cubicBezTo>
                    <a:pt x="9516" y="1312"/>
                    <a:pt x="5982" y="2812"/>
                    <a:pt x="3233" y="5362"/>
                  </a:cubicBezTo>
                  <a:cubicBezTo>
                    <a:pt x="484" y="7912"/>
                    <a:pt x="-1480" y="11512"/>
                    <a:pt x="1465" y="14362"/>
                  </a:cubicBezTo>
                  <a:cubicBezTo>
                    <a:pt x="4411" y="17212"/>
                    <a:pt x="12265" y="19312"/>
                    <a:pt x="2012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797549" y="5232400"/>
              <a:ext cx="1016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3600" y="4769"/>
                    <a:pt x="7200" y="9538"/>
                    <a:pt x="9000" y="12623"/>
                  </a:cubicBezTo>
                  <a:cubicBezTo>
                    <a:pt x="10800" y="15709"/>
                    <a:pt x="10800" y="17112"/>
                    <a:pt x="10575" y="18514"/>
                  </a:cubicBezTo>
                  <a:cubicBezTo>
                    <a:pt x="10350" y="19917"/>
                    <a:pt x="9900" y="21319"/>
                    <a:pt x="9000" y="21460"/>
                  </a:cubicBezTo>
                  <a:cubicBezTo>
                    <a:pt x="8100" y="21600"/>
                    <a:pt x="6750" y="20478"/>
                    <a:pt x="6975" y="17392"/>
                  </a:cubicBezTo>
                  <a:cubicBezTo>
                    <a:pt x="7200" y="14306"/>
                    <a:pt x="9000" y="9257"/>
                    <a:pt x="11700" y="6031"/>
                  </a:cubicBezTo>
                  <a:cubicBezTo>
                    <a:pt x="14400" y="2805"/>
                    <a:pt x="18000" y="14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968949" y="5245100"/>
              <a:ext cx="2545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667"/>
                    <a:pt x="3363" y="5333"/>
                    <a:pt x="870" y="8933"/>
                  </a:cubicBezTo>
                  <a:cubicBezTo>
                    <a:pt x="-1622" y="12533"/>
                    <a:pt x="1701" y="17067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998072" y="5139480"/>
              <a:ext cx="21728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0157" y="7055"/>
                  </a:moveTo>
                  <a:cubicBezTo>
                    <a:pt x="12302" y="2735"/>
                    <a:pt x="4448" y="-1585"/>
                    <a:pt x="1502" y="575"/>
                  </a:cubicBezTo>
                  <a:cubicBezTo>
                    <a:pt x="-1443" y="2735"/>
                    <a:pt x="521" y="11375"/>
                    <a:pt x="2484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109125" y="5207000"/>
              <a:ext cx="107525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6" fill="norm" stroke="1" extrusionOk="0">
                  <a:moveTo>
                    <a:pt x="1186" y="1662"/>
                  </a:moveTo>
                  <a:cubicBezTo>
                    <a:pt x="762" y="6092"/>
                    <a:pt x="339" y="10523"/>
                    <a:pt x="127" y="13431"/>
                  </a:cubicBezTo>
                  <a:cubicBezTo>
                    <a:pt x="-85" y="16338"/>
                    <a:pt x="-85" y="17723"/>
                    <a:pt x="550" y="18969"/>
                  </a:cubicBezTo>
                  <a:cubicBezTo>
                    <a:pt x="1186" y="20215"/>
                    <a:pt x="2456" y="21323"/>
                    <a:pt x="4150" y="21462"/>
                  </a:cubicBezTo>
                  <a:cubicBezTo>
                    <a:pt x="5844" y="21600"/>
                    <a:pt x="7962" y="20769"/>
                    <a:pt x="10291" y="18000"/>
                  </a:cubicBezTo>
                  <a:cubicBezTo>
                    <a:pt x="12621" y="15231"/>
                    <a:pt x="15162" y="10523"/>
                    <a:pt x="17068" y="7200"/>
                  </a:cubicBezTo>
                  <a:cubicBezTo>
                    <a:pt x="18974" y="3877"/>
                    <a:pt x="20244" y="1938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227397" y="5211473"/>
              <a:ext cx="186104" cy="15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79" fill="norm" stroke="1" extrusionOk="0">
                  <a:moveTo>
                    <a:pt x="3865" y="9631"/>
                  </a:moveTo>
                  <a:cubicBezTo>
                    <a:pt x="6535" y="7642"/>
                    <a:pt x="9204" y="5652"/>
                    <a:pt x="10660" y="3947"/>
                  </a:cubicBezTo>
                  <a:cubicBezTo>
                    <a:pt x="12117" y="2242"/>
                    <a:pt x="12359" y="821"/>
                    <a:pt x="11874" y="252"/>
                  </a:cubicBezTo>
                  <a:cubicBezTo>
                    <a:pt x="11388" y="-316"/>
                    <a:pt x="10175" y="-32"/>
                    <a:pt x="8112" y="2242"/>
                  </a:cubicBezTo>
                  <a:cubicBezTo>
                    <a:pt x="6049" y="4516"/>
                    <a:pt x="3137" y="8779"/>
                    <a:pt x="1559" y="12047"/>
                  </a:cubicBezTo>
                  <a:cubicBezTo>
                    <a:pt x="-18" y="15316"/>
                    <a:pt x="-261" y="17589"/>
                    <a:pt x="224" y="19010"/>
                  </a:cubicBezTo>
                  <a:cubicBezTo>
                    <a:pt x="710" y="20431"/>
                    <a:pt x="1923" y="21000"/>
                    <a:pt x="5564" y="21142"/>
                  </a:cubicBezTo>
                  <a:cubicBezTo>
                    <a:pt x="9204" y="21284"/>
                    <a:pt x="15272" y="21000"/>
                    <a:pt x="21339" y="20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074693" y="5187950"/>
              <a:ext cx="18970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90" y="0"/>
                  </a:moveTo>
                  <a:cubicBezTo>
                    <a:pt x="19350" y="4019"/>
                    <a:pt x="17910" y="8037"/>
                    <a:pt x="15870" y="11135"/>
                  </a:cubicBezTo>
                  <a:cubicBezTo>
                    <a:pt x="13830" y="14233"/>
                    <a:pt x="11190" y="16409"/>
                    <a:pt x="9390" y="17749"/>
                  </a:cubicBezTo>
                  <a:cubicBezTo>
                    <a:pt x="7590" y="19088"/>
                    <a:pt x="6630" y="19591"/>
                    <a:pt x="5550" y="19842"/>
                  </a:cubicBezTo>
                  <a:cubicBezTo>
                    <a:pt x="4470" y="20093"/>
                    <a:pt x="3270" y="20093"/>
                    <a:pt x="2310" y="18837"/>
                  </a:cubicBezTo>
                  <a:cubicBezTo>
                    <a:pt x="1350" y="17581"/>
                    <a:pt x="630" y="15070"/>
                    <a:pt x="270" y="13395"/>
                  </a:cubicBezTo>
                  <a:cubicBezTo>
                    <a:pt x="-90" y="11721"/>
                    <a:pt x="-90" y="10884"/>
                    <a:pt x="270" y="10130"/>
                  </a:cubicBezTo>
                  <a:cubicBezTo>
                    <a:pt x="630" y="9377"/>
                    <a:pt x="1350" y="8707"/>
                    <a:pt x="2310" y="8540"/>
                  </a:cubicBezTo>
                  <a:cubicBezTo>
                    <a:pt x="3270" y="8372"/>
                    <a:pt x="4470" y="8707"/>
                    <a:pt x="6270" y="10214"/>
                  </a:cubicBezTo>
                  <a:cubicBezTo>
                    <a:pt x="8070" y="11721"/>
                    <a:pt x="10470" y="14400"/>
                    <a:pt x="13110" y="16493"/>
                  </a:cubicBezTo>
                  <a:cubicBezTo>
                    <a:pt x="15750" y="18586"/>
                    <a:pt x="18630" y="20093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334249" y="54038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346949" y="53086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509180" y="5179827"/>
              <a:ext cx="110820" cy="30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428" fill="norm" stroke="1" extrusionOk="0">
                  <a:moveTo>
                    <a:pt x="20562" y="1899"/>
                  </a:moveTo>
                  <a:cubicBezTo>
                    <a:pt x="20562" y="1160"/>
                    <a:pt x="20562" y="420"/>
                    <a:pt x="19580" y="124"/>
                  </a:cubicBezTo>
                  <a:cubicBezTo>
                    <a:pt x="18598" y="-172"/>
                    <a:pt x="16635" y="-24"/>
                    <a:pt x="13297" y="1529"/>
                  </a:cubicBezTo>
                  <a:cubicBezTo>
                    <a:pt x="9958" y="3083"/>
                    <a:pt x="5246" y="6042"/>
                    <a:pt x="2497" y="8927"/>
                  </a:cubicBezTo>
                  <a:cubicBezTo>
                    <a:pt x="-253" y="11812"/>
                    <a:pt x="-1038" y="14623"/>
                    <a:pt x="1711" y="16694"/>
                  </a:cubicBezTo>
                  <a:cubicBezTo>
                    <a:pt x="4460" y="18765"/>
                    <a:pt x="10744" y="20096"/>
                    <a:pt x="17027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677827" y="5271029"/>
              <a:ext cx="151723" cy="18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34" fill="norm" stroke="1" extrusionOk="0">
                  <a:moveTo>
                    <a:pt x="16104" y="1365"/>
                  </a:moveTo>
                  <a:cubicBezTo>
                    <a:pt x="14604" y="1127"/>
                    <a:pt x="13104" y="890"/>
                    <a:pt x="10554" y="3026"/>
                  </a:cubicBezTo>
                  <a:cubicBezTo>
                    <a:pt x="8004" y="5162"/>
                    <a:pt x="4404" y="9672"/>
                    <a:pt x="2454" y="12521"/>
                  </a:cubicBezTo>
                  <a:cubicBezTo>
                    <a:pt x="504" y="15369"/>
                    <a:pt x="204" y="16556"/>
                    <a:pt x="54" y="17861"/>
                  </a:cubicBezTo>
                  <a:cubicBezTo>
                    <a:pt x="-96" y="19167"/>
                    <a:pt x="-96" y="20591"/>
                    <a:pt x="2304" y="20947"/>
                  </a:cubicBezTo>
                  <a:cubicBezTo>
                    <a:pt x="4704" y="21303"/>
                    <a:pt x="9504" y="20591"/>
                    <a:pt x="12654" y="18217"/>
                  </a:cubicBezTo>
                  <a:cubicBezTo>
                    <a:pt x="15804" y="15844"/>
                    <a:pt x="17304" y="11808"/>
                    <a:pt x="17754" y="8604"/>
                  </a:cubicBezTo>
                  <a:cubicBezTo>
                    <a:pt x="18204" y="5400"/>
                    <a:pt x="17604" y="3026"/>
                    <a:pt x="16554" y="1602"/>
                  </a:cubicBezTo>
                  <a:cubicBezTo>
                    <a:pt x="15504" y="178"/>
                    <a:pt x="14004" y="-297"/>
                    <a:pt x="12054" y="178"/>
                  </a:cubicBezTo>
                  <a:cubicBezTo>
                    <a:pt x="10104" y="652"/>
                    <a:pt x="7704" y="2077"/>
                    <a:pt x="6354" y="3619"/>
                  </a:cubicBezTo>
                  <a:cubicBezTo>
                    <a:pt x="5004" y="5162"/>
                    <a:pt x="4704" y="6824"/>
                    <a:pt x="5304" y="7773"/>
                  </a:cubicBezTo>
                  <a:cubicBezTo>
                    <a:pt x="5904" y="8723"/>
                    <a:pt x="7404" y="8960"/>
                    <a:pt x="10254" y="8960"/>
                  </a:cubicBezTo>
                  <a:cubicBezTo>
                    <a:pt x="13104" y="8960"/>
                    <a:pt x="17304" y="8723"/>
                    <a:pt x="21504" y="8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886699" y="5207000"/>
              <a:ext cx="80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600" fill="norm" stroke="1" extrusionOk="0">
                  <a:moveTo>
                    <a:pt x="7902" y="0"/>
                  </a:moveTo>
                  <a:cubicBezTo>
                    <a:pt x="11063" y="1728"/>
                    <a:pt x="14224" y="3456"/>
                    <a:pt x="16859" y="6120"/>
                  </a:cubicBezTo>
                  <a:cubicBezTo>
                    <a:pt x="19493" y="8784"/>
                    <a:pt x="21600" y="12384"/>
                    <a:pt x="18702" y="15120"/>
                  </a:cubicBezTo>
                  <a:cubicBezTo>
                    <a:pt x="15805" y="17856"/>
                    <a:pt x="7902" y="197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223249" y="540117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320" y="521"/>
                    <a:pt x="8640" y="-1443"/>
                    <a:pt x="12240" y="1502"/>
                  </a:cubicBezTo>
                  <a:cubicBezTo>
                    <a:pt x="15840" y="4448"/>
                    <a:pt x="1872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229599" y="5518150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633265" y="5204264"/>
              <a:ext cx="250386" cy="40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1" fill="norm" stroke="1" extrusionOk="0">
                  <a:moveTo>
                    <a:pt x="21472" y="1146"/>
                  </a:moveTo>
                  <a:cubicBezTo>
                    <a:pt x="20927" y="700"/>
                    <a:pt x="20383" y="255"/>
                    <a:pt x="18296" y="88"/>
                  </a:cubicBezTo>
                  <a:cubicBezTo>
                    <a:pt x="16208" y="-79"/>
                    <a:pt x="12578" y="32"/>
                    <a:pt x="10309" y="88"/>
                  </a:cubicBezTo>
                  <a:cubicBezTo>
                    <a:pt x="8040" y="144"/>
                    <a:pt x="7133" y="144"/>
                    <a:pt x="6316" y="311"/>
                  </a:cubicBezTo>
                  <a:cubicBezTo>
                    <a:pt x="5499" y="478"/>
                    <a:pt x="4773" y="812"/>
                    <a:pt x="4228" y="2148"/>
                  </a:cubicBezTo>
                  <a:cubicBezTo>
                    <a:pt x="3684" y="3484"/>
                    <a:pt x="3321" y="5822"/>
                    <a:pt x="2685" y="8494"/>
                  </a:cubicBezTo>
                  <a:cubicBezTo>
                    <a:pt x="2050" y="11166"/>
                    <a:pt x="1143" y="14173"/>
                    <a:pt x="689" y="15954"/>
                  </a:cubicBezTo>
                  <a:cubicBezTo>
                    <a:pt x="235" y="17735"/>
                    <a:pt x="235" y="18292"/>
                    <a:pt x="144" y="18849"/>
                  </a:cubicBezTo>
                  <a:cubicBezTo>
                    <a:pt x="54" y="19406"/>
                    <a:pt x="-128" y="19962"/>
                    <a:pt x="144" y="20408"/>
                  </a:cubicBezTo>
                  <a:cubicBezTo>
                    <a:pt x="417" y="20853"/>
                    <a:pt x="1143" y="21187"/>
                    <a:pt x="3593" y="21354"/>
                  </a:cubicBezTo>
                  <a:cubicBezTo>
                    <a:pt x="6043" y="21521"/>
                    <a:pt x="10218" y="21521"/>
                    <a:pt x="14393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597899" y="544195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932508" y="5207641"/>
              <a:ext cx="217842" cy="43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68" fill="norm" stroke="1" extrusionOk="0">
                  <a:moveTo>
                    <a:pt x="21375" y="907"/>
                  </a:moveTo>
                  <a:cubicBezTo>
                    <a:pt x="20544" y="594"/>
                    <a:pt x="19713" y="281"/>
                    <a:pt x="18260" y="125"/>
                  </a:cubicBezTo>
                  <a:cubicBezTo>
                    <a:pt x="16806" y="-32"/>
                    <a:pt x="14729" y="-32"/>
                    <a:pt x="13171" y="72"/>
                  </a:cubicBezTo>
                  <a:cubicBezTo>
                    <a:pt x="11613" y="177"/>
                    <a:pt x="10575" y="385"/>
                    <a:pt x="9744" y="1116"/>
                  </a:cubicBezTo>
                  <a:cubicBezTo>
                    <a:pt x="8913" y="1846"/>
                    <a:pt x="8290" y="3098"/>
                    <a:pt x="7252" y="5290"/>
                  </a:cubicBezTo>
                  <a:cubicBezTo>
                    <a:pt x="6213" y="7481"/>
                    <a:pt x="4760" y="10611"/>
                    <a:pt x="3513" y="13064"/>
                  </a:cubicBezTo>
                  <a:cubicBezTo>
                    <a:pt x="2267" y="15516"/>
                    <a:pt x="1229" y="17290"/>
                    <a:pt x="606" y="18594"/>
                  </a:cubicBezTo>
                  <a:cubicBezTo>
                    <a:pt x="-17" y="19898"/>
                    <a:pt x="-225" y="20733"/>
                    <a:pt x="294" y="21098"/>
                  </a:cubicBezTo>
                  <a:cubicBezTo>
                    <a:pt x="813" y="21464"/>
                    <a:pt x="2060" y="21359"/>
                    <a:pt x="4656" y="21359"/>
                  </a:cubicBezTo>
                  <a:cubicBezTo>
                    <a:pt x="7252" y="21359"/>
                    <a:pt x="11198" y="21464"/>
                    <a:pt x="15144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245599" y="5340350"/>
              <a:ext cx="1524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749"/>
                    <a:pt x="6000" y="5498"/>
                    <a:pt x="9150" y="8444"/>
                  </a:cubicBezTo>
                  <a:cubicBezTo>
                    <a:pt x="12300" y="11389"/>
                    <a:pt x="15600" y="14531"/>
                    <a:pt x="17700" y="16756"/>
                  </a:cubicBezTo>
                  <a:cubicBezTo>
                    <a:pt x="19800" y="18982"/>
                    <a:pt x="2070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207499" y="5391150"/>
              <a:ext cx="2349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49" y="738"/>
                    <a:pt x="18097" y="1477"/>
                    <a:pt x="15276" y="3877"/>
                  </a:cubicBezTo>
                  <a:cubicBezTo>
                    <a:pt x="12454" y="6277"/>
                    <a:pt x="8562" y="10338"/>
                    <a:pt x="5838" y="13569"/>
                  </a:cubicBezTo>
                  <a:cubicBezTo>
                    <a:pt x="3114" y="16800"/>
                    <a:pt x="1557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518649" y="53657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9569449" y="5264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533476" y="5416666"/>
              <a:ext cx="169375" cy="28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32" fill="norm" stroke="1" extrusionOk="0">
                  <a:moveTo>
                    <a:pt x="18701" y="4279"/>
                  </a:moveTo>
                  <a:cubicBezTo>
                    <a:pt x="19228" y="3485"/>
                    <a:pt x="19755" y="2691"/>
                    <a:pt x="20281" y="1897"/>
                  </a:cubicBezTo>
                  <a:cubicBezTo>
                    <a:pt x="20808" y="1103"/>
                    <a:pt x="21335" y="308"/>
                    <a:pt x="20940" y="70"/>
                  </a:cubicBezTo>
                  <a:cubicBezTo>
                    <a:pt x="20545" y="-168"/>
                    <a:pt x="19228" y="150"/>
                    <a:pt x="16198" y="1738"/>
                  </a:cubicBezTo>
                  <a:cubicBezTo>
                    <a:pt x="13169" y="3326"/>
                    <a:pt x="8428" y="6185"/>
                    <a:pt x="5398" y="8964"/>
                  </a:cubicBezTo>
                  <a:cubicBezTo>
                    <a:pt x="2369" y="11744"/>
                    <a:pt x="1052" y="14444"/>
                    <a:pt x="394" y="16191"/>
                  </a:cubicBezTo>
                  <a:cubicBezTo>
                    <a:pt x="-265" y="17938"/>
                    <a:pt x="-265" y="18732"/>
                    <a:pt x="1711" y="19447"/>
                  </a:cubicBezTo>
                  <a:cubicBezTo>
                    <a:pt x="3686" y="20161"/>
                    <a:pt x="7637" y="20797"/>
                    <a:pt x="11589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690736" y="5491530"/>
              <a:ext cx="202564" cy="18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67" fill="norm" stroke="1" extrusionOk="0">
                  <a:moveTo>
                    <a:pt x="12082" y="6545"/>
                  </a:moveTo>
                  <a:cubicBezTo>
                    <a:pt x="12082" y="5358"/>
                    <a:pt x="12082" y="4172"/>
                    <a:pt x="12082" y="2985"/>
                  </a:cubicBezTo>
                  <a:cubicBezTo>
                    <a:pt x="12082" y="1798"/>
                    <a:pt x="12082" y="611"/>
                    <a:pt x="11520" y="255"/>
                  </a:cubicBezTo>
                  <a:cubicBezTo>
                    <a:pt x="10957" y="-101"/>
                    <a:pt x="9832" y="374"/>
                    <a:pt x="7920" y="2866"/>
                  </a:cubicBezTo>
                  <a:cubicBezTo>
                    <a:pt x="6007" y="5358"/>
                    <a:pt x="3307" y="9868"/>
                    <a:pt x="1845" y="12717"/>
                  </a:cubicBezTo>
                  <a:cubicBezTo>
                    <a:pt x="382" y="15565"/>
                    <a:pt x="157" y="16752"/>
                    <a:pt x="45" y="17939"/>
                  </a:cubicBezTo>
                  <a:cubicBezTo>
                    <a:pt x="-68" y="19125"/>
                    <a:pt x="-68" y="20312"/>
                    <a:pt x="1282" y="20906"/>
                  </a:cubicBezTo>
                  <a:cubicBezTo>
                    <a:pt x="2632" y="21499"/>
                    <a:pt x="5332" y="21499"/>
                    <a:pt x="8370" y="19837"/>
                  </a:cubicBezTo>
                  <a:cubicBezTo>
                    <a:pt x="11407" y="18176"/>
                    <a:pt x="14782" y="14853"/>
                    <a:pt x="16695" y="12004"/>
                  </a:cubicBezTo>
                  <a:cubicBezTo>
                    <a:pt x="18607" y="9156"/>
                    <a:pt x="19057" y="6783"/>
                    <a:pt x="19169" y="5002"/>
                  </a:cubicBezTo>
                  <a:cubicBezTo>
                    <a:pt x="19282" y="3222"/>
                    <a:pt x="19057" y="2035"/>
                    <a:pt x="17819" y="1204"/>
                  </a:cubicBezTo>
                  <a:cubicBezTo>
                    <a:pt x="16582" y="374"/>
                    <a:pt x="14332" y="-101"/>
                    <a:pt x="12757" y="18"/>
                  </a:cubicBezTo>
                  <a:cubicBezTo>
                    <a:pt x="11182" y="136"/>
                    <a:pt x="10282" y="848"/>
                    <a:pt x="9720" y="2273"/>
                  </a:cubicBezTo>
                  <a:cubicBezTo>
                    <a:pt x="9157" y="3697"/>
                    <a:pt x="8932" y="5833"/>
                    <a:pt x="9382" y="7020"/>
                  </a:cubicBezTo>
                  <a:cubicBezTo>
                    <a:pt x="9832" y="8207"/>
                    <a:pt x="10957" y="8444"/>
                    <a:pt x="13094" y="8563"/>
                  </a:cubicBezTo>
                  <a:cubicBezTo>
                    <a:pt x="15232" y="8681"/>
                    <a:pt x="18382" y="8681"/>
                    <a:pt x="21532" y="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950449" y="5429250"/>
              <a:ext cx="8621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10800" y="0"/>
                  </a:moveTo>
                  <a:cubicBezTo>
                    <a:pt x="15429" y="3217"/>
                    <a:pt x="20057" y="6434"/>
                    <a:pt x="20829" y="9498"/>
                  </a:cubicBezTo>
                  <a:cubicBezTo>
                    <a:pt x="21600" y="12562"/>
                    <a:pt x="18514" y="15472"/>
                    <a:pt x="14400" y="17464"/>
                  </a:cubicBezTo>
                  <a:cubicBezTo>
                    <a:pt x="10286" y="19455"/>
                    <a:pt x="5143" y="205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988549" y="5301705"/>
              <a:ext cx="342272" cy="52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5" fill="norm" stroke="1" extrusionOk="0">
                  <a:moveTo>
                    <a:pt x="10336" y="809"/>
                  </a:moveTo>
                  <a:cubicBezTo>
                    <a:pt x="11661" y="460"/>
                    <a:pt x="12987" y="110"/>
                    <a:pt x="14775" y="22"/>
                  </a:cubicBezTo>
                  <a:cubicBezTo>
                    <a:pt x="16564" y="-65"/>
                    <a:pt x="18817" y="110"/>
                    <a:pt x="20076" y="416"/>
                  </a:cubicBezTo>
                  <a:cubicBezTo>
                    <a:pt x="21335" y="722"/>
                    <a:pt x="21600" y="1159"/>
                    <a:pt x="21335" y="2558"/>
                  </a:cubicBezTo>
                  <a:cubicBezTo>
                    <a:pt x="21070" y="3958"/>
                    <a:pt x="20275" y="6319"/>
                    <a:pt x="19148" y="8767"/>
                  </a:cubicBezTo>
                  <a:cubicBezTo>
                    <a:pt x="18022" y="11216"/>
                    <a:pt x="16564" y="13752"/>
                    <a:pt x="15571" y="15676"/>
                  </a:cubicBezTo>
                  <a:cubicBezTo>
                    <a:pt x="14577" y="17600"/>
                    <a:pt x="14047" y="18912"/>
                    <a:pt x="13384" y="19567"/>
                  </a:cubicBezTo>
                  <a:cubicBezTo>
                    <a:pt x="12721" y="20223"/>
                    <a:pt x="11926" y="20223"/>
                    <a:pt x="9674" y="20442"/>
                  </a:cubicBezTo>
                  <a:cubicBezTo>
                    <a:pt x="7421" y="20661"/>
                    <a:pt x="3710" y="21098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17022" y="6008622"/>
              <a:ext cx="122011" cy="38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045" fill="norm" stroke="1" extrusionOk="0">
                  <a:moveTo>
                    <a:pt x="18178" y="3069"/>
                  </a:moveTo>
                  <a:cubicBezTo>
                    <a:pt x="17458" y="2252"/>
                    <a:pt x="16738" y="1434"/>
                    <a:pt x="14758" y="792"/>
                  </a:cubicBezTo>
                  <a:cubicBezTo>
                    <a:pt x="12778" y="150"/>
                    <a:pt x="9538" y="-317"/>
                    <a:pt x="6658" y="267"/>
                  </a:cubicBezTo>
                  <a:cubicBezTo>
                    <a:pt x="3778" y="851"/>
                    <a:pt x="1258" y="2485"/>
                    <a:pt x="358" y="3945"/>
                  </a:cubicBezTo>
                  <a:cubicBezTo>
                    <a:pt x="-542" y="5404"/>
                    <a:pt x="178" y="6688"/>
                    <a:pt x="3418" y="8323"/>
                  </a:cubicBezTo>
                  <a:cubicBezTo>
                    <a:pt x="6658" y="9958"/>
                    <a:pt x="12418" y="11942"/>
                    <a:pt x="16018" y="13635"/>
                  </a:cubicBezTo>
                  <a:cubicBezTo>
                    <a:pt x="19618" y="15328"/>
                    <a:pt x="21058" y="16729"/>
                    <a:pt x="20698" y="18014"/>
                  </a:cubicBezTo>
                  <a:cubicBezTo>
                    <a:pt x="20338" y="19298"/>
                    <a:pt x="18178" y="20466"/>
                    <a:pt x="15118" y="20874"/>
                  </a:cubicBezTo>
                  <a:cubicBezTo>
                    <a:pt x="12058" y="21283"/>
                    <a:pt x="8098" y="20933"/>
                    <a:pt x="6658" y="20115"/>
                  </a:cubicBezTo>
                  <a:cubicBezTo>
                    <a:pt x="5218" y="19298"/>
                    <a:pt x="6298" y="18014"/>
                    <a:pt x="7378" y="16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19876" y="6024033"/>
              <a:ext cx="75474" cy="3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7" fill="norm" stroke="1" extrusionOk="0">
                  <a:moveTo>
                    <a:pt x="6994" y="1161"/>
                  </a:moveTo>
                  <a:cubicBezTo>
                    <a:pt x="8194" y="581"/>
                    <a:pt x="9394" y="0"/>
                    <a:pt x="9394" y="0"/>
                  </a:cubicBezTo>
                  <a:cubicBezTo>
                    <a:pt x="9394" y="0"/>
                    <a:pt x="8194" y="581"/>
                    <a:pt x="6394" y="2787"/>
                  </a:cubicBezTo>
                  <a:cubicBezTo>
                    <a:pt x="4594" y="4994"/>
                    <a:pt x="2194" y="8826"/>
                    <a:pt x="994" y="11845"/>
                  </a:cubicBezTo>
                  <a:cubicBezTo>
                    <a:pt x="-206" y="14865"/>
                    <a:pt x="-206" y="17071"/>
                    <a:pt x="394" y="18523"/>
                  </a:cubicBezTo>
                  <a:cubicBezTo>
                    <a:pt x="994" y="19974"/>
                    <a:pt x="2194" y="20671"/>
                    <a:pt x="4294" y="21077"/>
                  </a:cubicBezTo>
                  <a:cubicBezTo>
                    <a:pt x="6394" y="21484"/>
                    <a:pt x="9394" y="21600"/>
                    <a:pt x="12394" y="21077"/>
                  </a:cubicBezTo>
                  <a:cubicBezTo>
                    <a:pt x="15394" y="20555"/>
                    <a:pt x="18394" y="19394"/>
                    <a:pt x="19894" y="18639"/>
                  </a:cubicBezTo>
                  <a:cubicBezTo>
                    <a:pt x="21394" y="17884"/>
                    <a:pt x="21394" y="17535"/>
                    <a:pt x="21394" y="17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06450" y="6225224"/>
              <a:ext cx="354324" cy="35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4" fill="norm" stroke="1" extrusionOk="0">
                  <a:moveTo>
                    <a:pt x="1543" y="3336"/>
                  </a:moveTo>
                  <a:cubicBezTo>
                    <a:pt x="771" y="3465"/>
                    <a:pt x="0" y="3594"/>
                    <a:pt x="0" y="3851"/>
                  </a:cubicBezTo>
                  <a:cubicBezTo>
                    <a:pt x="0" y="4108"/>
                    <a:pt x="771" y="4494"/>
                    <a:pt x="2314" y="4365"/>
                  </a:cubicBezTo>
                  <a:cubicBezTo>
                    <a:pt x="3857" y="4236"/>
                    <a:pt x="6171" y="3594"/>
                    <a:pt x="7650" y="3079"/>
                  </a:cubicBezTo>
                  <a:cubicBezTo>
                    <a:pt x="9129" y="2565"/>
                    <a:pt x="9771" y="2179"/>
                    <a:pt x="9771" y="1986"/>
                  </a:cubicBezTo>
                  <a:cubicBezTo>
                    <a:pt x="9771" y="1794"/>
                    <a:pt x="9129" y="1794"/>
                    <a:pt x="8614" y="2051"/>
                  </a:cubicBezTo>
                  <a:cubicBezTo>
                    <a:pt x="8100" y="2308"/>
                    <a:pt x="7714" y="2822"/>
                    <a:pt x="7457" y="3786"/>
                  </a:cubicBezTo>
                  <a:cubicBezTo>
                    <a:pt x="7200" y="4751"/>
                    <a:pt x="7071" y="6165"/>
                    <a:pt x="7586" y="7258"/>
                  </a:cubicBezTo>
                  <a:cubicBezTo>
                    <a:pt x="8100" y="8351"/>
                    <a:pt x="9257" y="9122"/>
                    <a:pt x="10157" y="9508"/>
                  </a:cubicBezTo>
                  <a:cubicBezTo>
                    <a:pt x="11057" y="9894"/>
                    <a:pt x="11700" y="9894"/>
                    <a:pt x="12536" y="9379"/>
                  </a:cubicBezTo>
                  <a:cubicBezTo>
                    <a:pt x="13371" y="8865"/>
                    <a:pt x="14400" y="7836"/>
                    <a:pt x="15043" y="7001"/>
                  </a:cubicBezTo>
                  <a:cubicBezTo>
                    <a:pt x="15686" y="6165"/>
                    <a:pt x="15943" y="5522"/>
                    <a:pt x="16071" y="5522"/>
                  </a:cubicBezTo>
                  <a:cubicBezTo>
                    <a:pt x="16200" y="5522"/>
                    <a:pt x="16200" y="6165"/>
                    <a:pt x="16007" y="8158"/>
                  </a:cubicBezTo>
                  <a:cubicBezTo>
                    <a:pt x="15814" y="10151"/>
                    <a:pt x="15429" y="13494"/>
                    <a:pt x="15171" y="15615"/>
                  </a:cubicBezTo>
                  <a:cubicBezTo>
                    <a:pt x="14914" y="17736"/>
                    <a:pt x="14786" y="18636"/>
                    <a:pt x="14593" y="19536"/>
                  </a:cubicBezTo>
                  <a:cubicBezTo>
                    <a:pt x="14400" y="20436"/>
                    <a:pt x="14143" y="21336"/>
                    <a:pt x="14079" y="21401"/>
                  </a:cubicBezTo>
                  <a:cubicBezTo>
                    <a:pt x="14014" y="21465"/>
                    <a:pt x="14143" y="20694"/>
                    <a:pt x="14529" y="18058"/>
                  </a:cubicBezTo>
                  <a:cubicBezTo>
                    <a:pt x="14914" y="15422"/>
                    <a:pt x="15557" y="10922"/>
                    <a:pt x="16264" y="7579"/>
                  </a:cubicBezTo>
                  <a:cubicBezTo>
                    <a:pt x="16971" y="4236"/>
                    <a:pt x="17743" y="2051"/>
                    <a:pt x="18450" y="958"/>
                  </a:cubicBezTo>
                  <a:cubicBezTo>
                    <a:pt x="19157" y="-135"/>
                    <a:pt x="19800" y="-135"/>
                    <a:pt x="20314" y="186"/>
                  </a:cubicBezTo>
                  <a:cubicBezTo>
                    <a:pt x="20829" y="508"/>
                    <a:pt x="21214" y="1151"/>
                    <a:pt x="21407" y="2115"/>
                  </a:cubicBezTo>
                  <a:cubicBezTo>
                    <a:pt x="21600" y="3079"/>
                    <a:pt x="21600" y="4365"/>
                    <a:pt x="21021" y="5394"/>
                  </a:cubicBezTo>
                  <a:cubicBezTo>
                    <a:pt x="20443" y="6422"/>
                    <a:pt x="19286" y="7194"/>
                    <a:pt x="18386" y="7515"/>
                  </a:cubicBezTo>
                  <a:cubicBezTo>
                    <a:pt x="17486" y="7836"/>
                    <a:pt x="16843" y="7708"/>
                    <a:pt x="16200" y="7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301749" y="6065385"/>
              <a:ext cx="101601" cy="30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350" y="2601"/>
                  </a:moveTo>
                  <a:cubicBezTo>
                    <a:pt x="2250" y="1857"/>
                    <a:pt x="3150" y="1112"/>
                    <a:pt x="4725" y="590"/>
                  </a:cubicBezTo>
                  <a:cubicBezTo>
                    <a:pt x="6300" y="69"/>
                    <a:pt x="8550" y="-229"/>
                    <a:pt x="10800" y="218"/>
                  </a:cubicBezTo>
                  <a:cubicBezTo>
                    <a:pt x="13050" y="665"/>
                    <a:pt x="15300" y="1857"/>
                    <a:pt x="16200" y="3197"/>
                  </a:cubicBezTo>
                  <a:cubicBezTo>
                    <a:pt x="17100" y="4538"/>
                    <a:pt x="16650" y="6028"/>
                    <a:pt x="15750" y="7070"/>
                  </a:cubicBezTo>
                  <a:cubicBezTo>
                    <a:pt x="14850" y="8113"/>
                    <a:pt x="13500" y="8709"/>
                    <a:pt x="13950" y="9305"/>
                  </a:cubicBezTo>
                  <a:cubicBezTo>
                    <a:pt x="14400" y="9901"/>
                    <a:pt x="16650" y="10497"/>
                    <a:pt x="18450" y="11092"/>
                  </a:cubicBezTo>
                  <a:cubicBezTo>
                    <a:pt x="20250" y="11688"/>
                    <a:pt x="21600" y="12284"/>
                    <a:pt x="21600" y="13401"/>
                  </a:cubicBezTo>
                  <a:cubicBezTo>
                    <a:pt x="21600" y="14519"/>
                    <a:pt x="20250" y="16157"/>
                    <a:pt x="16425" y="17572"/>
                  </a:cubicBezTo>
                  <a:cubicBezTo>
                    <a:pt x="12600" y="18988"/>
                    <a:pt x="6300" y="20179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55650" y="6394450"/>
              <a:ext cx="527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0" y="17280"/>
                    <a:pt x="6419" y="12960"/>
                    <a:pt x="9759" y="9360"/>
                  </a:cubicBezTo>
                  <a:cubicBezTo>
                    <a:pt x="13099" y="5760"/>
                    <a:pt x="16569" y="2880"/>
                    <a:pt x="18564" y="1440"/>
                  </a:cubicBezTo>
                  <a:cubicBezTo>
                    <a:pt x="20559" y="0"/>
                    <a:pt x="210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09650" y="6369050"/>
              <a:ext cx="4381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8432"/>
                    <a:pt x="6261" y="15264"/>
                    <a:pt x="9861" y="11664"/>
                  </a:cubicBezTo>
                  <a:cubicBezTo>
                    <a:pt x="13461" y="8064"/>
                    <a:pt x="17530" y="40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549399" y="6121400"/>
              <a:ext cx="1" cy="69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536699" y="63309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089149" y="6115050"/>
              <a:ext cx="63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15"/>
                    <a:pt x="14400" y="9231"/>
                    <a:pt x="18000" y="12831"/>
                  </a:cubicBezTo>
                  <a:cubicBezTo>
                    <a:pt x="21600" y="16431"/>
                    <a:pt x="21600" y="190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044699" y="6030606"/>
              <a:ext cx="285751" cy="11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1174"/>
                  </a:moveTo>
                  <a:cubicBezTo>
                    <a:pt x="1280" y="17317"/>
                    <a:pt x="2560" y="13460"/>
                    <a:pt x="5760" y="9795"/>
                  </a:cubicBezTo>
                  <a:cubicBezTo>
                    <a:pt x="8960" y="6131"/>
                    <a:pt x="14080" y="2660"/>
                    <a:pt x="17040" y="1117"/>
                  </a:cubicBezTo>
                  <a:cubicBezTo>
                    <a:pt x="20000" y="-426"/>
                    <a:pt x="20800" y="-40"/>
                    <a:pt x="21600" y="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133599" y="61849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294726" y="6172200"/>
              <a:ext cx="232574" cy="15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97" fill="norm" stroke="1" extrusionOk="0">
                  <a:moveTo>
                    <a:pt x="7371" y="9504"/>
                  </a:moveTo>
                  <a:cubicBezTo>
                    <a:pt x="5231" y="10656"/>
                    <a:pt x="3090" y="11808"/>
                    <a:pt x="1728" y="13536"/>
                  </a:cubicBezTo>
                  <a:cubicBezTo>
                    <a:pt x="366" y="15264"/>
                    <a:pt x="-218" y="17568"/>
                    <a:pt x="74" y="18864"/>
                  </a:cubicBezTo>
                  <a:cubicBezTo>
                    <a:pt x="366" y="20160"/>
                    <a:pt x="1533" y="20448"/>
                    <a:pt x="2798" y="20160"/>
                  </a:cubicBezTo>
                  <a:cubicBezTo>
                    <a:pt x="4063" y="19872"/>
                    <a:pt x="5425" y="19008"/>
                    <a:pt x="6398" y="17280"/>
                  </a:cubicBezTo>
                  <a:cubicBezTo>
                    <a:pt x="7371" y="15552"/>
                    <a:pt x="7955" y="12960"/>
                    <a:pt x="8636" y="11232"/>
                  </a:cubicBezTo>
                  <a:cubicBezTo>
                    <a:pt x="9317" y="9504"/>
                    <a:pt x="10096" y="8640"/>
                    <a:pt x="10874" y="8640"/>
                  </a:cubicBezTo>
                  <a:cubicBezTo>
                    <a:pt x="11652" y="8640"/>
                    <a:pt x="12431" y="9504"/>
                    <a:pt x="13306" y="10944"/>
                  </a:cubicBezTo>
                  <a:cubicBezTo>
                    <a:pt x="14182" y="12384"/>
                    <a:pt x="15155" y="14400"/>
                    <a:pt x="15739" y="16416"/>
                  </a:cubicBezTo>
                  <a:cubicBezTo>
                    <a:pt x="16323" y="18432"/>
                    <a:pt x="16517" y="20448"/>
                    <a:pt x="16225" y="21024"/>
                  </a:cubicBezTo>
                  <a:cubicBezTo>
                    <a:pt x="15933" y="21600"/>
                    <a:pt x="15155" y="20736"/>
                    <a:pt x="14766" y="18432"/>
                  </a:cubicBezTo>
                  <a:cubicBezTo>
                    <a:pt x="14377" y="16128"/>
                    <a:pt x="14377" y="12384"/>
                    <a:pt x="15544" y="9072"/>
                  </a:cubicBezTo>
                  <a:cubicBezTo>
                    <a:pt x="16712" y="5760"/>
                    <a:pt x="19047" y="2880"/>
                    <a:pt x="213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155950" y="6210811"/>
              <a:ext cx="12700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5480"/>
                  </a:moveTo>
                  <a:cubicBezTo>
                    <a:pt x="3600" y="3011"/>
                    <a:pt x="7200" y="543"/>
                    <a:pt x="10800" y="80"/>
                  </a:cubicBezTo>
                  <a:cubicBezTo>
                    <a:pt x="14400" y="-383"/>
                    <a:pt x="18000" y="1160"/>
                    <a:pt x="19800" y="5017"/>
                  </a:cubicBezTo>
                  <a:cubicBezTo>
                    <a:pt x="21600" y="8874"/>
                    <a:pt x="21600" y="15046"/>
                    <a:pt x="21600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175000" y="61150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270250" y="6178499"/>
              <a:ext cx="1079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847" y="11670"/>
                    <a:pt x="1694" y="3363"/>
                    <a:pt x="5294" y="870"/>
                  </a:cubicBezTo>
                  <a:cubicBezTo>
                    <a:pt x="8894" y="-1622"/>
                    <a:pt x="15247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270735" y="6299200"/>
              <a:ext cx="132865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450" fill="norm" stroke="1" extrusionOk="0">
                  <a:moveTo>
                    <a:pt x="2960" y="17673"/>
                  </a:moveTo>
                  <a:cubicBezTo>
                    <a:pt x="1272" y="19636"/>
                    <a:pt x="-415" y="21600"/>
                    <a:pt x="91" y="19636"/>
                  </a:cubicBezTo>
                  <a:cubicBezTo>
                    <a:pt x="597" y="17673"/>
                    <a:pt x="3297" y="11782"/>
                    <a:pt x="7179" y="7855"/>
                  </a:cubicBezTo>
                  <a:cubicBezTo>
                    <a:pt x="11060" y="3927"/>
                    <a:pt x="16123" y="1964"/>
                    <a:pt x="211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600450" y="607695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39"/>
                    <a:pt x="12000" y="12077"/>
                    <a:pt x="8400" y="15677"/>
                  </a:cubicBezTo>
                  <a:cubicBezTo>
                    <a:pt x="4800" y="19277"/>
                    <a:pt x="24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702050" y="6280150"/>
              <a:ext cx="508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841750" y="62674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886200" y="62674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133850" y="6083300"/>
              <a:ext cx="4021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2985"/>
                    <a:pt x="21600" y="5971"/>
                    <a:pt x="18360" y="9571"/>
                  </a:cubicBezTo>
                  <a:cubicBezTo>
                    <a:pt x="15120" y="13171"/>
                    <a:pt x="7560" y="17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184120" y="6121400"/>
              <a:ext cx="10848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20887" y="0"/>
                  </a:moveTo>
                  <a:cubicBezTo>
                    <a:pt x="16812" y="973"/>
                    <a:pt x="12736" y="1946"/>
                    <a:pt x="9272" y="3211"/>
                  </a:cubicBezTo>
                  <a:cubicBezTo>
                    <a:pt x="5808" y="4476"/>
                    <a:pt x="2955" y="6032"/>
                    <a:pt x="1325" y="7686"/>
                  </a:cubicBezTo>
                  <a:cubicBezTo>
                    <a:pt x="-305" y="9341"/>
                    <a:pt x="-713" y="11092"/>
                    <a:pt x="1732" y="13427"/>
                  </a:cubicBezTo>
                  <a:cubicBezTo>
                    <a:pt x="4178" y="15762"/>
                    <a:pt x="9476" y="18681"/>
                    <a:pt x="147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343400" y="6324600"/>
              <a:ext cx="635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305"/>
                    <a:pt x="15840" y="10611"/>
                    <a:pt x="12240" y="14211"/>
                  </a:cubicBezTo>
                  <a:cubicBezTo>
                    <a:pt x="8640" y="17811"/>
                    <a:pt x="432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822308" y="6156633"/>
              <a:ext cx="99505" cy="21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67" fill="norm" stroke="1" extrusionOk="0">
                  <a:moveTo>
                    <a:pt x="19283" y="4781"/>
                  </a:moveTo>
                  <a:cubicBezTo>
                    <a:pt x="20164" y="3712"/>
                    <a:pt x="21046" y="2642"/>
                    <a:pt x="20605" y="1787"/>
                  </a:cubicBezTo>
                  <a:cubicBezTo>
                    <a:pt x="20164" y="931"/>
                    <a:pt x="18401" y="290"/>
                    <a:pt x="16417" y="76"/>
                  </a:cubicBezTo>
                  <a:cubicBezTo>
                    <a:pt x="14434" y="-138"/>
                    <a:pt x="12230" y="76"/>
                    <a:pt x="9364" y="1038"/>
                  </a:cubicBezTo>
                  <a:cubicBezTo>
                    <a:pt x="6499" y="2001"/>
                    <a:pt x="2973" y="3712"/>
                    <a:pt x="1209" y="5209"/>
                  </a:cubicBezTo>
                  <a:cubicBezTo>
                    <a:pt x="-554" y="6706"/>
                    <a:pt x="-554" y="7989"/>
                    <a:pt x="2311" y="9807"/>
                  </a:cubicBezTo>
                  <a:cubicBezTo>
                    <a:pt x="5177" y="11624"/>
                    <a:pt x="10907" y="13977"/>
                    <a:pt x="13993" y="15688"/>
                  </a:cubicBezTo>
                  <a:cubicBezTo>
                    <a:pt x="17079" y="17399"/>
                    <a:pt x="17519" y="18468"/>
                    <a:pt x="17079" y="19430"/>
                  </a:cubicBezTo>
                  <a:cubicBezTo>
                    <a:pt x="16638" y="20393"/>
                    <a:pt x="15315" y="21248"/>
                    <a:pt x="12670" y="21355"/>
                  </a:cubicBezTo>
                  <a:cubicBezTo>
                    <a:pt x="10026" y="21462"/>
                    <a:pt x="6058" y="20820"/>
                    <a:pt x="3854" y="20286"/>
                  </a:cubicBezTo>
                  <a:cubicBezTo>
                    <a:pt x="1650" y="19751"/>
                    <a:pt x="1209" y="19323"/>
                    <a:pt x="768" y="18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976499" y="6183108"/>
              <a:ext cx="198752" cy="17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62" fill="norm" stroke="1" extrusionOk="0">
                  <a:moveTo>
                    <a:pt x="4978" y="9148"/>
                  </a:moveTo>
                  <a:cubicBezTo>
                    <a:pt x="7025" y="7162"/>
                    <a:pt x="9071" y="5176"/>
                    <a:pt x="10435" y="3562"/>
                  </a:cubicBezTo>
                  <a:cubicBezTo>
                    <a:pt x="11800" y="1948"/>
                    <a:pt x="12482" y="707"/>
                    <a:pt x="12254" y="211"/>
                  </a:cubicBezTo>
                  <a:cubicBezTo>
                    <a:pt x="12027" y="-286"/>
                    <a:pt x="10890" y="-38"/>
                    <a:pt x="8730" y="2445"/>
                  </a:cubicBezTo>
                  <a:cubicBezTo>
                    <a:pt x="6570" y="4928"/>
                    <a:pt x="3387" y="9645"/>
                    <a:pt x="1682" y="12997"/>
                  </a:cubicBezTo>
                  <a:cubicBezTo>
                    <a:pt x="-24" y="16348"/>
                    <a:pt x="-251" y="18335"/>
                    <a:pt x="204" y="19576"/>
                  </a:cubicBezTo>
                  <a:cubicBezTo>
                    <a:pt x="658" y="20817"/>
                    <a:pt x="1795" y="21314"/>
                    <a:pt x="4751" y="20942"/>
                  </a:cubicBezTo>
                  <a:cubicBezTo>
                    <a:pt x="7707" y="20569"/>
                    <a:pt x="12482" y="19328"/>
                    <a:pt x="15551" y="17962"/>
                  </a:cubicBezTo>
                  <a:cubicBezTo>
                    <a:pt x="18621" y="16597"/>
                    <a:pt x="19985" y="15107"/>
                    <a:pt x="21349" y="13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146423" y="5956300"/>
              <a:ext cx="149477" cy="41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6" fill="norm" stroke="1" extrusionOk="0">
                  <a:moveTo>
                    <a:pt x="20571" y="0"/>
                  </a:moveTo>
                  <a:cubicBezTo>
                    <a:pt x="17225" y="2509"/>
                    <a:pt x="13878" y="5018"/>
                    <a:pt x="10684" y="7964"/>
                  </a:cubicBezTo>
                  <a:cubicBezTo>
                    <a:pt x="7490" y="10909"/>
                    <a:pt x="4447" y="14291"/>
                    <a:pt x="2622" y="16364"/>
                  </a:cubicBezTo>
                  <a:cubicBezTo>
                    <a:pt x="797" y="18436"/>
                    <a:pt x="188" y="19200"/>
                    <a:pt x="36" y="19855"/>
                  </a:cubicBezTo>
                  <a:cubicBezTo>
                    <a:pt x="-116" y="20509"/>
                    <a:pt x="188" y="21055"/>
                    <a:pt x="1405" y="21327"/>
                  </a:cubicBezTo>
                  <a:cubicBezTo>
                    <a:pt x="2622" y="21600"/>
                    <a:pt x="4752" y="21600"/>
                    <a:pt x="8250" y="21055"/>
                  </a:cubicBezTo>
                  <a:cubicBezTo>
                    <a:pt x="11749" y="20509"/>
                    <a:pt x="16616" y="19418"/>
                    <a:pt x="21484" y="18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175249" y="61658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024929" y="6146800"/>
              <a:ext cx="26792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0"/>
                  </a:moveTo>
                  <a:cubicBezTo>
                    <a:pt x="19997" y="3600"/>
                    <a:pt x="18467" y="7200"/>
                    <a:pt x="16426" y="10371"/>
                  </a:cubicBezTo>
                  <a:cubicBezTo>
                    <a:pt x="14385" y="13543"/>
                    <a:pt x="11834" y="16286"/>
                    <a:pt x="9452" y="18000"/>
                  </a:cubicBezTo>
                  <a:cubicBezTo>
                    <a:pt x="7071" y="19714"/>
                    <a:pt x="4860" y="20400"/>
                    <a:pt x="3415" y="20400"/>
                  </a:cubicBezTo>
                  <a:cubicBezTo>
                    <a:pt x="1969" y="20400"/>
                    <a:pt x="1289" y="19714"/>
                    <a:pt x="778" y="18514"/>
                  </a:cubicBezTo>
                  <a:cubicBezTo>
                    <a:pt x="268" y="17314"/>
                    <a:pt x="-72" y="15600"/>
                    <a:pt x="13" y="14400"/>
                  </a:cubicBezTo>
                  <a:cubicBezTo>
                    <a:pt x="98" y="13200"/>
                    <a:pt x="608" y="12514"/>
                    <a:pt x="2054" y="11914"/>
                  </a:cubicBezTo>
                  <a:cubicBezTo>
                    <a:pt x="3500" y="11314"/>
                    <a:pt x="5881" y="10800"/>
                    <a:pt x="8007" y="10886"/>
                  </a:cubicBezTo>
                  <a:cubicBezTo>
                    <a:pt x="10133" y="10971"/>
                    <a:pt x="12004" y="11657"/>
                    <a:pt x="13534" y="12686"/>
                  </a:cubicBezTo>
                  <a:cubicBezTo>
                    <a:pt x="15065" y="13714"/>
                    <a:pt x="16256" y="15086"/>
                    <a:pt x="16851" y="16629"/>
                  </a:cubicBezTo>
                  <a:cubicBezTo>
                    <a:pt x="17446" y="18171"/>
                    <a:pt x="17446" y="19886"/>
                    <a:pt x="17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369049" y="63436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393814" y="627380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568446" y="6094227"/>
              <a:ext cx="194304" cy="39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6" fill="norm" stroke="1" extrusionOk="0">
                  <a:moveTo>
                    <a:pt x="21094" y="1475"/>
                  </a:moveTo>
                  <a:cubicBezTo>
                    <a:pt x="21094" y="900"/>
                    <a:pt x="21094" y="326"/>
                    <a:pt x="20520" y="96"/>
                  </a:cubicBezTo>
                  <a:cubicBezTo>
                    <a:pt x="19945" y="-134"/>
                    <a:pt x="18796" y="-19"/>
                    <a:pt x="16383" y="1187"/>
                  </a:cubicBezTo>
                  <a:cubicBezTo>
                    <a:pt x="13971" y="2394"/>
                    <a:pt x="10294" y="4692"/>
                    <a:pt x="7192" y="7219"/>
                  </a:cubicBezTo>
                  <a:cubicBezTo>
                    <a:pt x="4090" y="9747"/>
                    <a:pt x="1562" y="12504"/>
                    <a:pt x="528" y="14745"/>
                  </a:cubicBezTo>
                  <a:cubicBezTo>
                    <a:pt x="-506" y="16985"/>
                    <a:pt x="-46" y="18709"/>
                    <a:pt x="2137" y="19743"/>
                  </a:cubicBezTo>
                  <a:cubicBezTo>
                    <a:pt x="4320" y="20777"/>
                    <a:pt x="8226" y="21121"/>
                    <a:pt x="12132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771054" y="6188950"/>
              <a:ext cx="264747" cy="30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0" fill="norm" stroke="1" extrusionOk="0">
                  <a:moveTo>
                    <a:pt x="16299" y="3763"/>
                  </a:moveTo>
                  <a:cubicBezTo>
                    <a:pt x="16471" y="3013"/>
                    <a:pt x="16642" y="2263"/>
                    <a:pt x="16471" y="1588"/>
                  </a:cubicBezTo>
                  <a:cubicBezTo>
                    <a:pt x="16299" y="913"/>
                    <a:pt x="15785" y="313"/>
                    <a:pt x="15013" y="88"/>
                  </a:cubicBezTo>
                  <a:cubicBezTo>
                    <a:pt x="14242" y="-137"/>
                    <a:pt x="13213" y="13"/>
                    <a:pt x="11671" y="1213"/>
                  </a:cubicBezTo>
                  <a:cubicBezTo>
                    <a:pt x="10128" y="2413"/>
                    <a:pt x="8071" y="4663"/>
                    <a:pt x="6013" y="7438"/>
                  </a:cubicBezTo>
                  <a:cubicBezTo>
                    <a:pt x="3956" y="10213"/>
                    <a:pt x="1899" y="13513"/>
                    <a:pt x="871" y="15838"/>
                  </a:cubicBezTo>
                  <a:cubicBezTo>
                    <a:pt x="-158" y="18163"/>
                    <a:pt x="-158" y="19513"/>
                    <a:pt x="271" y="20338"/>
                  </a:cubicBezTo>
                  <a:cubicBezTo>
                    <a:pt x="699" y="21163"/>
                    <a:pt x="1556" y="21463"/>
                    <a:pt x="3013" y="21238"/>
                  </a:cubicBezTo>
                  <a:cubicBezTo>
                    <a:pt x="4471" y="21013"/>
                    <a:pt x="6528" y="20263"/>
                    <a:pt x="8842" y="18238"/>
                  </a:cubicBezTo>
                  <a:cubicBezTo>
                    <a:pt x="11156" y="16213"/>
                    <a:pt x="13728" y="12913"/>
                    <a:pt x="15185" y="10363"/>
                  </a:cubicBezTo>
                  <a:cubicBezTo>
                    <a:pt x="16642" y="7813"/>
                    <a:pt x="16985" y="6013"/>
                    <a:pt x="16899" y="4813"/>
                  </a:cubicBezTo>
                  <a:cubicBezTo>
                    <a:pt x="16813" y="3613"/>
                    <a:pt x="16299" y="3013"/>
                    <a:pt x="15185" y="2338"/>
                  </a:cubicBezTo>
                  <a:cubicBezTo>
                    <a:pt x="14071" y="1663"/>
                    <a:pt x="12356" y="913"/>
                    <a:pt x="10642" y="988"/>
                  </a:cubicBezTo>
                  <a:cubicBezTo>
                    <a:pt x="8928" y="1063"/>
                    <a:pt x="7213" y="1963"/>
                    <a:pt x="6099" y="2713"/>
                  </a:cubicBezTo>
                  <a:cubicBezTo>
                    <a:pt x="4985" y="3463"/>
                    <a:pt x="4471" y="4063"/>
                    <a:pt x="4213" y="4813"/>
                  </a:cubicBezTo>
                  <a:cubicBezTo>
                    <a:pt x="3956" y="5563"/>
                    <a:pt x="3956" y="6463"/>
                    <a:pt x="4213" y="7213"/>
                  </a:cubicBezTo>
                  <a:cubicBezTo>
                    <a:pt x="4471" y="7963"/>
                    <a:pt x="4985" y="8563"/>
                    <a:pt x="6356" y="8863"/>
                  </a:cubicBezTo>
                  <a:cubicBezTo>
                    <a:pt x="7728" y="9163"/>
                    <a:pt x="9956" y="9163"/>
                    <a:pt x="12613" y="8863"/>
                  </a:cubicBezTo>
                  <a:cubicBezTo>
                    <a:pt x="15271" y="8563"/>
                    <a:pt x="18356" y="7963"/>
                    <a:pt x="21442" y="7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913928" y="6037163"/>
              <a:ext cx="115522" cy="11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36" fill="norm" stroke="1" extrusionOk="0">
                  <a:moveTo>
                    <a:pt x="4939" y="1465"/>
                  </a:moveTo>
                  <a:cubicBezTo>
                    <a:pt x="3761" y="5322"/>
                    <a:pt x="2583" y="9179"/>
                    <a:pt x="1601" y="12072"/>
                  </a:cubicBezTo>
                  <a:cubicBezTo>
                    <a:pt x="619" y="14965"/>
                    <a:pt x="-166" y="16893"/>
                    <a:pt x="30" y="16700"/>
                  </a:cubicBezTo>
                  <a:cubicBezTo>
                    <a:pt x="227" y="16507"/>
                    <a:pt x="1405" y="14193"/>
                    <a:pt x="3565" y="11107"/>
                  </a:cubicBezTo>
                  <a:cubicBezTo>
                    <a:pt x="5725" y="8022"/>
                    <a:pt x="8867" y="4165"/>
                    <a:pt x="11419" y="2043"/>
                  </a:cubicBezTo>
                  <a:cubicBezTo>
                    <a:pt x="13972" y="-78"/>
                    <a:pt x="15936" y="-464"/>
                    <a:pt x="17114" y="500"/>
                  </a:cubicBezTo>
                  <a:cubicBezTo>
                    <a:pt x="18292" y="1465"/>
                    <a:pt x="18685" y="3779"/>
                    <a:pt x="19274" y="7443"/>
                  </a:cubicBezTo>
                  <a:cubicBezTo>
                    <a:pt x="19863" y="11107"/>
                    <a:pt x="20649" y="16122"/>
                    <a:pt x="21434" y="21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042149" y="6178550"/>
              <a:ext cx="15941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15148" y="0"/>
                  </a:moveTo>
                  <a:cubicBezTo>
                    <a:pt x="17112" y="1772"/>
                    <a:pt x="19075" y="3545"/>
                    <a:pt x="20197" y="5815"/>
                  </a:cubicBezTo>
                  <a:cubicBezTo>
                    <a:pt x="21319" y="8086"/>
                    <a:pt x="21600" y="10855"/>
                    <a:pt x="20057" y="13292"/>
                  </a:cubicBezTo>
                  <a:cubicBezTo>
                    <a:pt x="18514" y="15729"/>
                    <a:pt x="15148" y="17834"/>
                    <a:pt x="11501" y="19163"/>
                  </a:cubicBezTo>
                  <a:cubicBezTo>
                    <a:pt x="7855" y="20492"/>
                    <a:pt x="3927" y="210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435849" y="6339416"/>
              <a:ext cx="2730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0800"/>
                    <a:pt x="12391" y="0"/>
                    <a:pt x="15991" y="0"/>
                  </a:cubicBezTo>
                  <a:cubicBezTo>
                    <a:pt x="19591" y="0"/>
                    <a:pt x="2059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454899" y="6483350"/>
              <a:ext cx="260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965805" y="6254750"/>
              <a:ext cx="33999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21550" y="0"/>
                  </a:moveTo>
                  <a:cubicBezTo>
                    <a:pt x="20879" y="0"/>
                    <a:pt x="20208" y="0"/>
                    <a:pt x="19336" y="1275"/>
                  </a:cubicBezTo>
                  <a:cubicBezTo>
                    <a:pt x="18464" y="2550"/>
                    <a:pt x="17391" y="5100"/>
                    <a:pt x="15446" y="8100"/>
                  </a:cubicBezTo>
                  <a:cubicBezTo>
                    <a:pt x="13500" y="11100"/>
                    <a:pt x="10683" y="14550"/>
                    <a:pt x="8536" y="16725"/>
                  </a:cubicBezTo>
                  <a:cubicBezTo>
                    <a:pt x="6390" y="18900"/>
                    <a:pt x="4914" y="19800"/>
                    <a:pt x="3841" y="20175"/>
                  </a:cubicBezTo>
                  <a:cubicBezTo>
                    <a:pt x="2767" y="20550"/>
                    <a:pt x="2097" y="20400"/>
                    <a:pt x="1560" y="19950"/>
                  </a:cubicBezTo>
                  <a:cubicBezTo>
                    <a:pt x="1023" y="19500"/>
                    <a:pt x="621" y="18750"/>
                    <a:pt x="352" y="17850"/>
                  </a:cubicBezTo>
                  <a:cubicBezTo>
                    <a:pt x="84" y="16950"/>
                    <a:pt x="-50" y="15900"/>
                    <a:pt x="17" y="15000"/>
                  </a:cubicBezTo>
                  <a:cubicBezTo>
                    <a:pt x="84" y="14100"/>
                    <a:pt x="352" y="13350"/>
                    <a:pt x="1426" y="12750"/>
                  </a:cubicBezTo>
                  <a:cubicBezTo>
                    <a:pt x="2499" y="12150"/>
                    <a:pt x="4377" y="11700"/>
                    <a:pt x="6390" y="12225"/>
                  </a:cubicBezTo>
                  <a:cubicBezTo>
                    <a:pt x="8402" y="12750"/>
                    <a:pt x="10549" y="14250"/>
                    <a:pt x="12092" y="15975"/>
                  </a:cubicBezTo>
                  <a:cubicBezTo>
                    <a:pt x="13634" y="17700"/>
                    <a:pt x="14574" y="19650"/>
                    <a:pt x="155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318499" y="64706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362949" y="64135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063098" y="5985619"/>
              <a:ext cx="160152" cy="15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699" fill="norm" stroke="1" extrusionOk="0">
                  <a:moveTo>
                    <a:pt x="8602" y="9967"/>
                  </a:moveTo>
                  <a:cubicBezTo>
                    <a:pt x="7480" y="10843"/>
                    <a:pt x="6357" y="11719"/>
                    <a:pt x="4815" y="13908"/>
                  </a:cubicBezTo>
                  <a:cubicBezTo>
                    <a:pt x="3272" y="16097"/>
                    <a:pt x="1308" y="19600"/>
                    <a:pt x="467" y="20475"/>
                  </a:cubicBezTo>
                  <a:cubicBezTo>
                    <a:pt x="-375" y="21351"/>
                    <a:pt x="-94" y="19600"/>
                    <a:pt x="1448" y="16097"/>
                  </a:cubicBezTo>
                  <a:cubicBezTo>
                    <a:pt x="2991" y="12594"/>
                    <a:pt x="5796" y="7340"/>
                    <a:pt x="8321" y="4129"/>
                  </a:cubicBezTo>
                  <a:cubicBezTo>
                    <a:pt x="10846" y="919"/>
                    <a:pt x="13090" y="-249"/>
                    <a:pt x="14493" y="43"/>
                  </a:cubicBezTo>
                  <a:cubicBezTo>
                    <a:pt x="15895" y="335"/>
                    <a:pt x="16456" y="2086"/>
                    <a:pt x="17438" y="5297"/>
                  </a:cubicBezTo>
                  <a:cubicBezTo>
                    <a:pt x="18420" y="8508"/>
                    <a:pt x="19822" y="13178"/>
                    <a:pt x="21225" y="17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953230" y="6294223"/>
              <a:ext cx="161250" cy="2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98" fill="norm" stroke="1" extrusionOk="0">
                  <a:moveTo>
                    <a:pt x="16650" y="19150"/>
                  </a:moveTo>
                  <a:cubicBezTo>
                    <a:pt x="14435" y="17741"/>
                    <a:pt x="12220" y="16333"/>
                    <a:pt x="10281" y="14768"/>
                  </a:cubicBezTo>
                  <a:cubicBezTo>
                    <a:pt x="8343" y="13202"/>
                    <a:pt x="6681" y="11481"/>
                    <a:pt x="5989" y="9524"/>
                  </a:cubicBezTo>
                  <a:cubicBezTo>
                    <a:pt x="5296" y="7568"/>
                    <a:pt x="5573" y="5376"/>
                    <a:pt x="7096" y="3733"/>
                  </a:cubicBezTo>
                  <a:cubicBezTo>
                    <a:pt x="8620" y="2089"/>
                    <a:pt x="11389" y="994"/>
                    <a:pt x="13466" y="446"/>
                  </a:cubicBezTo>
                  <a:cubicBezTo>
                    <a:pt x="15543" y="-102"/>
                    <a:pt x="16927" y="-102"/>
                    <a:pt x="18173" y="211"/>
                  </a:cubicBezTo>
                  <a:cubicBezTo>
                    <a:pt x="19420" y="524"/>
                    <a:pt x="20527" y="1150"/>
                    <a:pt x="20943" y="2481"/>
                  </a:cubicBezTo>
                  <a:cubicBezTo>
                    <a:pt x="21358" y="3811"/>
                    <a:pt x="21081" y="5846"/>
                    <a:pt x="18173" y="8507"/>
                  </a:cubicBezTo>
                  <a:cubicBezTo>
                    <a:pt x="15266" y="11168"/>
                    <a:pt x="9727" y="14455"/>
                    <a:pt x="5989" y="16411"/>
                  </a:cubicBezTo>
                  <a:cubicBezTo>
                    <a:pt x="2250" y="18368"/>
                    <a:pt x="312" y="18994"/>
                    <a:pt x="35" y="19307"/>
                  </a:cubicBezTo>
                  <a:cubicBezTo>
                    <a:pt x="-242" y="19620"/>
                    <a:pt x="1143" y="19620"/>
                    <a:pt x="3220" y="19933"/>
                  </a:cubicBezTo>
                  <a:cubicBezTo>
                    <a:pt x="5296" y="20246"/>
                    <a:pt x="8066" y="20872"/>
                    <a:pt x="10835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513245" y="6363337"/>
              <a:ext cx="107005" cy="24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4" fill="norm" stroke="1" extrusionOk="0">
                  <a:moveTo>
                    <a:pt x="21411" y="3324"/>
                  </a:moveTo>
                  <a:cubicBezTo>
                    <a:pt x="21411" y="2385"/>
                    <a:pt x="21411" y="1446"/>
                    <a:pt x="20352" y="882"/>
                  </a:cubicBezTo>
                  <a:cubicBezTo>
                    <a:pt x="19293" y="319"/>
                    <a:pt x="17176" y="131"/>
                    <a:pt x="15058" y="37"/>
                  </a:cubicBezTo>
                  <a:cubicBezTo>
                    <a:pt x="12940" y="-57"/>
                    <a:pt x="10823" y="-57"/>
                    <a:pt x="8917" y="1070"/>
                  </a:cubicBezTo>
                  <a:cubicBezTo>
                    <a:pt x="7011" y="2197"/>
                    <a:pt x="5317" y="4451"/>
                    <a:pt x="6376" y="6986"/>
                  </a:cubicBezTo>
                  <a:cubicBezTo>
                    <a:pt x="7435" y="9522"/>
                    <a:pt x="11246" y="12340"/>
                    <a:pt x="13576" y="14218"/>
                  </a:cubicBezTo>
                  <a:cubicBezTo>
                    <a:pt x="15905" y="16096"/>
                    <a:pt x="16752" y="17035"/>
                    <a:pt x="17176" y="17974"/>
                  </a:cubicBezTo>
                  <a:cubicBezTo>
                    <a:pt x="17599" y="18913"/>
                    <a:pt x="17599" y="19853"/>
                    <a:pt x="15058" y="20510"/>
                  </a:cubicBezTo>
                  <a:cubicBezTo>
                    <a:pt x="12517" y="21167"/>
                    <a:pt x="7435" y="21543"/>
                    <a:pt x="4258" y="21355"/>
                  </a:cubicBezTo>
                  <a:cubicBezTo>
                    <a:pt x="1082" y="21167"/>
                    <a:pt x="-189" y="20416"/>
                    <a:pt x="23" y="19195"/>
                  </a:cubicBezTo>
                  <a:cubicBezTo>
                    <a:pt x="235" y="17974"/>
                    <a:pt x="1929" y="16284"/>
                    <a:pt x="3623" y="14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650118" y="6445250"/>
              <a:ext cx="116182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75" fill="norm" stroke="1" extrusionOk="0">
                  <a:moveTo>
                    <a:pt x="17700" y="0"/>
                  </a:moveTo>
                  <a:cubicBezTo>
                    <a:pt x="13842" y="1080"/>
                    <a:pt x="9985" y="2160"/>
                    <a:pt x="6900" y="4860"/>
                  </a:cubicBezTo>
                  <a:cubicBezTo>
                    <a:pt x="3814" y="7560"/>
                    <a:pt x="1500" y="11880"/>
                    <a:pt x="535" y="14940"/>
                  </a:cubicBezTo>
                  <a:cubicBezTo>
                    <a:pt x="-429" y="18000"/>
                    <a:pt x="-43" y="19800"/>
                    <a:pt x="1307" y="20700"/>
                  </a:cubicBezTo>
                  <a:cubicBezTo>
                    <a:pt x="2657" y="21600"/>
                    <a:pt x="4971" y="21600"/>
                    <a:pt x="8057" y="20700"/>
                  </a:cubicBezTo>
                  <a:cubicBezTo>
                    <a:pt x="11142" y="19800"/>
                    <a:pt x="15000" y="18000"/>
                    <a:pt x="17507" y="15120"/>
                  </a:cubicBezTo>
                  <a:cubicBezTo>
                    <a:pt x="20014" y="12240"/>
                    <a:pt x="21171" y="8280"/>
                    <a:pt x="21171" y="5580"/>
                  </a:cubicBezTo>
                  <a:cubicBezTo>
                    <a:pt x="21171" y="2880"/>
                    <a:pt x="20014" y="1440"/>
                    <a:pt x="18471" y="720"/>
                  </a:cubicBezTo>
                  <a:cubicBezTo>
                    <a:pt x="16928" y="0"/>
                    <a:pt x="15000" y="0"/>
                    <a:pt x="130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836149" y="6220883"/>
              <a:ext cx="66958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0250" y="1256"/>
                  </a:moveTo>
                  <a:cubicBezTo>
                    <a:pt x="20925" y="628"/>
                    <a:pt x="21600" y="0"/>
                    <a:pt x="21262" y="0"/>
                  </a:cubicBezTo>
                  <a:cubicBezTo>
                    <a:pt x="20925" y="0"/>
                    <a:pt x="19575" y="628"/>
                    <a:pt x="16538" y="3014"/>
                  </a:cubicBezTo>
                  <a:cubicBezTo>
                    <a:pt x="13500" y="5400"/>
                    <a:pt x="8775" y="9544"/>
                    <a:pt x="5737" y="12935"/>
                  </a:cubicBezTo>
                  <a:cubicBezTo>
                    <a:pt x="2700" y="16326"/>
                    <a:pt x="1350" y="189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906533" y="6413500"/>
              <a:ext cx="132818" cy="13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3" fill="norm" stroke="1" extrusionOk="0">
                  <a:moveTo>
                    <a:pt x="943" y="4909"/>
                  </a:moveTo>
                  <a:cubicBezTo>
                    <a:pt x="600" y="9164"/>
                    <a:pt x="257" y="13418"/>
                    <a:pt x="85" y="16364"/>
                  </a:cubicBezTo>
                  <a:cubicBezTo>
                    <a:pt x="-86" y="19309"/>
                    <a:pt x="-86" y="20945"/>
                    <a:pt x="943" y="21273"/>
                  </a:cubicBezTo>
                  <a:cubicBezTo>
                    <a:pt x="1971" y="21600"/>
                    <a:pt x="4028" y="20618"/>
                    <a:pt x="6600" y="17673"/>
                  </a:cubicBezTo>
                  <a:cubicBezTo>
                    <a:pt x="9171" y="14727"/>
                    <a:pt x="12257" y="9818"/>
                    <a:pt x="14828" y="6545"/>
                  </a:cubicBezTo>
                  <a:cubicBezTo>
                    <a:pt x="17400" y="3273"/>
                    <a:pt x="19457" y="1636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041476" y="6408240"/>
              <a:ext cx="162974" cy="15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58" fill="norm" stroke="1" extrusionOk="0">
                  <a:moveTo>
                    <a:pt x="553" y="12812"/>
                  </a:moveTo>
                  <a:cubicBezTo>
                    <a:pt x="4430" y="10220"/>
                    <a:pt x="8307" y="7628"/>
                    <a:pt x="10937" y="5324"/>
                  </a:cubicBezTo>
                  <a:cubicBezTo>
                    <a:pt x="13568" y="3020"/>
                    <a:pt x="14953" y="1004"/>
                    <a:pt x="14953" y="284"/>
                  </a:cubicBezTo>
                  <a:cubicBezTo>
                    <a:pt x="14953" y="-436"/>
                    <a:pt x="13568" y="140"/>
                    <a:pt x="10799" y="2876"/>
                  </a:cubicBezTo>
                  <a:cubicBezTo>
                    <a:pt x="8030" y="5612"/>
                    <a:pt x="3876" y="10508"/>
                    <a:pt x="1799" y="13676"/>
                  </a:cubicBezTo>
                  <a:cubicBezTo>
                    <a:pt x="-278" y="16844"/>
                    <a:pt x="-278" y="18284"/>
                    <a:pt x="414" y="19292"/>
                  </a:cubicBezTo>
                  <a:cubicBezTo>
                    <a:pt x="1107" y="20300"/>
                    <a:pt x="2491" y="20876"/>
                    <a:pt x="6091" y="21020"/>
                  </a:cubicBezTo>
                  <a:cubicBezTo>
                    <a:pt x="9691" y="21164"/>
                    <a:pt x="15507" y="20876"/>
                    <a:pt x="21322" y="2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0579099" y="6187251"/>
              <a:ext cx="207435" cy="44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159" y="3589"/>
                  </a:moveTo>
                  <a:cubicBezTo>
                    <a:pt x="21380" y="2869"/>
                    <a:pt x="21600" y="2149"/>
                    <a:pt x="21600" y="1532"/>
                  </a:cubicBezTo>
                  <a:cubicBezTo>
                    <a:pt x="21600" y="915"/>
                    <a:pt x="21380" y="400"/>
                    <a:pt x="20498" y="143"/>
                  </a:cubicBezTo>
                  <a:cubicBezTo>
                    <a:pt x="19616" y="-114"/>
                    <a:pt x="18073" y="-114"/>
                    <a:pt x="15869" y="915"/>
                  </a:cubicBezTo>
                  <a:cubicBezTo>
                    <a:pt x="13665" y="1943"/>
                    <a:pt x="10800" y="4000"/>
                    <a:pt x="8376" y="6263"/>
                  </a:cubicBezTo>
                  <a:cubicBezTo>
                    <a:pt x="5951" y="8526"/>
                    <a:pt x="3967" y="10995"/>
                    <a:pt x="2645" y="13566"/>
                  </a:cubicBezTo>
                  <a:cubicBezTo>
                    <a:pt x="1322" y="16137"/>
                    <a:pt x="661" y="18812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496549" y="6451600"/>
              <a:ext cx="43815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825"/>
                  </a:moveTo>
                  <a:cubicBezTo>
                    <a:pt x="1357" y="5097"/>
                    <a:pt x="2713" y="4369"/>
                    <a:pt x="4487" y="4247"/>
                  </a:cubicBezTo>
                  <a:cubicBezTo>
                    <a:pt x="6261" y="4126"/>
                    <a:pt x="8452" y="4611"/>
                    <a:pt x="9809" y="4854"/>
                  </a:cubicBezTo>
                  <a:cubicBezTo>
                    <a:pt x="11165" y="5097"/>
                    <a:pt x="11687" y="5097"/>
                    <a:pt x="11687" y="5097"/>
                  </a:cubicBezTo>
                  <a:cubicBezTo>
                    <a:pt x="11687" y="5097"/>
                    <a:pt x="11165" y="5097"/>
                    <a:pt x="10330" y="6189"/>
                  </a:cubicBezTo>
                  <a:cubicBezTo>
                    <a:pt x="9496" y="7281"/>
                    <a:pt x="8348" y="9465"/>
                    <a:pt x="7774" y="11285"/>
                  </a:cubicBezTo>
                  <a:cubicBezTo>
                    <a:pt x="7200" y="13106"/>
                    <a:pt x="7200" y="14562"/>
                    <a:pt x="7461" y="15290"/>
                  </a:cubicBezTo>
                  <a:cubicBezTo>
                    <a:pt x="7722" y="16018"/>
                    <a:pt x="8243" y="16018"/>
                    <a:pt x="8765" y="15775"/>
                  </a:cubicBezTo>
                  <a:cubicBezTo>
                    <a:pt x="9287" y="15533"/>
                    <a:pt x="9809" y="15047"/>
                    <a:pt x="10174" y="14076"/>
                  </a:cubicBezTo>
                  <a:cubicBezTo>
                    <a:pt x="10539" y="13106"/>
                    <a:pt x="10748" y="11649"/>
                    <a:pt x="10904" y="10315"/>
                  </a:cubicBezTo>
                  <a:cubicBezTo>
                    <a:pt x="11061" y="8980"/>
                    <a:pt x="11165" y="7766"/>
                    <a:pt x="11374" y="7766"/>
                  </a:cubicBezTo>
                  <a:cubicBezTo>
                    <a:pt x="11583" y="7766"/>
                    <a:pt x="11896" y="8980"/>
                    <a:pt x="12104" y="11164"/>
                  </a:cubicBezTo>
                  <a:cubicBezTo>
                    <a:pt x="12313" y="13348"/>
                    <a:pt x="12417" y="16503"/>
                    <a:pt x="12313" y="18566"/>
                  </a:cubicBezTo>
                  <a:cubicBezTo>
                    <a:pt x="12209" y="20629"/>
                    <a:pt x="11896" y="21600"/>
                    <a:pt x="11896" y="21479"/>
                  </a:cubicBezTo>
                  <a:cubicBezTo>
                    <a:pt x="11896" y="21357"/>
                    <a:pt x="12209" y="20144"/>
                    <a:pt x="13304" y="17110"/>
                  </a:cubicBezTo>
                  <a:cubicBezTo>
                    <a:pt x="14400" y="14076"/>
                    <a:pt x="16278" y="9222"/>
                    <a:pt x="17791" y="6067"/>
                  </a:cubicBezTo>
                  <a:cubicBezTo>
                    <a:pt x="19304" y="2912"/>
                    <a:pt x="20452" y="14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361800" y="6395400"/>
              <a:ext cx="303150" cy="31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9" fill="norm" stroke="1" extrusionOk="0">
                  <a:moveTo>
                    <a:pt x="19233" y="1223"/>
                  </a:moveTo>
                  <a:cubicBezTo>
                    <a:pt x="18783" y="651"/>
                    <a:pt x="18333" y="79"/>
                    <a:pt x="17733" y="8"/>
                  </a:cubicBezTo>
                  <a:cubicBezTo>
                    <a:pt x="17133" y="-64"/>
                    <a:pt x="16383" y="365"/>
                    <a:pt x="13983" y="2511"/>
                  </a:cubicBezTo>
                  <a:cubicBezTo>
                    <a:pt x="11583" y="4657"/>
                    <a:pt x="7533" y="8519"/>
                    <a:pt x="4908" y="11380"/>
                  </a:cubicBezTo>
                  <a:cubicBezTo>
                    <a:pt x="2283" y="14241"/>
                    <a:pt x="1083" y="16100"/>
                    <a:pt x="483" y="17531"/>
                  </a:cubicBezTo>
                  <a:cubicBezTo>
                    <a:pt x="-117" y="18961"/>
                    <a:pt x="-117" y="19962"/>
                    <a:pt x="258" y="20606"/>
                  </a:cubicBezTo>
                  <a:cubicBezTo>
                    <a:pt x="633" y="21250"/>
                    <a:pt x="1383" y="21536"/>
                    <a:pt x="3408" y="21393"/>
                  </a:cubicBezTo>
                  <a:cubicBezTo>
                    <a:pt x="5433" y="21250"/>
                    <a:pt x="8733" y="20678"/>
                    <a:pt x="11658" y="19104"/>
                  </a:cubicBezTo>
                  <a:cubicBezTo>
                    <a:pt x="14583" y="17531"/>
                    <a:pt x="17133" y="14956"/>
                    <a:pt x="18408" y="12524"/>
                  </a:cubicBezTo>
                  <a:cubicBezTo>
                    <a:pt x="19683" y="10092"/>
                    <a:pt x="19683" y="7804"/>
                    <a:pt x="18933" y="6230"/>
                  </a:cubicBezTo>
                  <a:cubicBezTo>
                    <a:pt x="18183" y="4657"/>
                    <a:pt x="16683" y="3798"/>
                    <a:pt x="14808" y="3584"/>
                  </a:cubicBezTo>
                  <a:cubicBezTo>
                    <a:pt x="12933" y="3369"/>
                    <a:pt x="10683" y="3798"/>
                    <a:pt x="9258" y="4299"/>
                  </a:cubicBezTo>
                  <a:cubicBezTo>
                    <a:pt x="7833" y="4800"/>
                    <a:pt x="7233" y="5372"/>
                    <a:pt x="6708" y="5944"/>
                  </a:cubicBezTo>
                  <a:cubicBezTo>
                    <a:pt x="6183" y="6516"/>
                    <a:pt x="5733" y="7088"/>
                    <a:pt x="5658" y="7732"/>
                  </a:cubicBezTo>
                  <a:cubicBezTo>
                    <a:pt x="5583" y="8376"/>
                    <a:pt x="5883" y="9091"/>
                    <a:pt x="7308" y="9449"/>
                  </a:cubicBezTo>
                  <a:cubicBezTo>
                    <a:pt x="8733" y="9806"/>
                    <a:pt x="11283" y="9806"/>
                    <a:pt x="13833" y="9878"/>
                  </a:cubicBezTo>
                  <a:cubicBezTo>
                    <a:pt x="16383" y="9949"/>
                    <a:pt x="18933" y="10092"/>
                    <a:pt x="21483" y="10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1517680" y="6192969"/>
              <a:ext cx="166320" cy="1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75" fill="norm" stroke="1" extrusionOk="0">
                  <a:moveTo>
                    <a:pt x="5079" y="3275"/>
                  </a:moveTo>
                  <a:cubicBezTo>
                    <a:pt x="3712" y="7275"/>
                    <a:pt x="2345" y="11275"/>
                    <a:pt x="1388" y="14475"/>
                  </a:cubicBezTo>
                  <a:cubicBezTo>
                    <a:pt x="431" y="17675"/>
                    <a:pt x="-116" y="20075"/>
                    <a:pt x="21" y="20075"/>
                  </a:cubicBezTo>
                  <a:cubicBezTo>
                    <a:pt x="157" y="20075"/>
                    <a:pt x="978" y="17675"/>
                    <a:pt x="2892" y="14275"/>
                  </a:cubicBezTo>
                  <a:cubicBezTo>
                    <a:pt x="4806" y="10875"/>
                    <a:pt x="7813" y="6475"/>
                    <a:pt x="10274" y="3675"/>
                  </a:cubicBezTo>
                  <a:cubicBezTo>
                    <a:pt x="12735" y="875"/>
                    <a:pt x="14649" y="-325"/>
                    <a:pt x="15879" y="75"/>
                  </a:cubicBezTo>
                  <a:cubicBezTo>
                    <a:pt x="17109" y="475"/>
                    <a:pt x="17656" y="2475"/>
                    <a:pt x="18066" y="5475"/>
                  </a:cubicBezTo>
                  <a:cubicBezTo>
                    <a:pt x="18476" y="8475"/>
                    <a:pt x="18750" y="12475"/>
                    <a:pt x="19297" y="15275"/>
                  </a:cubicBezTo>
                  <a:cubicBezTo>
                    <a:pt x="19843" y="18075"/>
                    <a:pt x="20664" y="19675"/>
                    <a:pt x="21484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830049" y="66548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8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17500" y="6877050"/>
              <a:ext cx="5340350" cy="133350"/>
            </a:xfrm>
            <a:prstGeom prst="rect">
              <a:avLst/>
            </a:prstGeom>
            <a:effectLst/>
          </p:spPr>
        </p:pic>
        <p:pic>
          <p:nvPicPr>
            <p:cNvPr id="179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48426" y="7235736"/>
              <a:ext cx="285024" cy="496914"/>
            </a:xfrm>
            <a:prstGeom prst="rect">
              <a:avLst/>
            </a:prstGeom>
            <a:effectLst/>
          </p:spPr>
        </p:pic>
        <p:pic>
          <p:nvPicPr>
            <p:cNvPr id="179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15950" y="7531100"/>
              <a:ext cx="247650" cy="76200"/>
            </a:xfrm>
            <a:prstGeom prst="rect">
              <a:avLst/>
            </a:prstGeom>
            <a:effectLst/>
          </p:spPr>
        </p:pic>
        <p:pic>
          <p:nvPicPr>
            <p:cNvPr id="179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23358" y="7236883"/>
              <a:ext cx="278392" cy="500328"/>
            </a:xfrm>
            <a:prstGeom prst="rect">
              <a:avLst/>
            </a:prstGeom>
            <a:effectLst/>
          </p:spPr>
        </p:pic>
        <p:pic>
          <p:nvPicPr>
            <p:cNvPr id="179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327149" y="7366000"/>
              <a:ext cx="260351" cy="323850"/>
            </a:xfrm>
            <a:prstGeom prst="rect">
              <a:avLst/>
            </a:prstGeom>
            <a:effectLst/>
          </p:spPr>
        </p:pic>
        <p:pic>
          <p:nvPicPr>
            <p:cNvPr id="179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358899" y="7327900"/>
              <a:ext cx="260351" cy="393700"/>
            </a:xfrm>
            <a:prstGeom prst="rect">
              <a:avLst/>
            </a:prstGeom>
            <a:effectLst/>
          </p:spPr>
        </p:pic>
        <p:pic>
          <p:nvPicPr>
            <p:cNvPr id="1800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771649" y="7270750"/>
              <a:ext cx="31751" cy="133350"/>
            </a:xfrm>
            <a:prstGeom prst="rect">
              <a:avLst/>
            </a:prstGeom>
            <a:effectLst/>
          </p:spPr>
        </p:pic>
        <p:pic>
          <p:nvPicPr>
            <p:cNvPr id="180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797992" y="7151806"/>
              <a:ext cx="65145" cy="86252"/>
            </a:xfrm>
            <a:prstGeom prst="rect">
              <a:avLst/>
            </a:prstGeom>
            <a:effectLst/>
          </p:spPr>
        </p:pic>
        <p:pic>
          <p:nvPicPr>
            <p:cNvPr id="180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930399" y="7198529"/>
              <a:ext cx="230483" cy="617142"/>
            </a:xfrm>
            <a:prstGeom prst="rect">
              <a:avLst/>
            </a:prstGeom>
            <a:effectLst/>
          </p:spPr>
        </p:pic>
        <p:pic>
          <p:nvPicPr>
            <p:cNvPr id="180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482849" y="7491776"/>
              <a:ext cx="285751" cy="39324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504016" y="7588250"/>
              <a:ext cx="340784" cy="56239"/>
            </a:xfrm>
            <a:prstGeom prst="rect">
              <a:avLst/>
            </a:prstGeom>
            <a:effectLst/>
          </p:spPr>
        </p:pic>
        <p:pic>
          <p:nvPicPr>
            <p:cNvPr id="181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053219" y="7170873"/>
              <a:ext cx="559931" cy="457522"/>
            </a:xfrm>
            <a:prstGeom prst="rect">
              <a:avLst/>
            </a:prstGeom>
            <a:effectLst/>
          </p:spPr>
        </p:pic>
        <p:pic>
          <p:nvPicPr>
            <p:cNvPr id="181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175470" y="7735854"/>
              <a:ext cx="374180" cy="206279"/>
            </a:xfrm>
            <a:prstGeom prst="rect">
              <a:avLst/>
            </a:prstGeom>
            <a:effectLst/>
          </p:spPr>
        </p:pic>
        <p:pic>
          <p:nvPicPr>
            <p:cNvPr id="181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848100" y="7259048"/>
              <a:ext cx="361950" cy="326117"/>
            </a:xfrm>
            <a:prstGeom prst="rect">
              <a:avLst/>
            </a:prstGeom>
            <a:effectLst/>
          </p:spPr>
        </p:pic>
        <p:pic>
          <p:nvPicPr>
            <p:cNvPr id="1816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254500" y="7181850"/>
              <a:ext cx="25400" cy="177800"/>
            </a:xfrm>
            <a:prstGeom prst="rect">
              <a:avLst/>
            </a:prstGeom>
            <a:effectLst/>
          </p:spPr>
        </p:pic>
        <p:pic>
          <p:nvPicPr>
            <p:cNvPr id="1818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260850" y="706755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182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4505036" y="7236236"/>
              <a:ext cx="182343" cy="546520"/>
            </a:xfrm>
            <a:prstGeom prst="rect">
              <a:avLst/>
            </a:prstGeom>
            <a:effectLst/>
          </p:spPr>
        </p:pic>
        <p:pic>
          <p:nvPicPr>
            <p:cNvPr id="182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724400" y="7493000"/>
              <a:ext cx="120650" cy="196850"/>
            </a:xfrm>
            <a:prstGeom prst="rect">
              <a:avLst/>
            </a:prstGeom>
            <a:effectLst/>
          </p:spPr>
        </p:pic>
        <p:pic>
          <p:nvPicPr>
            <p:cNvPr id="182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730750" y="7524750"/>
              <a:ext cx="139700" cy="184150"/>
            </a:xfrm>
            <a:prstGeom prst="rect">
              <a:avLst/>
            </a:prstGeom>
            <a:effectLst/>
          </p:spPr>
        </p:pic>
        <p:pic>
          <p:nvPicPr>
            <p:cNvPr id="182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935556" y="7303448"/>
              <a:ext cx="150795" cy="324563"/>
            </a:xfrm>
            <a:prstGeom prst="rect">
              <a:avLst/>
            </a:prstGeom>
            <a:effectLst/>
          </p:spPr>
        </p:pic>
        <p:pic>
          <p:nvPicPr>
            <p:cNvPr id="1828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130800" y="7442200"/>
              <a:ext cx="31750" cy="152400"/>
            </a:xfrm>
            <a:prstGeom prst="rect">
              <a:avLst/>
            </a:prstGeom>
            <a:effectLst/>
          </p:spPr>
        </p:pic>
        <p:pic>
          <p:nvPicPr>
            <p:cNvPr id="1830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130800" y="73279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183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5181599" y="7293472"/>
              <a:ext cx="166207" cy="396379"/>
            </a:xfrm>
            <a:prstGeom prst="rect">
              <a:avLst/>
            </a:prstGeom>
            <a:effectLst/>
          </p:spPr>
        </p:pic>
        <p:pic>
          <p:nvPicPr>
            <p:cNvPr id="183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689599" y="7505700"/>
              <a:ext cx="387351" cy="95250"/>
            </a:xfrm>
            <a:prstGeom prst="rect">
              <a:avLst/>
            </a:prstGeom>
            <a:effectLst/>
          </p:spPr>
        </p:pic>
        <p:pic>
          <p:nvPicPr>
            <p:cNvPr id="183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753099" y="7600950"/>
              <a:ext cx="374651" cy="63500"/>
            </a:xfrm>
            <a:prstGeom prst="rect">
              <a:avLst/>
            </a:prstGeom>
            <a:effectLst/>
          </p:spPr>
        </p:pic>
        <p:pic>
          <p:nvPicPr>
            <p:cNvPr id="183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000749" y="7429500"/>
              <a:ext cx="163365" cy="311150"/>
            </a:xfrm>
            <a:prstGeom prst="rect">
              <a:avLst/>
            </a:prstGeom>
            <a:effectLst/>
          </p:spPr>
        </p:pic>
        <p:pic>
          <p:nvPicPr>
            <p:cNvPr id="184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6817959" y="7316901"/>
              <a:ext cx="440092" cy="470717"/>
            </a:xfrm>
            <a:prstGeom prst="rect">
              <a:avLst/>
            </a:prstGeom>
            <a:effectLst/>
          </p:spPr>
        </p:pic>
        <p:pic>
          <p:nvPicPr>
            <p:cNvPr id="184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6776539" y="7846442"/>
              <a:ext cx="322761" cy="218604"/>
            </a:xfrm>
            <a:prstGeom prst="rect">
              <a:avLst/>
            </a:prstGeom>
            <a:effectLst/>
          </p:spPr>
        </p:pic>
        <p:pic>
          <p:nvPicPr>
            <p:cNvPr id="184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414719" y="7464672"/>
              <a:ext cx="325932" cy="289194"/>
            </a:xfrm>
            <a:prstGeom prst="rect">
              <a:avLst/>
            </a:prstGeom>
            <a:effectLst/>
          </p:spPr>
        </p:pic>
        <p:pic>
          <p:nvPicPr>
            <p:cNvPr id="1846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791449" y="76263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84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033476" y="7424901"/>
              <a:ext cx="198088" cy="525564"/>
            </a:xfrm>
            <a:prstGeom prst="rect">
              <a:avLst/>
            </a:prstGeom>
            <a:effectLst/>
          </p:spPr>
        </p:pic>
        <p:pic>
          <p:nvPicPr>
            <p:cNvPr id="185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121649" y="7196966"/>
              <a:ext cx="165101" cy="162685"/>
            </a:xfrm>
            <a:prstGeom prst="rect">
              <a:avLst/>
            </a:prstGeom>
            <a:effectLst/>
          </p:spPr>
        </p:pic>
        <p:pic>
          <p:nvPicPr>
            <p:cNvPr id="185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210549" y="7645400"/>
              <a:ext cx="101601" cy="152400"/>
            </a:xfrm>
            <a:prstGeom prst="rect">
              <a:avLst/>
            </a:prstGeom>
            <a:effectLst/>
          </p:spPr>
        </p:pic>
        <p:pic>
          <p:nvPicPr>
            <p:cNvPr id="185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8216899" y="7664450"/>
              <a:ext cx="127001" cy="158750"/>
            </a:xfrm>
            <a:prstGeom prst="rect">
              <a:avLst/>
            </a:prstGeom>
            <a:effectLst/>
          </p:spPr>
        </p:pic>
        <p:pic>
          <p:nvPicPr>
            <p:cNvPr id="185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8386573" y="7436798"/>
              <a:ext cx="141478" cy="265752"/>
            </a:xfrm>
            <a:prstGeom prst="rect">
              <a:avLst/>
            </a:prstGeom>
            <a:effectLst/>
          </p:spPr>
        </p:pic>
        <p:pic>
          <p:nvPicPr>
            <p:cNvPr id="185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277349" y="7620000"/>
              <a:ext cx="254001" cy="50800"/>
            </a:xfrm>
            <a:prstGeom prst="rect">
              <a:avLst/>
            </a:prstGeom>
            <a:effectLst/>
          </p:spPr>
        </p:pic>
        <p:pic>
          <p:nvPicPr>
            <p:cNvPr id="1860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309099" y="7772400"/>
              <a:ext cx="203201" cy="57150"/>
            </a:xfrm>
            <a:prstGeom prst="rect">
              <a:avLst/>
            </a:prstGeom>
            <a:effectLst/>
          </p:spPr>
        </p:pic>
        <p:pic>
          <p:nvPicPr>
            <p:cNvPr id="186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909030" y="7390189"/>
              <a:ext cx="406635" cy="423240"/>
            </a:xfrm>
            <a:prstGeom prst="rect">
              <a:avLst/>
            </a:prstGeom>
            <a:effectLst/>
          </p:spPr>
        </p:pic>
        <p:pic>
          <p:nvPicPr>
            <p:cNvPr id="1864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979149" y="76644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866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677149" y="7226300"/>
              <a:ext cx="25401" cy="165100"/>
            </a:xfrm>
            <a:prstGeom prst="rect">
              <a:avLst/>
            </a:prstGeom>
            <a:effectLst/>
          </p:spPr>
        </p:pic>
        <p:pic>
          <p:nvPicPr>
            <p:cNvPr id="186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658099" y="7077805"/>
              <a:ext cx="69851" cy="67065"/>
            </a:xfrm>
            <a:prstGeom prst="rect">
              <a:avLst/>
            </a:prstGeom>
            <a:effectLst/>
          </p:spPr>
        </p:pic>
        <p:pic>
          <p:nvPicPr>
            <p:cNvPr id="187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566575" y="7488993"/>
              <a:ext cx="291675" cy="216821"/>
            </a:xfrm>
            <a:prstGeom prst="rect">
              <a:avLst/>
            </a:prstGeom>
            <a:effectLst/>
          </p:spPr>
        </p:pic>
        <p:pic>
          <p:nvPicPr>
            <p:cNvPr id="1872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718549" y="7372350"/>
              <a:ext cx="213069" cy="482600"/>
            </a:xfrm>
            <a:prstGeom prst="rect">
              <a:avLst/>
            </a:prstGeom>
            <a:effectLst/>
          </p:spPr>
        </p:pic>
        <p:pic>
          <p:nvPicPr>
            <p:cNvPr id="1874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9842499" y="8001000"/>
              <a:ext cx="107526" cy="241296"/>
            </a:xfrm>
            <a:prstGeom prst="rect">
              <a:avLst/>
            </a:prstGeom>
            <a:effectLst/>
          </p:spPr>
        </p:pic>
        <p:pic>
          <p:nvPicPr>
            <p:cNvPr id="1876" name="Line Line" descr="Line Lin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9893299" y="7874000"/>
              <a:ext cx="50801" cy="38100"/>
            </a:xfrm>
            <a:prstGeom prst="rect">
              <a:avLst/>
            </a:prstGeom>
            <a:effectLst/>
          </p:spPr>
        </p:pic>
        <p:pic>
          <p:nvPicPr>
            <p:cNvPr id="1878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0007599" y="7994650"/>
              <a:ext cx="120651" cy="44450"/>
            </a:xfrm>
            <a:prstGeom prst="rect">
              <a:avLst/>
            </a:prstGeom>
            <a:effectLst/>
          </p:spPr>
        </p:pic>
        <p:pic>
          <p:nvPicPr>
            <p:cNvPr id="1880" name="Line Line" descr="Line Lin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013949" y="8077200"/>
              <a:ext cx="127001" cy="44450"/>
            </a:xfrm>
            <a:prstGeom prst="rect">
              <a:avLst/>
            </a:prstGeom>
            <a:effectLst/>
          </p:spPr>
        </p:pic>
        <p:pic>
          <p:nvPicPr>
            <p:cNvPr id="1882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0267949" y="7962900"/>
              <a:ext cx="25401" cy="196850"/>
            </a:xfrm>
            <a:prstGeom prst="rect">
              <a:avLst/>
            </a:prstGeom>
            <a:effectLst/>
          </p:spPr>
        </p:pic>
        <p:pic>
          <p:nvPicPr>
            <p:cNvPr id="1884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994899" y="7152489"/>
              <a:ext cx="184151" cy="201942"/>
            </a:xfrm>
            <a:prstGeom prst="rect">
              <a:avLst/>
            </a:prstGeom>
            <a:effectLst/>
          </p:spPr>
        </p:pic>
        <p:pic>
          <p:nvPicPr>
            <p:cNvPr id="1886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0617199" y="7435850"/>
              <a:ext cx="209551" cy="380004"/>
            </a:xfrm>
            <a:prstGeom prst="rect">
              <a:avLst/>
            </a:prstGeom>
            <a:effectLst/>
          </p:spPr>
        </p:pic>
        <p:pic>
          <p:nvPicPr>
            <p:cNvPr id="1888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0613937" y="7429500"/>
              <a:ext cx="250914" cy="390781"/>
            </a:xfrm>
            <a:prstGeom prst="rect">
              <a:avLst/>
            </a:prstGeom>
            <a:effectLst/>
          </p:spPr>
        </p:pic>
        <p:pic>
          <p:nvPicPr>
            <p:cNvPr id="1890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0839449" y="7797800"/>
              <a:ext cx="117212" cy="242651"/>
            </a:xfrm>
            <a:prstGeom prst="rect">
              <a:avLst/>
            </a:prstGeom>
            <a:effectLst/>
          </p:spPr>
        </p:pic>
        <p:pic>
          <p:nvPicPr>
            <p:cNvPr id="1892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0962962" y="7665391"/>
              <a:ext cx="60638" cy="43509"/>
            </a:xfrm>
            <a:prstGeom prst="rect">
              <a:avLst/>
            </a:prstGeom>
            <a:effectLst/>
          </p:spPr>
        </p:pic>
        <p:pic>
          <p:nvPicPr>
            <p:cNvPr id="1894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1036299" y="7372350"/>
              <a:ext cx="193434" cy="552087"/>
            </a:xfrm>
            <a:prstGeom prst="rect">
              <a:avLst/>
            </a:prstGeom>
            <a:effectLst/>
          </p:spPr>
        </p:pic>
        <p:pic>
          <p:nvPicPr>
            <p:cNvPr id="1896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10514820" y="7345284"/>
              <a:ext cx="248431" cy="598567"/>
            </a:xfrm>
            <a:prstGeom prst="rect">
              <a:avLst/>
            </a:prstGeom>
            <a:effectLst/>
          </p:spPr>
        </p:pic>
        <p:pic>
          <p:nvPicPr>
            <p:cNvPr id="1898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1322049" y="7239000"/>
              <a:ext cx="38101" cy="165100"/>
            </a:xfrm>
            <a:prstGeom prst="rect">
              <a:avLst/>
            </a:prstGeom>
            <a:effectLst/>
          </p:spPr>
        </p:pic>
        <p:pic>
          <p:nvPicPr>
            <p:cNvPr id="1900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1320918" y="7112000"/>
              <a:ext cx="51932" cy="50800"/>
            </a:xfrm>
            <a:prstGeom prst="rect">
              <a:avLst/>
            </a:prstGeom>
            <a:effectLst/>
          </p:spPr>
        </p:pic>
        <p:pic>
          <p:nvPicPr>
            <p:cNvPr id="1902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1487149" y="7696200"/>
              <a:ext cx="63501" cy="57150"/>
            </a:xfrm>
            <a:prstGeom prst="rect">
              <a:avLst/>
            </a:prstGeom>
            <a:effectLst/>
          </p:spPr>
        </p:pic>
        <p:pic>
          <p:nvPicPr>
            <p:cNvPr id="1904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1887199" y="7245350"/>
              <a:ext cx="38101" cy="482600"/>
            </a:xfrm>
            <a:prstGeom prst="rect">
              <a:avLst/>
            </a:prstGeom>
            <a:effectLst/>
          </p:spPr>
        </p:pic>
        <p:pic>
          <p:nvPicPr>
            <p:cNvPr id="1906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1703049" y="7738205"/>
              <a:ext cx="323851" cy="53246"/>
            </a:xfrm>
            <a:prstGeom prst="rect">
              <a:avLst/>
            </a:prstGeom>
            <a:effectLst/>
          </p:spPr>
        </p:pic>
        <p:pic>
          <p:nvPicPr>
            <p:cNvPr id="1908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1792455" y="7888816"/>
              <a:ext cx="185641" cy="213785"/>
            </a:xfrm>
            <a:prstGeom prst="rect">
              <a:avLst/>
            </a:prstGeom>
            <a:effectLst/>
          </p:spPr>
        </p:pic>
        <p:pic>
          <p:nvPicPr>
            <p:cNvPr id="1910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2698201" y="6769741"/>
              <a:ext cx="2703533" cy="139758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1" name="Drawing"/>
          <p:cNvGrpSpPr/>
          <p:nvPr/>
        </p:nvGrpSpPr>
        <p:grpSpPr>
          <a:xfrm>
            <a:off x="577850" y="1312015"/>
            <a:ext cx="11703050" cy="8301886"/>
            <a:chOff x="0" y="0"/>
            <a:chExt cx="11703050" cy="8301884"/>
          </a:xfrm>
        </p:grpSpPr>
        <p:sp>
          <p:nvSpPr>
            <p:cNvPr id="1914" name="Line"/>
            <p:cNvSpPr/>
            <p:nvPr/>
          </p:nvSpPr>
          <p:spPr>
            <a:xfrm>
              <a:off x="1390649" y="459634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371599" y="31358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496169" y="84984"/>
              <a:ext cx="326281" cy="38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6" fill="norm" stroke="1" extrusionOk="0">
                  <a:moveTo>
                    <a:pt x="3086" y="1432"/>
                  </a:moveTo>
                  <a:cubicBezTo>
                    <a:pt x="3086" y="716"/>
                    <a:pt x="3086" y="0"/>
                    <a:pt x="3016" y="0"/>
                  </a:cubicBezTo>
                  <a:cubicBezTo>
                    <a:pt x="2947" y="0"/>
                    <a:pt x="2807" y="716"/>
                    <a:pt x="2738" y="3162"/>
                  </a:cubicBezTo>
                  <a:cubicBezTo>
                    <a:pt x="2668" y="5609"/>
                    <a:pt x="2668" y="9786"/>
                    <a:pt x="2738" y="12769"/>
                  </a:cubicBezTo>
                  <a:cubicBezTo>
                    <a:pt x="2807" y="15752"/>
                    <a:pt x="2947" y="17543"/>
                    <a:pt x="3156" y="18736"/>
                  </a:cubicBezTo>
                  <a:cubicBezTo>
                    <a:pt x="3365" y="19929"/>
                    <a:pt x="3644" y="20526"/>
                    <a:pt x="4131" y="20944"/>
                  </a:cubicBezTo>
                  <a:cubicBezTo>
                    <a:pt x="4619" y="21361"/>
                    <a:pt x="5316" y="21600"/>
                    <a:pt x="5804" y="21361"/>
                  </a:cubicBezTo>
                  <a:cubicBezTo>
                    <a:pt x="6291" y="21123"/>
                    <a:pt x="6570" y="20407"/>
                    <a:pt x="6431" y="19213"/>
                  </a:cubicBezTo>
                  <a:cubicBezTo>
                    <a:pt x="6291" y="18020"/>
                    <a:pt x="5734" y="16349"/>
                    <a:pt x="4898" y="15036"/>
                  </a:cubicBezTo>
                  <a:cubicBezTo>
                    <a:pt x="4062" y="13724"/>
                    <a:pt x="2947" y="12769"/>
                    <a:pt x="1971" y="12113"/>
                  </a:cubicBezTo>
                  <a:cubicBezTo>
                    <a:pt x="996" y="11456"/>
                    <a:pt x="160" y="11098"/>
                    <a:pt x="20" y="10681"/>
                  </a:cubicBezTo>
                  <a:cubicBezTo>
                    <a:pt x="-119" y="10263"/>
                    <a:pt x="438" y="9786"/>
                    <a:pt x="1971" y="8413"/>
                  </a:cubicBezTo>
                  <a:cubicBezTo>
                    <a:pt x="3504" y="7041"/>
                    <a:pt x="6013" y="4773"/>
                    <a:pt x="7615" y="3103"/>
                  </a:cubicBezTo>
                  <a:cubicBezTo>
                    <a:pt x="9218" y="1432"/>
                    <a:pt x="9915" y="358"/>
                    <a:pt x="10263" y="179"/>
                  </a:cubicBezTo>
                  <a:cubicBezTo>
                    <a:pt x="10611" y="0"/>
                    <a:pt x="10611" y="716"/>
                    <a:pt x="10681" y="3103"/>
                  </a:cubicBezTo>
                  <a:cubicBezTo>
                    <a:pt x="10751" y="5490"/>
                    <a:pt x="10890" y="9547"/>
                    <a:pt x="11029" y="12172"/>
                  </a:cubicBezTo>
                  <a:cubicBezTo>
                    <a:pt x="11169" y="14798"/>
                    <a:pt x="11308" y="15991"/>
                    <a:pt x="11447" y="16230"/>
                  </a:cubicBezTo>
                  <a:cubicBezTo>
                    <a:pt x="11587" y="16469"/>
                    <a:pt x="11726" y="15752"/>
                    <a:pt x="12144" y="14798"/>
                  </a:cubicBezTo>
                  <a:cubicBezTo>
                    <a:pt x="12562" y="13843"/>
                    <a:pt x="13259" y="12650"/>
                    <a:pt x="13886" y="11874"/>
                  </a:cubicBezTo>
                  <a:cubicBezTo>
                    <a:pt x="14513" y="11098"/>
                    <a:pt x="15071" y="10740"/>
                    <a:pt x="15628" y="10740"/>
                  </a:cubicBezTo>
                  <a:cubicBezTo>
                    <a:pt x="16186" y="10740"/>
                    <a:pt x="16743" y="11098"/>
                    <a:pt x="17718" y="12530"/>
                  </a:cubicBezTo>
                  <a:cubicBezTo>
                    <a:pt x="18694" y="13962"/>
                    <a:pt x="20087" y="16469"/>
                    <a:pt x="21481" y="1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451100" y="468101"/>
              <a:ext cx="260350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0" y="3240"/>
                    <a:pt x="0" y="2160"/>
                    <a:pt x="351" y="3024"/>
                  </a:cubicBezTo>
                  <a:cubicBezTo>
                    <a:pt x="702" y="3888"/>
                    <a:pt x="1405" y="6696"/>
                    <a:pt x="1932" y="9612"/>
                  </a:cubicBezTo>
                  <a:cubicBezTo>
                    <a:pt x="2459" y="12528"/>
                    <a:pt x="2810" y="15552"/>
                    <a:pt x="2985" y="17820"/>
                  </a:cubicBezTo>
                  <a:cubicBezTo>
                    <a:pt x="3161" y="20088"/>
                    <a:pt x="3161" y="21600"/>
                    <a:pt x="3161" y="21600"/>
                  </a:cubicBezTo>
                  <a:cubicBezTo>
                    <a:pt x="3161" y="21600"/>
                    <a:pt x="3161" y="20088"/>
                    <a:pt x="3337" y="16524"/>
                  </a:cubicBezTo>
                  <a:cubicBezTo>
                    <a:pt x="3512" y="12960"/>
                    <a:pt x="3863" y="7344"/>
                    <a:pt x="4390" y="4104"/>
                  </a:cubicBezTo>
                  <a:cubicBezTo>
                    <a:pt x="4917" y="864"/>
                    <a:pt x="5620" y="0"/>
                    <a:pt x="6234" y="0"/>
                  </a:cubicBezTo>
                  <a:cubicBezTo>
                    <a:pt x="6849" y="0"/>
                    <a:pt x="7376" y="864"/>
                    <a:pt x="7902" y="2484"/>
                  </a:cubicBezTo>
                  <a:cubicBezTo>
                    <a:pt x="8429" y="4104"/>
                    <a:pt x="8956" y="6480"/>
                    <a:pt x="9395" y="8316"/>
                  </a:cubicBezTo>
                  <a:cubicBezTo>
                    <a:pt x="9834" y="10152"/>
                    <a:pt x="10185" y="11448"/>
                    <a:pt x="10712" y="11664"/>
                  </a:cubicBezTo>
                  <a:cubicBezTo>
                    <a:pt x="11239" y="11880"/>
                    <a:pt x="11941" y="11016"/>
                    <a:pt x="12556" y="9396"/>
                  </a:cubicBezTo>
                  <a:cubicBezTo>
                    <a:pt x="13171" y="7776"/>
                    <a:pt x="13698" y="5400"/>
                    <a:pt x="14224" y="3672"/>
                  </a:cubicBezTo>
                  <a:cubicBezTo>
                    <a:pt x="14751" y="1944"/>
                    <a:pt x="15278" y="864"/>
                    <a:pt x="15805" y="1188"/>
                  </a:cubicBezTo>
                  <a:cubicBezTo>
                    <a:pt x="16332" y="1512"/>
                    <a:pt x="16859" y="3240"/>
                    <a:pt x="17473" y="5940"/>
                  </a:cubicBezTo>
                  <a:cubicBezTo>
                    <a:pt x="18088" y="8640"/>
                    <a:pt x="18790" y="12312"/>
                    <a:pt x="19493" y="14580"/>
                  </a:cubicBezTo>
                  <a:cubicBezTo>
                    <a:pt x="20195" y="16848"/>
                    <a:pt x="20898" y="17712"/>
                    <a:pt x="21600" y="18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Shape"/>
            <p:cNvSpPr/>
            <p:nvPr/>
          </p:nvSpPr>
          <p:spPr>
            <a:xfrm>
              <a:off x="2811918" y="445802"/>
              <a:ext cx="109015" cy="19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73" fill="norm" stroke="1" extrusionOk="0">
                  <a:moveTo>
                    <a:pt x="14889" y="2215"/>
                  </a:moveTo>
                  <a:cubicBezTo>
                    <a:pt x="13259" y="1518"/>
                    <a:pt x="11629" y="821"/>
                    <a:pt x="9795" y="937"/>
                  </a:cubicBezTo>
                  <a:cubicBezTo>
                    <a:pt x="7961" y="1053"/>
                    <a:pt x="5923" y="1982"/>
                    <a:pt x="3885" y="4653"/>
                  </a:cubicBezTo>
                  <a:cubicBezTo>
                    <a:pt x="1848" y="7324"/>
                    <a:pt x="-190" y="11737"/>
                    <a:pt x="14" y="14989"/>
                  </a:cubicBezTo>
                  <a:cubicBezTo>
                    <a:pt x="218" y="18240"/>
                    <a:pt x="2663" y="20331"/>
                    <a:pt x="6331" y="20911"/>
                  </a:cubicBezTo>
                  <a:cubicBezTo>
                    <a:pt x="9999" y="21492"/>
                    <a:pt x="14889" y="20563"/>
                    <a:pt x="17742" y="17311"/>
                  </a:cubicBezTo>
                  <a:cubicBezTo>
                    <a:pt x="20595" y="14060"/>
                    <a:pt x="21410" y="8486"/>
                    <a:pt x="20799" y="5002"/>
                  </a:cubicBezTo>
                  <a:cubicBezTo>
                    <a:pt x="20187" y="1518"/>
                    <a:pt x="18150" y="124"/>
                    <a:pt x="16927" y="8"/>
                  </a:cubicBezTo>
                  <a:cubicBezTo>
                    <a:pt x="15704" y="-108"/>
                    <a:pt x="15297" y="1053"/>
                    <a:pt x="14889" y="2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048000" y="372057"/>
              <a:ext cx="654050" cy="24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279"/>
                  </a:moveTo>
                  <a:cubicBezTo>
                    <a:pt x="0" y="9405"/>
                    <a:pt x="0" y="14530"/>
                    <a:pt x="0" y="17550"/>
                  </a:cubicBezTo>
                  <a:cubicBezTo>
                    <a:pt x="0" y="20571"/>
                    <a:pt x="0" y="21486"/>
                    <a:pt x="70" y="21394"/>
                  </a:cubicBezTo>
                  <a:cubicBezTo>
                    <a:pt x="140" y="21303"/>
                    <a:pt x="280" y="20205"/>
                    <a:pt x="559" y="17733"/>
                  </a:cubicBezTo>
                  <a:cubicBezTo>
                    <a:pt x="839" y="15262"/>
                    <a:pt x="1258" y="11418"/>
                    <a:pt x="1608" y="9130"/>
                  </a:cubicBezTo>
                  <a:cubicBezTo>
                    <a:pt x="1957" y="6842"/>
                    <a:pt x="2237" y="6110"/>
                    <a:pt x="2447" y="6293"/>
                  </a:cubicBezTo>
                  <a:cubicBezTo>
                    <a:pt x="2656" y="6476"/>
                    <a:pt x="2796" y="7574"/>
                    <a:pt x="2901" y="9130"/>
                  </a:cubicBezTo>
                  <a:cubicBezTo>
                    <a:pt x="3006" y="10686"/>
                    <a:pt x="3076" y="12700"/>
                    <a:pt x="3146" y="14164"/>
                  </a:cubicBezTo>
                  <a:cubicBezTo>
                    <a:pt x="3216" y="15628"/>
                    <a:pt x="3285" y="16544"/>
                    <a:pt x="3460" y="16544"/>
                  </a:cubicBezTo>
                  <a:cubicBezTo>
                    <a:pt x="3635" y="16544"/>
                    <a:pt x="3915" y="15628"/>
                    <a:pt x="4194" y="14164"/>
                  </a:cubicBezTo>
                  <a:cubicBezTo>
                    <a:pt x="4474" y="12700"/>
                    <a:pt x="4753" y="10686"/>
                    <a:pt x="5033" y="9405"/>
                  </a:cubicBezTo>
                  <a:cubicBezTo>
                    <a:pt x="5313" y="8123"/>
                    <a:pt x="5592" y="7574"/>
                    <a:pt x="5872" y="7666"/>
                  </a:cubicBezTo>
                  <a:cubicBezTo>
                    <a:pt x="6151" y="7757"/>
                    <a:pt x="6431" y="8489"/>
                    <a:pt x="6781" y="9771"/>
                  </a:cubicBezTo>
                  <a:cubicBezTo>
                    <a:pt x="7130" y="11052"/>
                    <a:pt x="7550" y="12883"/>
                    <a:pt x="7899" y="14072"/>
                  </a:cubicBezTo>
                  <a:cubicBezTo>
                    <a:pt x="8249" y="15262"/>
                    <a:pt x="8528" y="15811"/>
                    <a:pt x="8983" y="15628"/>
                  </a:cubicBezTo>
                  <a:cubicBezTo>
                    <a:pt x="9437" y="15445"/>
                    <a:pt x="10066" y="14530"/>
                    <a:pt x="10695" y="12974"/>
                  </a:cubicBezTo>
                  <a:cubicBezTo>
                    <a:pt x="11324" y="11418"/>
                    <a:pt x="11953" y="9222"/>
                    <a:pt x="12373" y="7666"/>
                  </a:cubicBezTo>
                  <a:cubicBezTo>
                    <a:pt x="12792" y="6110"/>
                    <a:pt x="13002" y="5194"/>
                    <a:pt x="12932" y="4645"/>
                  </a:cubicBezTo>
                  <a:cubicBezTo>
                    <a:pt x="12862" y="4096"/>
                    <a:pt x="12513" y="3913"/>
                    <a:pt x="12093" y="5194"/>
                  </a:cubicBezTo>
                  <a:cubicBezTo>
                    <a:pt x="11674" y="6476"/>
                    <a:pt x="11184" y="9222"/>
                    <a:pt x="10870" y="11601"/>
                  </a:cubicBezTo>
                  <a:cubicBezTo>
                    <a:pt x="10555" y="13981"/>
                    <a:pt x="10416" y="15994"/>
                    <a:pt x="10346" y="17459"/>
                  </a:cubicBezTo>
                  <a:cubicBezTo>
                    <a:pt x="10276" y="18923"/>
                    <a:pt x="10276" y="19839"/>
                    <a:pt x="10450" y="20479"/>
                  </a:cubicBezTo>
                  <a:cubicBezTo>
                    <a:pt x="10625" y="21120"/>
                    <a:pt x="10975" y="21486"/>
                    <a:pt x="11604" y="20937"/>
                  </a:cubicBezTo>
                  <a:cubicBezTo>
                    <a:pt x="12233" y="20388"/>
                    <a:pt x="13142" y="18923"/>
                    <a:pt x="13911" y="16818"/>
                  </a:cubicBezTo>
                  <a:cubicBezTo>
                    <a:pt x="14680" y="14713"/>
                    <a:pt x="15309" y="11967"/>
                    <a:pt x="15728" y="10137"/>
                  </a:cubicBezTo>
                  <a:cubicBezTo>
                    <a:pt x="16148" y="8306"/>
                    <a:pt x="16357" y="7391"/>
                    <a:pt x="16427" y="7483"/>
                  </a:cubicBezTo>
                  <a:cubicBezTo>
                    <a:pt x="16497" y="7574"/>
                    <a:pt x="16427" y="8672"/>
                    <a:pt x="16357" y="9679"/>
                  </a:cubicBezTo>
                  <a:cubicBezTo>
                    <a:pt x="16287" y="10686"/>
                    <a:pt x="16217" y="11601"/>
                    <a:pt x="16183" y="12974"/>
                  </a:cubicBezTo>
                  <a:cubicBezTo>
                    <a:pt x="16148" y="14347"/>
                    <a:pt x="16148" y="16178"/>
                    <a:pt x="16183" y="16361"/>
                  </a:cubicBezTo>
                  <a:cubicBezTo>
                    <a:pt x="16217" y="16544"/>
                    <a:pt x="16287" y="15079"/>
                    <a:pt x="16637" y="12517"/>
                  </a:cubicBezTo>
                  <a:cubicBezTo>
                    <a:pt x="16986" y="9954"/>
                    <a:pt x="17616" y="6293"/>
                    <a:pt x="18035" y="4005"/>
                  </a:cubicBezTo>
                  <a:cubicBezTo>
                    <a:pt x="18454" y="1717"/>
                    <a:pt x="18664" y="801"/>
                    <a:pt x="18944" y="344"/>
                  </a:cubicBezTo>
                  <a:cubicBezTo>
                    <a:pt x="19223" y="-114"/>
                    <a:pt x="19573" y="-114"/>
                    <a:pt x="19817" y="344"/>
                  </a:cubicBezTo>
                  <a:cubicBezTo>
                    <a:pt x="20062" y="801"/>
                    <a:pt x="20202" y="1717"/>
                    <a:pt x="20377" y="4096"/>
                  </a:cubicBezTo>
                  <a:cubicBezTo>
                    <a:pt x="20551" y="6476"/>
                    <a:pt x="20761" y="10320"/>
                    <a:pt x="20866" y="12791"/>
                  </a:cubicBezTo>
                  <a:cubicBezTo>
                    <a:pt x="20971" y="15262"/>
                    <a:pt x="20971" y="16361"/>
                    <a:pt x="21076" y="16727"/>
                  </a:cubicBezTo>
                  <a:cubicBezTo>
                    <a:pt x="21181" y="17093"/>
                    <a:pt x="21390" y="16727"/>
                    <a:pt x="21600" y="16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759733" y="107156"/>
              <a:ext cx="101068" cy="50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08" fill="norm" stroke="1" extrusionOk="0">
                  <a:moveTo>
                    <a:pt x="18787" y="1481"/>
                  </a:moveTo>
                  <a:cubicBezTo>
                    <a:pt x="19687" y="764"/>
                    <a:pt x="20587" y="47"/>
                    <a:pt x="20812" y="2"/>
                  </a:cubicBezTo>
                  <a:cubicBezTo>
                    <a:pt x="21037" y="-43"/>
                    <a:pt x="20587" y="584"/>
                    <a:pt x="18337" y="2242"/>
                  </a:cubicBezTo>
                  <a:cubicBezTo>
                    <a:pt x="16087" y="3901"/>
                    <a:pt x="12037" y="6589"/>
                    <a:pt x="8662" y="9323"/>
                  </a:cubicBezTo>
                  <a:cubicBezTo>
                    <a:pt x="5287" y="12057"/>
                    <a:pt x="2587" y="14835"/>
                    <a:pt x="1237" y="16628"/>
                  </a:cubicBezTo>
                  <a:cubicBezTo>
                    <a:pt x="-113" y="18420"/>
                    <a:pt x="-113" y="19227"/>
                    <a:pt x="112" y="19854"/>
                  </a:cubicBezTo>
                  <a:cubicBezTo>
                    <a:pt x="337" y="20481"/>
                    <a:pt x="787" y="20930"/>
                    <a:pt x="2362" y="21198"/>
                  </a:cubicBezTo>
                  <a:cubicBezTo>
                    <a:pt x="3937" y="21467"/>
                    <a:pt x="6637" y="21557"/>
                    <a:pt x="9787" y="20974"/>
                  </a:cubicBezTo>
                  <a:cubicBezTo>
                    <a:pt x="12937" y="20392"/>
                    <a:pt x="16537" y="19137"/>
                    <a:pt x="18562" y="18017"/>
                  </a:cubicBezTo>
                  <a:cubicBezTo>
                    <a:pt x="20587" y="16896"/>
                    <a:pt x="21037" y="15911"/>
                    <a:pt x="21487" y="14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778735" y="319934"/>
              <a:ext cx="183666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53" y="19722"/>
                  </a:moveTo>
                  <a:cubicBezTo>
                    <a:pt x="925" y="20661"/>
                    <a:pt x="-302" y="21600"/>
                    <a:pt x="66" y="21600"/>
                  </a:cubicBezTo>
                  <a:cubicBezTo>
                    <a:pt x="434" y="21600"/>
                    <a:pt x="2398" y="20661"/>
                    <a:pt x="6203" y="16904"/>
                  </a:cubicBezTo>
                  <a:cubicBezTo>
                    <a:pt x="10007" y="13148"/>
                    <a:pt x="15653" y="6574"/>
                    <a:pt x="212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038600" y="294534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057650" y="478684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925483" y="165455"/>
              <a:ext cx="256153" cy="52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4" fill="norm" stroke="1" extrusionOk="0">
                  <a:moveTo>
                    <a:pt x="19298" y="3221"/>
                  </a:moveTo>
                  <a:cubicBezTo>
                    <a:pt x="19830" y="2872"/>
                    <a:pt x="20361" y="2524"/>
                    <a:pt x="20803" y="2001"/>
                  </a:cubicBezTo>
                  <a:cubicBezTo>
                    <a:pt x="21246" y="1479"/>
                    <a:pt x="21600" y="782"/>
                    <a:pt x="21334" y="390"/>
                  </a:cubicBezTo>
                  <a:cubicBezTo>
                    <a:pt x="21069" y="-2"/>
                    <a:pt x="20184" y="-89"/>
                    <a:pt x="17705" y="85"/>
                  </a:cubicBezTo>
                  <a:cubicBezTo>
                    <a:pt x="15226" y="259"/>
                    <a:pt x="11154" y="695"/>
                    <a:pt x="8056" y="1653"/>
                  </a:cubicBezTo>
                  <a:cubicBezTo>
                    <a:pt x="4957" y="2611"/>
                    <a:pt x="2833" y="4092"/>
                    <a:pt x="1593" y="6008"/>
                  </a:cubicBezTo>
                  <a:cubicBezTo>
                    <a:pt x="354" y="7924"/>
                    <a:pt x="0" y="10276"/>
                    <a:pt x="0" y="12584"/>
                  </a:cubicBezTo>
                  <a:cubicBezTo>
                    <a:pt x="0" y="14892"/>
                    <a:pt x="354" y="17156"/>
                    <a:pt x="797" y="18637"/>
                  </a:cubicBezTo>
                  <a:cubicBezTo>
                    <a:pt x="1239" y="20117"/>
                    <a:pt x="1770" y="20814"/>
                    <a:pt x="3275" y="21163"/>
                  </a:cubicBezTo>
                  <a:cubicBezTo>
                    <a:pt x="4780" y="21511"/>
                    <a:pt x="7259" y="21511"/>
                    <a:pt x="10269" y="21076"/>
                  </a:cubicBezTo>
                  <a:cubicBezTo>
                    <a:pt x="13279" y="20640"/>
                    <a:pt x="16820" y="19769"/>
                    <a:pt x="20361" y="18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965699" y="491384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8400"/>
                    <a:pt x="8800" y="15200"/>
                    <a:pt x="12400" y="11600"/>
                  </a:cubicBezTo>
                  <a:cubicBezTo>
                    <a:pt x="16000" y="8000"/>
                    <a:pt x="18800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363379" y="134653"/>
              <a:ext cx="345272" cy="52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91" fill="norm" stroke="1" extrusionOk="0">
                  <a:moveTo>
                    <a:pt x="21484" y="3195"/>
                  </a:moveTo>
                  <a:cubicBezTo>
                    <a:pt x="20694" y="2408"/>
                    <a:pt x="19904" y="1621"/>
                    <a:pt x="18455" y="1008"/>
                  </a:cubicBezTo>
                  <a:cubicBezTo>
                    <a:pt x="17006" y="396"/>
                    <a:pt x="14899" y="-41"/>
                    <a:pt x="12594" y="3"/>
                  </a:cubicBezTo>
                  <a:cubicBezTo>
                    <a:pt x="10289" y="46"/>
                    <a:pt x="7786" y="571"/>
                    <a:pt x="6338" y="1621"/>
                  </a:cubicBezTo>
                  <a:cubicBezTo>
                    <a:pt x="4889" y="2670"/>
                    <a:pt x="4494" y="4244"/>
                    <a:pt x="4033" y="6343"/>
                  </a:cubicBezTo>
                  <a:cubicBezTo>
                    <a:pt x="3572" y="8442"/>
                    <a:pt x="3045" y="11065"/>
                    <a:pt x="2518" y="13251"/>
                  </a:cubicBezTo>
                  <a:cubicBezTo>
                    <a:pt x="1991" y="15438"/>
                    <a:pt x="1464" y="17187"/>
                    <a:pt x="1069" y="18280"/>
                  </a:cubicBezTo>
                  <a:cubicBezTo>
                    <a:pt x="674" y="19373"/>
                    <a:pt x="411" y="19810"/>
                    <a:pt x="213" y="20247"/>
                  </a:cubicBezTo>
                  <a:cubicBezTo>
                    <a:pt x="16" y="20685"/>
                    <a:pt x="-116" y="21122"/>
                    <a:pt x="147" y="21340"/>
                  </a:cubicBezTo>
                  <a:cubicBezTo>
                    <a:pt x="411" y="21559"/>
                    <a:pt x="1069" y="21559"/>
                    <a:pt x="3374" y="21209"/>
                  </a:cubicBezTo>
                  <a:cubicBezTo>
                    <a:pt x="5679" y="20859"/>
                    <a:pt x="9630" y="20160"/>
                    <a:pt x="13582" y="19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739837" y="270879"/>
              <a:ext cx="267264" cy="43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13" fill="norm" stroke="1" extrusionOk="0">
                  <a:moveTo>
                    <a:pt x="555" y="1184"/>
                  </a:moveTo>
                  <a:cubicBezTo>
                    <a:pt x="215" y="654"/>
                    <a:pt x="-125" y="125"/>
                    <a:pt x="45" y="19"/>
                  </a:cubicBezTo>
                  <a:cubicBezTo>
                    <a:pt x="215" y="-87"/>
                    <a:pt x="895" y="231"/>
                    <a:pt x="2596" y="1713"/>
                  </a:cubicBezTo>
                  <a:cubicBezTo>
                    <a:pt x="4297" y="3195"/>
                    <a:pt x="7018" y="5842"/>
                    <a:pt x="9825" y="8754"/>
                  </a:cubicBezTo>
                  <a:cubicBezTo>
                    <a:pt x="12631" y="11666"/>
                    <a:pt x="15522" y="14842"/>
                    <a:pt x="17478" y="17013"/>
                  </a:cubicBezTo>
                  <a:cubicBezTo>
                    <a:pt x="19434" y="19184"/>
                    <a:pt x="20455" y="20348"/>
                    <a:pt x="21475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738283" y="332634"/>
              <a:ext cx="325967" cy="38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9636" y="593"/>
                    <a:pt x="17673" y="1187"/>
                    <a:pt x="15288" y="3026"/>
                  </a:cubicBezTo>
                  <a:cubicBezTo>
                    <a:pt x="12904" y="4866"/>
                    <a:pt x="10099" y="7952"/>
                    <a:pt x="7714" y="10622"/>
                  </a:cubicBezTo>
                  <a:cubicBezTo>
                    <a:pt x="5330" y="13292"/>
                    <a:pt x="3366" y="15547"/>
                    <a:pt x="2034" y="17327"/>
                  </a:cubicBezTo>
                  <a:cubicBezTo>
                    <a:pt x="701" y="19108"/>
                    <a:pt x="0" y="20413"/>
                    <a:pt x="0" y="21007"/>
                  </a:cubicBezTo>
                  <a:cubicBezTo>
                    <a:pt x="0" y="21600"/>
                    <a:pt x="701" y="21481"/>
                    <a:pt x="1332" y="21185"/>
                  </a:cubicBezTo>
                  <a:cubicBezTo>
                    <a:pt x="1964" y="20888"/>
                    <a:pt x="2525" y="20413"/>
                    <a:pt x="3086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163587" y="180234"/>
              <a:ext cx="3401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304"/>
                    <a:pt x="5170" y="4608"/>
                    <a:pt x="1993" y="8208"/>
                  </a:cubicBezTo>
                  <a:cubicBezTo>
                    <a:pt x="-1183" y="11808"/>
                    <a:pt x="88" y="16704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201833" y="78634"/>
              <a:ext cx="211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9800"/>
                    <a:pt x="0" y="18000"/>
                    <a:pt x="0" y="14400"/>
                  </a:cubicBezTo>
                  <a:cubicBezTo>
                    <a:pt x="0" y="10800"/>
                    <a:pt x="10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273799" y="155830"/>
              <a:ext cx="222690" cy="73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71" fill="norm" stroke="1" extrusionOk="0">
                  <a:moveTo>
                    <a:pt x="8479" y="1647"/>
                  </a:moveTo>
                  <a:cubicBezTo>
                    <a:pt x="8277" y="1337"/>
                    <a:pt x="8075" y="1026"/>
                    <a:pt x="9084" y="685"/>
                  </a:cubicBezTo>
                  <a:cubicBezTo>
                    <a:pt x="10093" y="343"/>
                    <a:pt x="12314" y="-29"/>
                    <a:pt x="14636" y="2"/>
                  </a:cubicBezTo>
                  <a:cubicBezTo>
                    <a:pt x="16957" y="33"/>
                    <a:pt x="19379" y="468"/>
                    <a:pt x="20490" y="1305"/>
                  </a:cubicBezTo>
                  <a:cubicBezTo>
                    <a:pt x="21600" y="2143"/>
                    <a:pt x="21398" y="3385"/>
                    <a:pt x="20389" y="5216"/>
                  </a:cubicBezTo>
                  <a:cubicBezTo>
                    <a:pt x="19379" y="7047"/>
                    <a:pt x="17563" y="9468"/>
                    <a:pt x="16452" y="11733"/>
                  </a:cubicBezTo>
                  <a:cubicBezTo>
                    <a:pt x="15342" y="13999"/>
                    <a:pt x="14938" y="16109"/>
                    <a:pt x="14837" y="17505"/>
                  </a:cubicBezTo>
                  <a:cubicBezTo>
                    <a:pt x="14736" y="18902"/>
                    <a:pt x="14938" y="19585"/>
                    <a:pt x="14837" y="20081"/>
                  </a:cubicBezTo>
                  <a:cubicBezTo>
                    <a:pt x="14736" y="20578"/>
                    <a:pt x="14333" y="20888"/>
                    <a:pt x="11809" y="21105"/>
                  </a:cubicBezTo>
                  <a:cubicBezTo>
                    <a:pt x="9286" y="21323"/>
                    <a:pt x="4643" y="21447"/>
                    <a:pt x="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959599" y="522571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20" y="2735"/>
                    <a:pt x="10440" y="-1585"/>
                    <a:pt x="14040" y="575"/>
                  </a:cubicBezTo>
                  <a:cubicBezTo>
                    <a:pt x="17640" y="2735"/>
                    <a:pt x="1962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005945" y="694584"/>
              <a:ext cx="283855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724" fill="norm" stroke="1" extrusionOk="0">
                  <a:moveTo>
                    <a:pt x="2737" y="9720"/>
                  </a:moveTo>
                  <a:cubicBezTo>
                    <a:pt x="1457" y="14040"/>
                    <a:pt x="177" y="18360"/>
                    <a:pt x="17" y="19980"/>
                  </a:cubicBezTo>
                  <a:cubicBezTo>
                    <a:pt x="-143" y="21600"/>
                    <a:pt x="817" y="20520"/>
                    <a:pt x="4257" y="17280"/>
                  </a:cubicBezTo>
                  <a:cubicBezTo>
                    <a:pt x="7697" y="14040"/>
                    <a:pt x="13617" y="8640"/>
                    <a:pt x="16897" y="5400"/>
                  </a:cubicBezTo>
                  <a:cubicBezTo>
                    <a:pt x="20177" y="2160"/>
                    <a:pt x="20817" y="1080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525672" y="224684"/>
              <a:ext cx="659479" cy="57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50" fill="norm" stroke="1" extrusionOk="0">
                  <a:moveTo>
                    <a:pt x="19845" y="0"/>
                  </a:moveTo>
                  <a:cubicBezTo>
                    <a:pt x="18948" y="79"/>
                    <a:pt x="18051" y="159"/>
                    <a:pt x="16532" y="754"/>
                  </a:cubicBezTo>
                  <a:cubicBezTo>
                    <a:pt x="15014" y="1350"/>
                    <a:pt x="12875" y="2462"/>
                    <a:pt x="10977" y="3454"/>
                  </a:cubicBezTo>
                  <a:cubicBezTo>
                    <a:pt x="9079" y="4447"/>
                    <a:pt x="7423" y="5321"/>
                    <a:pt x="6526" y="5956"/>
                  </a:cubicBezTo>
                  <a:cubicBezTo>
                    <a:pt x="5629" y="6591"/>
                    <a:pt x="5491" y="6988"/>
                    <a:pt x="5663" y="7266"/>
                  </a:cubicBezTo>
                  <a:cubicBezTo>
                    <a:pt x="5836" y="7544"/>
                    <a:pt x="6319" y="7703"/>
                    <a:pt x="7113" y="7901"/>
                  </a:cubicBezTo>
                  <a:cubicBezTo>
                    <a:pt x="7906" y="8100"/>
                    <a:pt x="9010" y="8338"/>
                    <a:pt x="9942" y="8576"/>
                  </a:cubicBezTo>
                  <a:cubicBezTo>
                    <a:pt x="10874" y="8815"/>
                    <a:pt x="11633" y="9053"/>
                    <a:pt x="12012" y="9410"/>
                  </a:cubicBezTo>
                  <a:cubicBezTo>
                    <a:pt x="12392" y="9768"/>
                    <a:pt x="12392" y="10244"/>
                    <a:pt x="11564" y="11157"/>
                  </a:cubicBezTo>
                  <a:cubicBezTo>
                    <a:pt x="10736" y="12071"/>
                    <a:pt x="9079" y="13421"/>
                    <a:pt x="7354" y="14691"/>
                  </a:cubicBezTo>
                  <a:cubicBezTo>
                    <a:pt x="5629" y="15962"/>
                    <a:pt x="3835" y="17153"/>
                    <a:pt x="2627" y="18066"/>
                  </a:cubicBezTo>
                  <a:cubicBezTo>
                    <a:pt x="1419" y="18979"/>
                    <a:pt x="798" y="19615"/>
                    <a:pt x="419" y="20131"/>
                  </a:cubicBezTo>
                  <a:cubicBezTo>
                    <a:pt x="39" y="20647"/>
                    <a:pt x="-99" y="21044"/>
                    <a:pt x="74" y="21282"/>
                  </a:cubicBezTo>
                  <a:cubicBezTo>
                    <a:pt x="246" y="21521"/>
                    <a:pt x="729" y="21600"/>
                    <a:pt x="2247" y="21521"/>
                  </a:cubicBezTo>
                  <a:cubicBezTo>
                    <a:pt x="3766" y="21441"/>
                    <a:pt x="6319" y="21203"/>
                    <a:pt x="8872" y="20925"/>
                  </a:cubicBezTo>
                  <a:cubicBezTo>
                    <a:pt x="11426" y="20647"/>
                    <a:pt x="13979" y="20329"/>
                    <a:pt x="16084" y="20210"/>
                  </a:cubicBezTo>
                  <a:cubicBezTo>
                    <a:pt x="18189" y="20091"/>
                    <a:pt x="19845" y="20171"/>
                    <a:pt x="21501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483210" y="999432"/>
              <a:ext cx="295541" cy="26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88" fill="norm" stroke="1" extrusionOk="0">
                  <a:moveTo>
                    <a:pt x="713" y="2037"/>
                  </a:moveTo>
                  <a:cubicBezTo>
                    <a:pt x="405" y="6289"/>
                    <a:pt x="96" y="10541"/>
                    <a:pt x="19" y="13602"/>
                  </a:cubicBezTo>
                  <a:cubicBezTo>
                    <a:pt x="-58" y="16664"/>
                    <a:pt x="96" y="18535"/>
                    <a:pt x="482" y="19725"/>
                  </a:cubicBezTo>
                  <a:cubicBezTo>
                    <a:pt x="868" y="20916"/>
                    <a:pt x="1485" y="21426"/>
                    <a:pt x="2102" y="21256"/>
                  </a:cubicBezTo>
                  <a:cubicBezTo>
                    <a:pt x="2719" y="21086"/>
                    <a:pt x="3336" y="20235"/>
                    <a:pt x="3799" y="19385"/>
                  </a:cubicBezTo>
                  <a:cubicBezTo>
                    <a:pt x="4262" y="18535"/>
                    <a:pt x="4571" y="17684"/>
                    <a:pt x="4879" y="16494"/>
                  </a:cubicBezTo>
                  <a:cubicBezTo>
                    <a:pt x="5188" y="15303"/>
                    <a:pt x="5496" y="13772"/>
                    <a:pt x="5728" y="13432"/>
                  </a:cubicBezTo>
                  <a:cubicBezTo>
                    <a:pt x="5959" y="13092"/>
                    <a:pt x="6113" y="13943"/>
                    <a:pt x="6345" y="14793"/>
                  </a:cubicBezTo>
                  <a:cubicBezTo>
                    <a:pt x="6576" y="15643"/>
                    <a:pt x="6885" y="16494"/>
                    <a:pt x="7425" y="17089"/>
                  </a:cubicBezTo>
                  <a:cubicBezTo>
                    <a:pt x="7965" y="17684"/>
                    <a:pt x="8736" y="18024"/>
                    <a:pt x="9508" y="17939"/>
                  </a:cubicBezTo>
                  <a:cubicBezTo>
                    <a:pt x="10279" y="17854"/>
                    <a:pt x="11051" y="17344"/>
                    <a:pt x="11976" y="15728"/>
                  </a:cubicBezTo>
                  <a:cubicBezTo>
                    <a:pt x="12902" y="14113"/>
                    <a:pt x="13982" y="11391"/>
                    <a:pt x="14445" y="8925"/>
                  </a:cubicBezTo>
                  <a:cubicBezTo>
                    <a:pt x="14908" y="6459"/>
                    <a:pt x="14753" y="4248"/>
                    <a:pt x="14291" y="2717"/>
                  </a:cubicBezTo>
                  <a:cubicBezTo>
                    <a:pt x="13828" y="1187"/>
                    <a:pt x="13056" y="336"/>
                    <a:pt x="12285" y="81"/>
                  </a:cubicBezTo>
                  <a:cubicBezTo>
                    <a:pt x="11513" y="-174"/>
                    <a:pt x="10742" y="166"/>
                    <a:pt x="10279" y="1187"/>
                  </a:cubicBezTo>
                  <a:cubicBezTo>
                    <a:pt x="9816" y="2207"/>
                    <a:pt x="9662" y="3908"/>
                    <a:pt x="11591" y="5439"/>
                  </a:cubicBezTo>
                  <a:cubicBezTo>
                    <a:pt x="13519" y="6969"/>
                    <a:pt x="17531" y="8330"/>
                    <a:pt x="21542" y="9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809353" y="1017767"/>
              <a:ext cx="178947" cy="25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59" fill="norm" stroke="1" extrusionOk="0">
                  <a:moveTo>
                    <a:pt x="17467" y="3712"/>
                  </a:moveTo>
                  <a:cubicBezTo>
                    <a:pt x="17718" y="2493"/>
                    <a:pt x="17969" y="1274"/>
                    <a:pt x="17467" y="577"/>
                  </a:cubicBezTo>
                  <a:cubicBezTo>
                    <a:pt x="16964" y="-120"/>
                    <a:pt x="15708" y="-294"/>
                    <a:pt x="13574" y="664"/>
                  </a:cubicBezTo>
                  <a:cubicBezTo>
                    <a:pt x="11439" y="1622"/>
                    <a:pt x="8425" y="3712"/>
                    <a:pt x="5913" y="6674"/>
                  </a:cubicBezTo>
                  <a:cubicBezTo>
                    <a:pt x="3401" y="9635"/>
                    <a:pt x="1392" y="13467"/>
                    <a:pt x="513" y="15819"/>
                  </a:cubicBezTo>
                  <a:cubicBezTo>
                    <a:pt x="-366" y="18171"/>
                    <a:pt x="-115" y="19041"/>
                    <a:pt x="1267" y="19825"/>
                  </a:cubicBezTo>
                  <a:cubicBezTo>
                    <a:pt x="2648" y="20609"/>
                    <a:pt x="5160" y="21306"/>
                    <a:pt x="8425" y="21132"/>
                  </a:cubicBezTo>
                  <a:cubicBezTo>
                    <a:pt x="11690" y="20958"/>
                    <a:pt x="15708" y="19912"/>
                    <a:pt x="17969" y="18954"/>
                  </a:cubicBezTo>
                  <a:cubicBezTo>
                    <a:pt x="20229" y="17996"/>
                    <a:pt x="20732" y="17125"/>
                    <a:pt x="21234" y="16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821722" y="1170834"/>
              <a:ext cx="191978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982" fill="norm" stroke="1" extrusionOk="0">
                  <a:moveTo>
                    <a:pt x="5094" y="0"/>
                  </a:moveTo>
                  <a:cubicBezTo>
                    <a:pt x="2746" y="7200"/>
                    <a:pt x="398" y="14400"/>
                    <a:pt x="46" y="18000"/>
                  </a:cubicBezTo>
                  <a:cubicBezTo>
                    <a:pt x="-306" y="21600"/>
                    <a:pt x="1337" y="21600"/>
                    <a:pt x="5211" y="19800"/>
                  </a:cubicBezTo>
                  <a:cubicBezTo>
                    <a:pt x="9085" y="18000"/>
                    <a:pt x="15190" y="14400"/>
                    <a:pt x="21294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070849" y="963108"/>
              <a:ext cx="501651" cy="29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276" y="21162"/>
                    <a:pt x="2552" y="20855"/>
                    <a:pt x="3463" y="20625"/>
                  </a:cubicBezTo>
                  <a:cubicBezTo>
                    <a:pt x="4375" y="20396"/>
                    <a:pt x="4922" y="20242"/>
                    <a:pt x="5468" y="19859"/>
                  </a:cubicBezTo>
                  <a:cubicBezTo>
                    <a:pt x="6015" y="19477"/>
                    <a:pt x="6562" y="18864"/>
                    <a:pt x="6699" y="18174"/>
                  </a:cubicBezTo>
                  <a:cubicBezTo>
                    <a:pt x="6835" y="17485"/>
                    <a:pt x="6562" y="16719"/>
                    <a:pt x="6015" y="15340"/>
                  </a:cubicBezTo>
                  <a:cubicBezTo>
                    <a:pt x="5468" y="13962"/>
                    <a:pt x="4648" y="11970"/>
                    <a:pt x="4192" y="10515"/>
                  </a:cubicBezTo>
                  <a:cubicBezTo>
                    <a:pt x="3737" y="9059"/>
                    <a:pt x="3646" y="8140"/>
                    <a:pt x="4010" y="7068"/>
                  </a:cubicBezTo>
                  <a:cubicBezTo>
                    <a:pt x="4375" y="5996"/>
                    <a:pt x="5195" y="4770"/>
                    <a:pt x="6562" y="3545"/>
                  </a:cubicBezTo>
                  <a:cubicBezTo>
                    <a:pt x="7929" y="2319"/>
                    <a:pt x="9843" y="1094"/>
                    <a:pt x="11119" y="481"/>
                  </a:cubicBezTo>
                  <a:cubicBezTo>
                    <a:pt x="12395" y="-132"/>
                    <a:pt x="13033" y="-132"/>
                    <a:pt x="13306" y="328"/>
                  </a:cubicBezTo>
                  <a:cubicBezTo>
                    <a:pt x="13580" y="787"/>
                    <a:pt x="13489" y="1706"/>
                    <a:pt x="12942" y="4157"/>
                  </a:cubicBezTo>
                  <a:cubicBezTo>
                    <a:pt x="12395" y="6608"/>
                    <a:pt x="11392" y="10591"/>
                    <a:pt x="10891" y="13042"/>
                  </a:cubicBezTo>
                  <a:cubicBezTo>
                    <a:pt x="10390" y="15494"/>
                    <a:pt x="10390" y="16413"/>
                    <a:pt x="10435" y="17255"/>
                  </a:cubicBezTo>
                  <a:cubicBezTo>
                    <a:pt x="10481" y="18098"/>
                    <a:pt x="10572" y="18864"/>
                    <a:pt x="10891" y="19400"/>
                  </a:cubicBezTo>
                  <a:cubicBezTo>
                    <a:pt x="11210" y="19936"/>
                    <a:pt x="11757" y="20242"/>
                    <a:pt x="13261" y="20089"/>
                  </a:cubicBezTo>
                  <a:cubicBezTo>
                    <a:pt x="14765" y="19936"/>
                    <a:pt x="17225" y="19323"/>
                    <a:pt x="18775" y="18940"/>
                  </a:cubicBezTo>
                  <a:cubicBezTo>
                    <a:pt x="20324" y="18557"/>
                    <a:pt x="20962" y="18404"/>
                    <a:pt x="21600" y="18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600762" y="388573"/>
              <a:ext cx="441638" cy="32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88" fill="norm" stroke="1" extrusionOk="0">
                  <a:moveTo>
                    <a:pt x="1712" y="79"/>
                  </a:moveTo>
                  <a:cubicBezTo>
                    <a:pt x="992" y="3403"/>
                    <a:pt x="272" y="6726"/>
                    <a:pt x="67" y="9979"/>
                  </a:cubicBezTo>
                  <a:cubicBezTo>
                    <a:pt x="-139" y="13233"/>
                    <a:pt x="170" y="16418"/>
                    <a:pt x="478" y="18356"/>
                  </a:cubicBezTo>
                  <a:cubicBezTo>
                    <a:pt x="787" y="20295"/>
                    <a:pt x="1095" y="20987"/>
                    <a:pt x="1558" y="21264"/>
                  </a:cubicBezTo>
                  <a:cubicBezTo>
                    <a:pt x="2021" y="21541"/>
                    <a:pt x="2638" y="21403"/>
                    <a:pt x="3358" y="20364"/>
                  </a:cubicBezTo>
                  <a:cubicBezTo>
                    <a:pt x="4078" y="19326"/>
                    <a:pt x="4901" y="17387"/>
                    <a:pt x="5364" y="16072"/>
                  </a:cubicBezTo>
                  <a:cubicBezTo>
                    <a:pt x="5827" y="14756"/>
                    <a:pt x="5930" y="14064"/>
                    <a:pt x="6135" y="14064"/>
                  </a:cubicBezTo>
                  <a:cubicBezTo>
                    <a:pt x="6341" y="14064"/>
                    <a:pt x="6650" y="14756"/>
                    <a:pt x="6958" y="15379"/>
                  </a:cubicBezTo>
                  <a:cubicBezTo>
                    <a:pt x="7267" y="16003"/>
                    <a:pt x="7575" y="16556"/>
                    <a:pt x="7987" y="16972"/>
                  </a:cubicBezTo>
                  <a:cubicBezTo>
                    <a:pt x="8398" y="17387"/>
                    <a:pt x="8912" y="17664"/>
                    <a:pt x="9684" y="17387"/>
                  </a:cubicBezTo>
                  <a:cubicBezTo>
                    <a:pt x="10455" y="17110"/>
                    <a:pt x="11484" y="16279"/>
                    <a:pt x="12512" y="14272"/>
                  </a:cubicBezTo>
                  <a:cubicBezTo>
                    <a:pt x="13541" y="12264"/>
                    <a:pt x="14570" y="9079"/>
                    <a:pt x="15032" y="6587"/>
                  </a:cubicBezTo>
                  <a:cubicBezTo>
                    <a:pt x="15495" y="4095"/>
                    <a:pt x="15392" y="2295"/>
                    <a:pt x="15084" y="1256"/>
                  </a:cubicBezTo>
                  <a:cubicBezTo>
                    <a:pt x="14775" y="218"/>
                    <a:pt x="14261" y="-59"/>
                    <a:pt x="13798" y="10"/>
                  </a:cubicBezTo>
                  <a:cubicBezTo>
                    <a:pt x="13335" y="79"/>
                    <a:pt x="12924" y="495"/>
                    <a:pt x="12615" y="1118"/>
                  </a:cubicBezTo>
                  <a:cubicBezTo>
                    <a:pt x="12307" y="1741"/>
                    <a:pt x="12101" y="2572"/>
                    <a:pt x="12307" y="3541"/>
                  </a:cubicBezTo>
                  <a:cubicBezTo>
                    <a:pt x="12512" y="4510"/>
                    <a:pt x="13130" y="5618"/>
                    <a:pt x="14261" y="6241"/>
                  </a:cubicBezTo>
                  <a:cubicBezTo>
                    <a:pt x="15392" y="6864"/>
                    <a:pt x="17038" y="7003"/>
                    <a:pt x="18324" y="6726"/>
                  </a:cubicBezTo>
                  <a:cubicBezTo>
                    <a:pt x="19610" y="6449"/>
                    <a:pt x="20535" y="5756"/>
                    <a:pt x="21461" y="5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074149" y="154834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093199" y="-1"/>
              <a:ext cx="44460" cy="4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19512" fill="norm" stroke="1" extrusionOk="0">
                  <a:moveTo>
                    <a:pt x="2945" y="17235"/>
                  </a:moveTo>
                  <a:cubicBezTo>
                    <a:pt x="7855" y="19035"/>
                    <a:pt x="12764" y="20835"/>
                    <a:pt x="16200" y="18135"/>
                  </a:cubicBezTo>
                  <a:cubicBezTo>
                    <a:pt x="19636" y="15435"/>
                    <a:pt x="21600" y="8235"/>
                    <a:pt x="20127" y="4185"/>
                  </a:cubicBezTo>
                  <a:cubicBezTo>
                    <a:pt x="18655" y="135"/>
                    <a:pt x="13745" y="-765"/>
                    <a:pt x="9818" y="585"/>
                  </a:cubicBezTo>
                  <a:cubicBezTo>
                    <a:pt x="5891" y="1935"/>
                    <a:pt x="2945" y="5535"/>
                    <a:pt x="0" y="9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385299" y="61203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642205" y="335744"/>
              <a:ext cx="218737" cy="77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85" fill="norm" stroke="1" extrusionOk="0">
                  <a:moveTo>
                    <a:pt x="2166" y="4858"/>
                  </a:moveTo>
                  <a:cubicBezTo>
                    <a:pt x="1554" y="5388"/>
                    <a:pt x="943" y="5917"/>
                    <a:pt x="841" y="7300"/>
                  </a:cubicBezTo>
                  <a:cubicBezTo>
                    <a:pt x="739" y="8683"/>
                    <a:pt x="1147" y="10920"/>
                    <a:pt x="1452" y="13098"/>
                  </a:cubicBezTo>
                  <a:cubicBezTo>
                    <a:pt x="1758" y="15275"/>
                    <a:pt x="1962" y="17394"/>
                    <a:pt x="2064" y="18630"/>
                  </a:cubicBezTo>
                  <a:cubicBezTo>
                    <a:pt x="2166" y="19866"/>
                    <a:pt x="2166" y="20219"/>
                    <a:pt x="1962" y="20631"/>
                  </a:cubicBezTo>
                  <a:cubicBezTo>
                    <a:pt x="1758" y="21043"/>
                    <a:pt x="1350" y="21514"/>
                    <a:pt x="943" y="21485"/>
                  </a:cubicBezTo>
                  <a:cubicBezTo>
                    <a:pt x="535" y="21455"/>
                    <a:pt x="128" y="20925"/>
                    <a:pt x="26" y="19483"/>
                  </a:cubicBezTo>
                  <a:cubicBezTo>
                    <a:pt x="-76" y="18042"/>
                    <a:pt x="128" y="15687"/>
                    <a:pt x="535" y="13451"/>
                  </a:cubicBezTo>
                  <a:cubicBezTo>
                    <a:pt x="943" y="11214"/>
                    <a:pt x="1554" y="9095"/>
                    <a:pt x="2573" y="7124"/>
                  </a:cubicBezTo>
                  <a:cubicBezTo>
                    <a:pt x="3592" y="5152"/>
                    <a:pt x="5018" y="3328"/>
                    <a:pt x="6445" y="2151"/>
                  </a:cubicBezTo>
                  <a:cubicBezTo>
                    <a:pt x="7871" y="973"/>
                    <a:pt x="9298" y="444"/>
                    <a:pt x="10520" y="179"/>
                  </a:cubicBezTo>
                  <a:cubicBezTo>
                    <a:pt x="11743" y="-86"/>
                    <a:pt x="12762" y="-86"/>
                    <a:pt x="14596" y="385"/>
                  </a:cubicBezTo>
                  <a:cubicBezTo>
                    <a:pt x="16430" y="856"/>
                    <a:pt x="19079" y="1797"/>
                    <a:pt x="20301" y="3063"/>
                  </a:cubicBezTo>
                  <a:cubicBezTo>
                    <a:pt x="21524" y="4328"/>
                    <a:pt x="21320" y="5917"/>
                    <a:pt x="19282" y="7124"/>
                  </a:cubicBezTo>
                  <a:cubicBezTo>
                    <a:pt x="17245" y="8330"/>
                    <a:pt x="13373" y="9154"/>
                    <a:pt x="10928" y="9566"/>
                  </a:cubicBezTo>
                  <a:cubicBezTo>
                    <a:pt x="8482" y="9978"/>
                    <a:pt x="7464" y="9978"/>
                    <a:pt x="6954" y="9772"/>
                  </a:cubicBezTo>
                  <a:cubicBezTo>
                    <a:pt x="6445" y="9566"/>
                    <a:pt x="6445" y="9154"/>
                    <a:pt x="6445" y="8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899649" y="662834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5143"/>
                    <a:pt x="9853" y="10286"/>
                    <a:pt x="13453" y="13886"/>
                  </a:cubicBezTo>
                  <a:cubicBezTo>
                    <a:pt x="17053" y="17486"/>
                    <a:pt x="19326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931399" y="669184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3503"/>
                    <a:pt x="10473" y="7005"/>
                    <a:pt x="6873" y="10605"/>
                  </a:cubicBezTo>
                  <a:cubicBezTo>
                    <a:pt x="3273" y="14205"/>
                    <a:pt x="1636" y="17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0156586" y="374204"/>
              <a:ext cx="168515" cy="47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38" fill="norm" stroke="1" extrusionOk="0">
                  <a:moveTo>
                    <a:pt x="21230" y="2156"/>
                  </a:moveTo>
                  <a:cubicBezTo>
                    <a:pt x="21230" y="1481"/>
                    <a:pt x="21230" y="806"/>
                    <a:pt x="20563" y="420"/>
                  </a:cubicBezTo>
                  <a:cubicBezTo>
                    <a:pt x="19897" y="34"/>
                    <a:pt x="18563" y="-62"/>
                    <a:pt x="17230" y="34"/>
                  </a:cubicBezTo>
                  <a:cubicBezTo>
                    <a:pt x="15897" y="131"/>
                    <a:pt x="14563" y="420"/>
                    <a:pt x="12430" y="1818"/>
                  </a:cubicBezTo>
                  <a:cubicBezTo>
                    <a:pt x="10297" y="3217"/>
                    <a:pt x="7363" y="5724"/>
                    <a:pt x="4963" y="8520"/>
                  </a:cubicBezTo>
                  <a:cubicBezTo>
                    <a:pt x="2563" y="11317"/>
                    <a:pt x="697" y="14402"/>
                    <a:pt x="163" y="16524"/>
                  </a:cubicBezTo>
                  <a:cubicBezTo>
                    <a:pt x="-370" y="18645"/>
                    <a:pt x="430" y="19802"/>
                    <a:pt x="2163" y="20477"/>
                  </a:cubicBezTo>
                  <a:cubicBezTo>
                    <a:pt x="3897" y="21152"/>
                    <a:pt x="6563" y="21345"/>
                    <a:pt x="923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0360320" y="488489"/>
              <a:ext cx="396581" cy="25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42" fill="norm" stroke="1" extrusionOk="0">
                  <a:moveTo>
                    <a:pt x="4293" y="2386"/>
                  </a:moveTo>
                  <a:cubicBezTo>
                    <a:pt x="3718" y="2386"/>
                    <a:pt x="3144" y="2386"/>
                    <a:pt x="2455" y="4261"/>
                  </a:cubicBezTo>
                  <a:cubicBezTo>
                    <a:pt x="1765" y="6135"/>
                    <a:pt x="961" y="9884"/>
                    <a:pt x="501" y="12740"/>
                  </a:cubicBezTo>
                  <a:cubicBezTo>
                    <a:pt x="42" y="15596"/>
                    <a:pt x="-73" y="17560"/>
                    <a:pt x="42" y="18899"/>
                  </a:cubicBezTo>
                  <a:cubicBezTo>
                    <a:pt x="157" y="20237"/>
                    <a:pt x="501" y="20951"/>
                    <a:pt x="961" y="21219"/>
                  </a:cubicBezTo>
                  <a:cubicBezTo>
                    <a:pt x="1421" y="21487"/>
                    <a:pt x="1995" y="21308"/>
                    <a:pt x="2512" y="20773"/>
                  </a:cubicBezTo>
                  <a:cubicBezTo>
                    <a:pt x="3029" y="20237"/>
                    <a:pt x="3489" y="19345"/>
                    <a:pt x="4006" y="18095"/>
                  </a:cubicBezTo>
                  <a:cubicBezTo>
                    <a:pt x="4523" y="16846"/>
                    <a:pt x="5097" y="15239"/>
                    <a:pt x="5384" y="14882"/>
                  </a:cubicBezTo>
                  <a:cubicBezTo>
                    <a:pt x="5672" y="14525"/>
                    <a:pt x="5672" y="15418"/>
                    <a:pt x="5787" y="16310"/>
                  </a:cubicBezTo>
                  <a:cubicBezTo>
                    <a:pt x="5901" y="17203"/>
                    <a:pt x="6131" y="18095"/>
                    <a:pt x="6821" y="18720"/>
                  </a:cubicBezTo>
                  <a:cubicBezTo>
                    <a:pt x="7510" y="19345"/>
                    <a:pt x="8659" y="19702"/>
                    <a:pt x="9923" y="18274"/>
                  </a:cubicBezTo>
                  <a:cubicBezTo>
                    <a:pt x="11187" y="16846"/>
                    <a:pt x="12565" y="13632"/>
                    <a:pt x="13312" y="10508"/>
                  </a:cubicBezTo>
                  <a:cubicBezTo>
                    <a:pt x="14059" y="7385"/>
                    <a:pt x="14174" y="4350"/>
                    <a:pt x="14001" y="2565"/>
                  </a:cubicBezTo>
                  <a:cubicBezTo>
                    <a:pt x="13829" y="780"/>
                    <a:pt x="13370" y="244"/>
                    <a:pt x="12795" y="66"/>
                  </a:cubicBezTo>
                  <a:cubicBezTo>
                    <a:pt x="12221" y="-113"/>
                    <a:pt x="11531" y="66"/>
                    <a:pt x="11014" y="690"/>
                  </a:cubicBezTo>
                  <a:cubicBezTo>
                    <a:pt x="10497" y="1315"/>
                    <a:pt x="10153" y="2386"/>
                    <a:pt x="9980" y="3457"/>
                  </a:cubicBezTo>
                  <a:cubicBezTo>
                    <a:pt x="9808" y="4528"/>
                    <a:pt x="9808" y="5599"/>
                    <a:pt x="10670" y="6938"/>
                  </a:cubicBezTo>
                  <a:cubicBezTo>
                    <a:pt x="11531" y="8277"/>
                    <a:pt x="13255" y="9884"/>
                    <a:pt x="15208" y="10330"/>
                  </a:cubicBezTo>
                  <a:cubicBezTo>
                    <a:pt x="17161" y="10776"/>
                    <a:pt x="19344" y="10062"/>
                    <a:pt x="21527" y="9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0750549" y="351684"/>
              <a:ext cx="12766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14400" y="0"/>
                  </a:moveTo>
                  <a:cubicBezTo>
                    <a:pt x="15429" y="2234"/>
                    <a:pt x="16457" y="4469"/>
                    <a:pt x="18000" y="7034"/>
                  </a:cubicBezTo>
                  <a:cubicBezTo>
                    <a:pt x="19543" y="9600"/>
                    <a:pt x="21600" y="12497"/>
                    <a:pt x="20229" y="14855"/>
                  </a:cubicBezTo>
                  <a:cubicBezTo>
                    <a:pt x="18857" y="17214"/>
                    <a:pt x="14057" y="19034"/>
                    <a:pt x="10114" y="20069"/>
                  </a:cubicBezTo>
                  <a:cubicBezTo>
                    <a:pt x="6171" y="21103"/>
                    <a:pt x="3086" y="213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92630" y="1791514"/>
              <a:ext cx="136567" cy="58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383" fill="norm" stroke="1" extrusionOk="0">
                  <a:moveTo>
                    <a:pt x="3027" y="4472"/>
                  </a:moveTo>
                  <a:cubicBezTo>
                    <a:pt x="2709" y="5865"/>
                    <a:pt x="2392" y="7259"/>
                    <a:pt x="3186" y="9272"/>
                  </a:cubicBezTo>
                  <a:cubicBezTo>
                    <a:pt x="3980" y="11285"/>
                    <a:pt x="5886" y="13917"/>
                    <a:pt x="7157" y="15930"/>
                  </a:cubicBezTo>
                  <a:cubicBezTo>
                    <a:pt x="8427" y="17943"/>
                    <a:pt x="9062" y="19336"/>
                    <a:pt x="9380" y="20227"/>
                  </a:cubicBezTo>
                  <a:cubicBezTo>
                    <a:pt x="9698" y="21117"/>
                    <a:pt x="9698" y="21504"/>
                    <a:pt x="9221" y="21349"/>
                  </a:cubicBezTo>
                  <a:cubicBezTo>
                    <a:pt x="8745" y="21194"/>
                    <a:pt x="7792" y="20498"/>
                    <a:pt x="6521" y="18910"/>
                  </a:cubicBezTo>
                  <a:cubicBezTo>
                    <a:pt x="5251" y="17323"/>
                    <a:pt x="3662" y="14846"/>
                    <a:pt x="2709" y="12214"/>
                  </a:cubicBezTo>
                  <a:cubicBezTo>
                    <a:pt x="1757" y="9581"/>
                    <a:pt x="1439" y="6794"/>
                    <a:pt x="1598" y="4898"/>
                  </a:cubicBezTo>
                  <a:cubicBezTo>
                    <a:pt x="1757" y="3001"/>
                    <a:pt x="2392" y="1994"/>
                    <a:pt x="3186" y="1336"/>
                  </a:cubicBezTo>
                  <a:cubicBezTo>
                    <a:pt x="3980" y="678"/>
                    <a:pt x="4933" y="369"/>
                    <a:pt x="6204" y="175"/>
                  </a:cubicBezTo>
                  <a:cubicBezTo>
                    <a:pt x="7474" y="-19"/>
                    <a:pt x="9062" y="-96"/>
                    <a:pt x="11286" y="175"/>
                  </a:cubicBezTo>
                  <a:cubicBezTo>
                    <a:pt x="13509" y="446"/>
                    <a:pt x="16368" y="1065"/>
                    <a:pt x="18274" y="2304"/>
                  </a:cubicBezTo>
                  <a:cubicBezTo>
                    <a:pt x="20180" y="3543"/>
                    <a:pt x="21133" y="5401"/>
                    <a:pt x="20021" y="6678"/>
                  </a:cubicBezTo>
                  <a:cubicBezTo>
                    <a:pt x="18909" y="7956"/>
                    <a:pt x="15733" y="8652"/>
                    <a:pt x="13192" y="9078"/>
                  </a:cubicBezTo>
                  <a:cubicBezTo>
                    <a:pt x="10651" y="9504"/>
                    <a:pt x="8745" y="9659"/>
                    <a:pt x="6998" y="9736"/>
                  </a:cubicBezTo>
                  <a:cubicBezTo>
                    <a:pt x="5251" y="9814"/>
                    <a:pt x="3662" y="9814"/>
                    <a:pt x="2233" y="9465"/>
                  </a:cubicBezTo>
                  <a:cubicBezTo>
                    <a:pt x="804" y="9117"/>
                    <a:pt x="-467" y="8420"/>
                    <a:pt x="168" y="7607"/>
                  </a:cubicBezTo>
                  <a:cubicBezTo>
                    <a:pt x="804" y="6794"/>
                    <a:pt x="3345" y="5865"/>
                    <a:pt x="5886" y="4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000306" y="1606867"/>
              <a:ext cx="412289" cy="56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23" fill="norm" stroke="1" extrusionOk="0">
                  <a:moveTo>
                    <a:pt x="486" y="809"/>
                  </a:moveTo>
                  <a:cubicBezTo>
                    <a:pt x="376" y="404"/>
                    <a:pt x="266" y="0"/>
                    <a:pt x="155" y="0"/>
                  </a:cubicBezTo>
                  <a:cubicBezTo>
                    <a:pt x="45" y="0"/>
                    <a:pt x="-65" y="404"/>
                    <a:pt x="45" y="1699"/>
                  </a:cubicBezTo>
                  <a:cubicBezTo>
                    <a:pt x="155" y="2993"/>
                    <a:pt x="486" y="5178"/>
                    <a:pt x="762" y="7321"/>
                  </a:cubicBezTo>
                  <a:cubicBezTo>
                    <a:pt x="1037" y="9465"/>
                    <a:pt x="1257" y="11569"/>
                    <a:pt x="1478" y="12903"/>
                  </a:cubicBezTo>
                  <a:cubicBezTo>
                    <a:pt x="1698" y="14238"/>
                    <a:pt x="1919" y="14804"/>
                    <a:pt x="2084" y="14724"/>
                  </a:cubicBezTo>
                  <a:cubicBezTo>
                    <a:pt x="2249" y="14643"/>
                    <a:pt x="2359" y="13915"/>
                    <a:pt x="2580" y="12863"/>
                  </a:cubicBezTo>
                  <a:cubicBezTo>
                    <a:pt x="2800" y="11811"/>
                    <a:pt x="3131" y="10436"/>
                    <a:pt x="3406" y="9506"/>
                  </a:cubicBezTo>
                  <a:cubicBezTo>
                    <a:pt x="3682" y="8575"/>
                    <a:pt x="3902" y="8090"/>
                    <a:pt x="4123" y="8090"/>
                  </a:cubicBezTo>
                  <a:cubicBezTo>
                    <a:pt x="4343" y="8090"/>
                    <a:pt x="4564" y="8575"/>
                    <a:pt x="4674" y="9303"/>
                  </a:cubicBezTo>
                  <a:cubicBezTo>
                    <a:pt x="4784" y="10031"/>
                    <a:pt x="4784" y="11002"/>
                    <a:pt x="4894" y="11771"/>
                  </a:cubicBezTo>
                  <a:cubicBezTo>
                    <a:pt x="5004" y="12539"/>
                    <a:pt x="5225" y="13106"/>
                    <a:pt x="5611" y="13429"/>
                  </a:cubicBezTo>
                  <a:cubicBezTo>
                    <a:pt x="5996" y="13753"/>
                    <a:pt x="6547" y="13834"/>
                    <a:pt x="7098" y="13348"/>
                  </a:cubicBezTo>
                  <a:cubicBezTo>
                    <a:pt x="7649" y="12863"/>
                    <a:pt x="8200" y="11811"/>
                    <a:pt x="8586" y="10962"/>
                  </a:cubicBezTo>
                  <a:cubicBezTo>
                    <a:pt x="8972" y="10112"/>
                    <a:pt x="9192" y="9465"/>
                    <a:pt x="9302" y="8818"/>
                  </a:cubicBezTo>
                  <a:cubicBezTo>
                    <a:pt x="9413" y="8171"/>
                    <a:pt x="9413" y="7524"/>
                    <a:pt x="9302" y="7443"/>
                  </a:cubicBezTo>
                  <a:cubicBezTo>
                    <a:pt x="9192" y="7362"/>
                    <a:pt x="8972" y="7847"/>
                    <a:pt x="8917" y="8494"/>
                  </a:cubicBezTo>
                  <a:cubicBezTo>
                    <a:pt x="8862" y="9142"/>
                    <a:pt x="8972" y="9951"/>
                    <a:pt x="9137" y="10557"/>
                  </a:cubicBezTo>
                  <a:cubicBezTo>
                    <a:pt x="9302" y="11164"/>
                    <a:pt x="9523" y="11569"/>
                    <a:pt x="9964" y="11892"/>
                  </a:cubicBezTo>
                  <a:cubicBezTo>
                    <a:pt x="10404" y="12216"/>
                    <a:pt x="11066" y="12458"/>
                    <a:pt x="12113" y="12378"/>
                  </a:cubicBezTo>
                  <a:cubicBezTo>
                    <a:pt x="13159" y="12297"/>
                    <a:pt x="14592" y="11892"/>
                    <a:pt x="15584" y="11326"/>
                  </a:cubicBezTo>
                  <a:cubicBezTo>
                    <a:pt x="16576" y="10760"/>
                    <a:pt x="17127" y="10031"/>
                    <a:pt x="17513" y="9465"/>
                  </a:cubicBezTo>
                  <a:cubicBezTo>
                    <a:pt x="17898" y="8899"/>
                    <a:pt x="18119" y="8494"/>
                    <a:pt x="18064" y="8130"/>
                  </a:cubicBezTo>
                  <a:cubicBezTo>
                    <a:pt x="18008" y="7766"/>
                    <a:pt x="17678" y="7443"/>
                    <a:pt x="17237" y="7402"/>
                  </a:cubicBezTo>
                  <a:cubicBezTo>
                    <a:pt x="16796" y="7362"/>
                    <a:pt x="16245" y="7604"/>
                    <a:pt x="15859" y="8009"/>
                  </a:cubicBezTo>
                  <a:cubicBezTo>
                    <a:pt x="15474" y="8413"/>
                    <a:pt x="15253" y="8980"/>
                    <a:pt x="15143" y="9506"/>
                  </a:cubicBezTo>
                  <a:cubicBezTo>
                    <a:pt x="15033" y="10031"/>
                    <a:pt x="15033" y="10517"/>
                    <a:pt x="15308" y="10719"/>
                  </a:cubicBezTo>
                  <a:cubicBezTo>
                    <a:pt x="15584" y="10921"/>
                    <a:pt x="16135" y="10840"/>
                    <a:pt x="16576" y="10557"/>
                  </a:cubicBezTo>
                  <a:cubicBezTo>
                    <a:pt x="17017" y="10274"/>
                    <a:pt x="17347" y="9789"/>
                    <a:pt x="17678" y="9344"/>
                  </a:cubicBezTo>
                  <a:cubicBezTo>
                    <a:pt x="18008" y="8899"/>
                    <a:pt x="18339" y="8494"/>
                    <a:pt x="18615" y="8575"/>
                  </a:cubicBezTo>
                  <a:cubicBezTo>
                    <a:pt x="18890" y="8656"/>
                    <a:pt x="19111" y="9222"/>
                    <a:pt x="19551" y="10760"/>
                  </a:cubicBezTo>
                  <a:cubicBezTo>
                    <a:pt x="19992" y="12297"/>
                    <a:pt x="20653" y="14804"/>
                    <a:pt x="21039" y="16625"/>
                  </a:cubicBezTo>
                  <a:cubicBezTo>
                    <a:pt x="21425" y="18445"/>
                    <a:pt x="21535" y="19578"/>
                    <a:pt x="21425" y="20306"/>
                  </a:cubicBezTo>
                  <a:cubicBezTo>
                    <a:pt x="21315" y="21034"/>
                    <a:pt x="20984" y="21357"/>
                    <a:pt x="20213" y="21479"/>
                  </a:cubicBezTo>
                  <a:cubicBezTo>
                    <a:pt x="19441" y="21600"/>
                    <a:pt x="18229" y="21519"/>
                    <a:pt x="17292" y="20670"/>
                  </a:cubicBezTo>
                  <a:cubicBezTo>
                    <a:pt x="16355" y="19820"/>
                    <a:pt x="15694" y="18202"/>
                    <a:pt x="15033" y="16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485899" y="1869334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663699" y="1824884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84"/>
                    <a:pt x="0" y="11368"/>
                    <a:pt x="0" y="14968"/>
                  </a:cubicBezTo>
                  <a:cubicBezTo>
                    <a:pt x="0" y="18568"/>
                    <a:pt x="1080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689049" y="1656297"/>
              <a:ext cx="254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77" fill="norm" stroke="1" extrusionOk="0">
                  <a:moveTo>
                    <a:pt x="19978" y="5577"/>
                  </a:moveTo>
                  <a:cubicBezTo>
                    <a:pt x="11670" y="1977"/>
                    <a:pt x="3363" y="-1623"/>
                    <a:pt x="870" y="777"/>
                  </a:cubicBezTo>
                  <a:cubicBezTo>
                    <a:pt x="-1622" y="3177"/>
                    <a:pt x="1701" y="11577"/>
                    <a:pt x="5024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784349" y="1716481"/>
              <a:ext cx="133351" cy="19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5564"/>
                  </a:moveTo>
                  <a:cubicBezTo>
                    <a:pt x="343" y="6483"/>
                    <a:pt x="686" y="7402"/>
                    <a:pt x="1200" y="6828"/>
                  </a:cubicBezTo>
                  <a:cubicBezTo>
                    <a:pt x="1714" y="6253"/>
                    <a:pt x="2400" y="4185"/>
                    <a:pt x="3257" y="2691"/>
                  </a:cubicBezTo>
                  <a:cubicBezTo>
                    <a:pt x="4114" y="1198"/>
                    <a:pt x="5143" y="279"/>
                    <a:pt x="6514" y="49"/>
                  </a:cubicBezTo>
                  <a:cubicBezTo>
                    <a:pt x="7886" y="-181"/>
                    <a:pt x="9600" y="279"/>
                    <a:pt x="12171" y="3955"/>
                  </a:cubicBezTo>
                  <a:cubicBezTo>
                    <a:pt x="14743" y="7632"/>
                    <a:pt x="18171" y="14525"/>
                    <a:pt x="2160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809749" y="1767734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1152"/>
                    <a:pt x="0" y="2304"/>
                    <a:pt x="0" y="5328"/>
                  </a:cubicBezTo>
                  <a:cubicBezTo>
                    <a:pt x="0" y="8352"/>
                    <a:pt x="4320" y="13248"/>
                    <a:pt x="8640" y="16272"/>
                  </a:cubicBezTo>
                  <a:cubicBezTo>
                    <a:pt x="12960" y="19296"/>
                    <a:pt x="1728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335028" y="1737721"/>
              <a:ext cx="160522" cy="18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90" fill="norm" stroke="1" extrusionOk="0">
                  <a:moveTo>
                    <a:pt x="5216" y="9163"/>
                  </a:moveTo>
                  <a:cubicBezTo>
                    <a:pt x="3832" y="9163"/>
                    <a:pt x="2447" y="9163"/>
                    <a:pt x="2863" y="8923"/>
                  </a:cubicBezTo>
                  <a:cubicBezTo>
                    <a:pt x="3278" y="8683"/>
                    <a:pt x="5493" y="8203"/>
                    <a:pt x="7293" y="7243"/>
                  </a:cubicBezTo>
                  <a:cubicBezTo>
                    <a:pt x="9093" y="6283"/>
                    <a:pt x="10478" y="4843"/>
                    <a:pt x="11170" y="3523"/>
                  </a:cubicBezTo>
                  <a:cubicBezTo>
                    <a:pt x="11863" y="2203"/>
                    <a:pt x="11863" y="1003"/>
                    <a:pt x="11170" y="403"/>
                  </a:cubicBezTo>
                  <a:cubicBezTo>
                    <a:pt x="10478" y="-197"/>
                    <a:pt x="9093" y="-197"/>
                    <a:pt x="7293" y="883"/>
                  </a:cubicBezTo>
                  <a:cubicBezTo>
                    <a:pt x="5493" y="1963"/>
                    <a:pt x="3278" y="4123"/>
                    <a:pt x="1755" y="7243"/>
                  </a:cubicBezTo>
                  <a:cubicBezTo>
                    <a:pt x="232" y="10363"/>
                    <a:pt x="-599" y="14443"/>
                    <a:pt x="509" y="17203"/>
                  </a:cubicBezTo>
                  <a:cubicBezTo>
                    <a:pt x="1616" y="19963"/>
                    <a:pt x="4663" y="21403"/>
                    <a:pt x="8401" y="21283"/>
                  </a:cubicBezTo>
                  <a:cubicBezTo>
                    <a:pt x="12139" y="21163"/>
                    <a:pt x="16570" y="19483"/>
                    <a:pt x="21001" y="17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563908" y="1708691"/>
              <a:ext cx="109442" cy="22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24" fill="norm" stroke="1" extrusionOk="0">
                  <a:moveTo>
                    <a:pt x="21072" y="176"/>
                  </a:moveTo>
                  <a:cubicBezTo>
                    <a:pt x="16997" y="-21"/>
                    <a:pt x="12921" y="-217"/>
                    <a:pt x="8846" y="568"/>
                  </a:cubicBezTo>
                  <a:cubicBezTo>
                    <a:pt x="4770" y="1354"/>
                    <a:pt x="695" y="3121"/>
                    <a:pt x="83" y="5183"/>
                  </a:cubicBezTo>
                  <a:cubicBezTo>
                    <a:pt x="-528" y="7245"/>
                    <a:pt x="2325" y="9601"/>
                    <a:pt x="5178" y="11565"/>
                  </a:cubicBezTo>
                  <a:cubicBezTo>
                    <a:pt x="8030" y="13528"/>
                    <a:pt x="10883" y="15099"/>
                    <a:pt x="12514" y="16474"/>
                  </a:cubicBezTo>
                  <a:cubicBezTo>
                    <a:pt x="14144" y="17848"/>
                    <a:pt x="14551" y="19027"/>
                    <a:pt x="13736" y="19910"/>
                  </a:cubicBezTo>
                  <a:cubicBezTo>
                    <a:pt x="12921" y="20794"/>
                    <a:pt x="10883" y="21383"/>
                    <a:pt x="9253" y="21187"/>
                  </a:cubicBezTo>
                  <a:cubicBezTo>
                    <a:pt x="7623" y="20990"/>
                    <a:pt x="6400" y="20008"/>
                    <a:pt x="5178" y="1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731411" y="1494684"/>
              <a:ext cx="119739" cy="49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9" fill="norm" stroke="1" extrusionOk="0">
                  <a:moveTo>
                    <a:pt x="15753" y="0"/>
                  </a:moveTo>
                  <a:cubicBezTo>
                    <a:pt x="11584" y="2941"/>
                    <a:pt x="7416" y="5883"/>
                    <a:pt x="4763" y="9100"/>
                  </a:cubicBezTo>
                  <a:cubicBezTo>
                    <a:pt x="2111" y="12317"/>
                    <a:pt x="974" y="15809"/>
                    <a:pt x="405" y="17786"/>
                  </a:cubicBezTo>
                  <a:cubicBezTo>
                    <a:pt x="-163" y="19762"/>
                    <a:pt x="-163" y="20221"/>
                    <a:pt x="595" y="20635"/>
                  </a:cubicBezTo>
                  <a:cubicBezTo>
                    <a:pt x="1353" y="21049"/>
                    <a:pt x="2869" y="21416"/>
                    <a:pt x="4763" y="21508"/>
                  </a:cubicBezTo>
                  <a:cubicBezTo>
                    <a:pt x="6658" y="21600"/>
                    <a:pt x="8932" y="21416"/>
                    <a:pt x="11774" y="20313"/>
                  </a:cubicBezTo>
                  <a:cubicBezTo>
                    <a:pt x="14616" y="19210"/>
                    <a:pt x="18026" y="17188"/>
                    <a:pt x="21437" y="15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716671" y="1710584"/>
              <a:ext cx="248779" cy="7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9" fill="norm" stroke="1" extrusionOk="0">
                  <a:moveTo>
                    <a:pt x="5040" y="18758"/>
                  </a:moveTo>
                  <a:cubicBezTo>
                    <a:pt x="4125" y="18758"/>
                    <a:pt x="3210" y="18758"/>
                    <a:pt x="2203" y="19326"/>
                  </a:cubicBezTo>
                  <a:cubicBezTo>
                    <a:pt x="1196" y="19895"/>
                    <a:pt x="98" y="21032"/>
                    <a:pt x="7" y="21316"/>
                  </a:cubicBezTo>
                  <a:cubicBezTo>
                    <a:pt x="-85" y="21600"/>
                    <a:pt x="830" y="21032"/>
                    <a:pt x="4583" y="17337"/>
                  </a:cubicBezTo>
                  <a:cubicBezTo>
                    <a:pt x="8335" y="13642"/>
                    <a:pt x="14925" y="6821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661055" y="1482929"/>
              <a:ext cx="390246" cy="56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1" fill="norm" stroke="1" extrusionOk="0">
                  <a:moveTo>
                    <a:pt x="10668" y="3096"/>
                  </a:moveTo>
                  <a:cubicBezTo>
                    <a:pt x="10668" y="2212"/>
                    <a:pt x="10668" y="1329"/>
                    <a:pt x="10434" y="767"/>
                  </a:cubicBezTo>
                  <a:cubicBezTo>
                    <a:pt x="10201" y="205"/>
                    <a:pt x="9734" y="-36"/>
                    <a:pt x="9325" y="4"/>
                  </a:cubicBezTo>
                  <a:cubicBezTo>
                    <a:pt x="8916" y="44"/>
                    <a:pt x="8566" y="365"/>
                    <a:pt x="7924" y="1971"/>
                  </a:cubicBezTo>
                  <a:cubicBezTo>
                    <a:pt x="7282" y="3577"/>
                    <a:pt x="6348" y="6468"/>
                    <a:pt x="5881" y="9439"/>
                  </a:cubicBezTo>
                  <a:cubicBezTo>
                    <a:pt x="5414" y="12410"/>
                    <a:pt x="5414" y="15461"/>
                    <a:pt x="5355" y="17228"/>
                  </a:cubicBezTo>
                  <a:cubicBezTo>
                    <a:pt x="5297" y="18994"/>
                    <a:pt x="5180" y="19476"/>
                    <a:pt x="4947" y="19998"/>
                  </a:cubicBezTo>
                  <a:cubicBezTo>
                    <a:pt x="4713" y="20520"/>
                    <a:pt x="4363" y="21082"/>
                    <a:pt x="3896" y="21323"/>
                  </a:cubicBezTo>
                  <a:cubicBezTo>
                    <a:pt x="3429" y="21564"/>
                    <a:pt x="2845" y="21484"/>
                    <a:pt x="2203" y="20922"/>
                  </a:cubicBezTo>
                  <a:cubicBezTo>
                    <a:pt x="1561" y="20360"/>
                    <a:pt x="860" y="19316"/>
                    <a:pt x="451" y="18593"/>
                  </a:cubicBezTo>
                  <a:cubicBezTo>
                    <a:pt x="43" y="17870"/>
                    <a:pt x="-74" y="17469"/>
                    <a:pt x="43" y="17107"/>
                  </a:cubicBezTo>
                  <a:cubicBezTo>
                    <a:pt x="160" y="16746"/>
                    <a:pt x="510" y="16425"/>
                    <a:pt x="1561" y="16104"/>
                  </a:cubicBezTo>
                  <a:cubicBezTo>
                    <a:pt x="2611" y="15783"/>
                    <a:pt x="4363" y="15461"/>
                    <a:pt x="5881" y="15180"/>
                  </a:cubicBezTo>
                  <a:cubicBezTo>
                    <a:pt x="7398" y="14899"/>
                    <a:pt x="8683" y="14658"/>
                    <a:pt x="9675" y="14418"/>
                  </a:cubicBezTo>
                  <a:cubicBezTo>
                    <a:pt x="10668" y="14177"/>
                    <a:pt x="11368" y="13936"/>
                    <a:pt x="11368" y="13896"/>
                  </a:cubicBezTo>
                  <a:cubicBezTo>
                    <a:pt x="11368" y="13855"/>
                    <a:pt x="10668" y="14016"/>
                    <a:pt x="9734" y="14458"/>
                  </a:cubicBezTo>
                  <a:cubicBezTo>
                    <a:pt x="8800" y="14899"/>
                    <a:pt x="7632" y="15622"/>
                    <a:pt x="7048" y="16224"/>
                  </a:cubicBezTo>
                  <a:cubicBezTo>
                    <a:pt x="6464" y="16826"/>
                    <a:pt x="6464" y="17308"/>
                    <a:pt x="6581" y="17750"/>
                  </a:cubicBezTo>
                  <a:cubicBezTo>
                    <a:pt x="6698" y="18192"/>
                    <a:pt x="6931" y="18593"/>
                    <a:pt x="7398" y="18914"/>
                  </a:cubicBezTo>
                  <a:cubicBezTo>
                    <a:pt x="7865" y="19235"/>
                    <a:pt x="8566" y="19476"/>
                    <a:pt x="9208" y="19557"/>
                  </a:cubicBezTo>
                  <a:cubicBezTo>
                    <a:pt x="9850" y="19637"/>
                    <a:pt x="10434" y="19557"/>
                    <a:pt x="10960" y="18994"/>
                  </a:cubicBezTo>
                  <a:cubicBezTo>
                    <a:pt x="11485" y="18432"/>
                    <a:pt x="11952" y="17389"/>
                    <a:pt x="12185" y="16586"/>
                  </a:cubicBezTo>
                  <a:cubicBezTo>
                    <a:pt x="12419" y="15783"/>
                    <a:pt x="12419" y="15221"/>
                    <a:pt x="12244" y="14618"/>
                  </a:cubicBezTo>
                  <a:cubicBezTo>
                    <a:pt x="12069" y="14016"/>
                    <a:pt x="11718" y="13374"/>
                    <a:pt x="11835" y="13293"/>
                  </a:cubicBezTo>
                  <a:cubicBezTo>
                    <a:pt x="11952" y="13213"/>
                    <a:pt x="12536" y="13695"/>
                    <a:pt x="13703" y="14618"/>
                  </a:cubicBezTo>
                  <a:cubicBezTo>
                    <a:pt x="14871" y="15542"/>
                    <a:pt x="16622" y="16907"/>
                    <a:pt x="17556" y="17790"/>
                  </a:cubicBezTo>
                  <a:cubicBezTo>
                    <a:pt x="18490" y="18673"/>
                    <a:pt x="18607" y="19075"/>
                    <a:pt x="18665" y="19516"/>
                  </a:cubicBezTo>
                  <a:cubicBezTo>
                    <a:pt x="18724" y="19958"/>
                    <a:pt x="18724" y="20440"/>
                    <a:pt x="18549" y="20520"/>
                  </a:cubicBezTo>
                  <a:cubicBezTo>
                    <a:pt x="18374" y="20600"/>
                    <a:pt x="18023" y="20279"/>
                    <a:pt x="17848" y="19276"/>
                  </a:cubicBezTo>
                  <a:cubicBezTo>
                    <a:pt x="17673" y="18272"/>
                    <a:pt x="17673" y="16586"/>
                    <a:pt x="18315" y="15301"/>
                  </a:cubicBezTo>
                  <a:cubicBezTo>
                    <a:pt x="18957" y="14016"/>
                    <a:pt x="20242" y="13133"/>
                    <a:pt x="21526" y="12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654549" y="1799484"/>
              <a:ext cx="84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16"/>
                    <a:pt x="21600" y="10232"/>
                    <a:pt x="21600" y="13832"/>
                  </a:cubicBezTo>
                  <a:cubicBezTo>
                    <a:pt x="21600" y="17432"/>
                    <a:pt x="10800" y="19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673599" y="167248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747365" y="1418484"/>
              <a:ext cx="250086" cy="41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0" fill="norm" stroke="1" extrusionOk="0">
                  <a:moveTo>
                    <a:pt x="8922" y="0"/>
                  </a:moveTo>
                  <a:cubicBezTo>
                    <a:pt x="7651" y="2094"/>
                    <a:pt x="6380" y="4188"/>
                    <a:pt x="5564" y="7163"/>
                  </a:cubicBezTo>
                  <a:cubicBezTo>
                    <a:pt x="4747" y="10139"/>
                    <a:pt x="4384" y="13996"/>
                    <a:pt x="4293" y="16476"/>
                  </a:cubicBezTo>
                  <a:cubicBezTo>
                    <a:pt x="4202" y="18955"/>
                    <a:pt x="4384" y="20057"/>
                    <a:pt x="4928" y="20718"/>
                  </a:cubicBezTo>
                  <a:cubicBezTo>
                    <a:pt x="5473" y="21380"/>
                    <a:pt x="6380" y="21600"/>
                    <a:pt x="7016" y="21324"/>
                  </a:cubicBezTo>
                  <a:cubicBezTo>
                    <a:pt x="7651" y="21049"/>
                    <a:pt x="8014" y="20278"/>
                    <a:pt x="7560" y="18735"/>
                  </a:cubicBezTo>
                  <a:cubicBezTo>
                    <a:pt x="7107" y="17192"/>
                    <a:pt x="5836" y="14878"/>
                    <a:pt x="4838" y="13500"/>
                  </a:cubicBezTo>
                  <a:cubicBezTo>
                    <a:pt x="3839" y="12122"/>
                    <a:pt x="3113" y="11682"/>
                    <a:pt x="2206" y="11461"/>
                  </a:cubicBezTo>
                  <a:cubicBezTo>
                    <a:pt x="1298" y="11241"/>
                    <a:pt x="209" y="11241"/>
                    <a:pt x="28" y="10965"/>
                  </a:cubicBezTo>
                  <a:cubicBezTo>
                    <a:pt x="-154" y="10690"/>
                    <a:pt x="572" y="10139"/>
                    <a:pt x="2206" y="9092"/>
                  </a:cubicBezTo>
                  <a:cubicBezTo>
                    <a:pt x="3839" y="8045"/>
                    <a:pt x="6380" y="6502"/>
                    <a:pt x="8196" y="5400"/>
                  </a:cubicBezTo>
                  <a:cubicBezTo>
                    <a:pt x="10011" y="4298"/>
                    <a:pt x="11100" y="3637"/>
                    <a:pt x="11644" y="3802"/>
                  </a:cubicBezTo>
                  <a:cubicBezTo>
                    <a:pt x="12189" y="3967"/>
                    <a:pt x="12189" y="4959"/>
                    <a:pt x="12098" y="7439"/>
                  </a:cubicBezTo>
                  <a:cubicBezTo>
                    <a:pt x="12007" y="9918"/>
                    <a:pt x="11826" y="13886"/>
                    <a:pt x="12189" y="15263"/>
                  </a:cubicBezTo>
                  <a:cubicBezTo>
                    <a:pt x="12552" y="16641"/>
                    <a:pt x="13459" y="15429"/>
                    <a:pt x="14276" y="14547"/>
                  </a:cubicBezTo>
                  <a:cubicBezTo>
                    <a:pt x="15093" y="13665"/>
                    <a:pt x="15819" y="13114"/>
                    <a:pt x="16636" y="12784"/>
                  </a:cubicBezTo>
                  <a:cubicBezTo>
                    <a:pt x="17453" y="12453"/>
                    <a:pt x="18360" y="12343"/>
                    <a:pt x="19086" y="12673"/>
                  </a:cubicBezTo>
                  <a:cubicBezTo>
                    <a:pt x="19812" y="13004"/>
                    <a:pt x="20357" y="13776"/>
                    <a:pt x="20720" y="14933"/>
                  </a:cubicBezTo>
                  <a:cubicBezTo>
                    <a:pt x="21083" y="16090"/>
                    <a:pt x="21264" y="17633"/>
                    <a:pt x="21446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295899" y="1932834"/>
              <a:ext cx="222251" cy="18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411" y="6382"/>
                    <a:pt x="823" y="12764"/>
                    <a:pt x="1029" y="16568"/>
                  </a:cubicBezTo>
                  <a:cubicBezTo>
                    <a:pt x="1234" y="20373"/>
                    <a:pt x="1234" y="21600"/>
                    <a:pt x="1131" y="21355"/>
                  </a:cubicBezTo>
                  <a:cubicBezTo>
                    <a:pt x="1029" y="21109"/>
                    <a:pt x="823" y="19391"/>
                    <a:pt x="926" y="16323"/>
                  </a:cubicBezTo>
                  <a:cubicBezTo>
                    <a:pt x="1029" y="13255"/>
                    <a:pt x="1440" y="8836"/>
                    <a:pt x="2057" y="6014"/>
                  </a:cubicBezTo>
                  <a:cubicBezTo>
                    <a:pt x="2674" y="3191"/>
                    <a:pt x="3497" y="1964"/>
                    <a:pt x="4217" y="2086"/>
                  </a:cubicBezTo>
                  <a:cubicBezTo>
                    <a:pt x="4937" y="2209"/>
                    <a:pt x="5554" y="3682"/>
                    <a:pt x="6069" y="5032"/>
                  </a:cubicBezTo>
                  <a:cubicBezTo>
                    <a:pt x="6583" y="6382"/>
                    <a:pt x="6994" y="7609"/>
                    <a:pt x="7406" y="8836"/>
                  </a:cubicBezTo>
                  <a:cubicBezTo>
                    <a:pt x="7817" y="10064"/>
                    <a:pt x="8229" y="11291"/>
                    <a:pt x="8846" y="11536"/>
                  </a:cubicBezTo>
                  <a:cubicBezTo>
                    <a:pt x="9463" y="11782"/>
                    <a:pt x="10286" y="11045"/>
                    <a:pt x="11211" y="9327"/>
                  </a:cubicBezTo>
                  <a:cubicBezTo>
                    <a:pt x="12137" y="7609"/>
                    <a:pt x="13166" y="4909"/>
                    <a:pt x="14091" y="3191"/>
                  </a:cubicBezTo>
                  <a:cubicBezTo>
                    <a:pt x="15017" y="1473"/>
                    <a:pt x="15840" y="736"/>
                    <a:pt x="16560" y="982"/>
                  </a:cubicBezTo>
                  <a:cubicBezTo>
                    <a:pt x="17280" y="1227"/>
                    <a:pt x="17897" y="2455"/>
                    <a:pt x="18309" y="5032"/>
                  </a:cubicBezTo>
                  <a:cubicBezTo>
                    <a:pt x="18720" y="7609"/>
                    <a:pt x="18926" y="11536"/>
                    <a:pt x="19440" y="14114"/>
                  </a:cubicBezTo>
                  <a:cubicBezTo>
                    <a:pt x="19954" y="16691"/>
                    <a:pt x="20777" y="17918"/>
                    <a:pt x="21600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568941" y="1966600"/>
              <a:ext cx="73294" cy="14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175" fill="norm" stroke="1" extrusionOk="0">
                  <a:moveTo>
                    <a:pt x="16202" y="5415"/>
                  </a:moveTo>
                  <a:cubicBezTo>
                    <a:pt x="16202" y="3509"/>
                    <a:pt x="16202" y="1603"/>
                    <a:pt x="14702" y="650"/>
                  </a:cubicBezTo>
                  <a:cubicBezTo>
                    <a:pt x="13202" y="-303"/>
                    <a:pt x="10202" y="-303"/>
                    <a:pt x="7202" y="1285"/>
                  </a:cubicBezTo>
                  <a:cubicBezTo>
                    <a:pt x="4202" y="2873"/>
                    <a:pt x="1202" y="6050"/>
                    <a:pt x="302" y="9385"/>
                  </a:cubicBezTo>
                  <a:cubicBezTo>
                    <a:pt x="-598" y="12721"/>
                    <a:pt x="602" y="16215"/>
                    <a:pt x="2702" y="18279"/>
                  </a:cubicBezTo>
                  <a:cubicBezTo>
                    <a:pt x="4802" y="20344"/>
                    <a:pt x="7802" y="20979"/>
                    <a:pt x="10802" y="21138"/>
                  </a:cubicBezTo>
                  <a:cubicBezTo>
                    <a:pt x="13802" y="21297"/>
                    <a:pt x="16802" y="20979"/>
                    <a:pt x="18602" y="19232"/>
                  </a:cubicBezTo>
                  <a:cubicBezTo>
                    <a:pt x="20402" y="17485"/>
                    <a:pt x="21002" y="14309"/>
                    <a:pt x="20702" y="11768"/>
                  </a:cubicBezTo>
                  <a:cubicBezTo>
                    <a:pt x="20402" y="9226"/>
                    <a:pt x="19202" y="7321"/>
                    <a:pt x="18002" y="5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676899" y="1951884"/>
              <a:ext cx="215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847" y="1543"/>
                    <a:pt x="1694" y="0"/>
                    <a:pt x="2329" y="0"/>
                  </a:cubicBezTo>
                  <a:cubicBezTo>
                    <a:pt x="2965" y="0"/>
                    <a:pt x="3388" y="1543"/>
                    <a:pt x="3706" y="4500"/>
                  </a:cubicBezTo>
                  <a:cubicBezTo>
                    <a:pt x="4024" y="7457"/>
                    <a:pt x="4235" y="11829"/>
                    <a:pt x="4341" y="14786"/>
                  </a:cubicBezTo>
                  <a:cubicBezTo>
                    <a:pt x="4447" y="17743"/>
                    <a:pt x="4447" y="19286"/>
                    <a:pt x="4447" y="19286"/>
                  </a:cubicBezTo>
                  <a:cubicBezTo>
                    <a:pt x="4447" y="19286"/>
                    <a:pt x="4447" y="17743"/>
                    <a:pt x="4659" y="15043"/>
                  </a:cubicBezTo>
                  <a:cubicBezTo>
                    <a:pt x="4871" y="12343"/>
                    <a:pt x="5294" y="8486"/>
                    <a:pt x="5824" y="5914"/>
                  </a:cubicBezTo>
                  <a:cubicBezTo>
                    <a:pt x="6353" y="3343"/>
                    <a:pt x="6988" y="2057"/>
                    <a:pt x="7518" y="2443"/>
                  </a:cubicBezTo>
                  <a:cubicBezTo>
                    <a:pt x="8047" y="2829"/>
                    <a:pt x="8471" y="4886"/>
                    <a:pt x="8682" y="6557"/>
                  </a:cubicBezTo>
                  <a:cubicBezTo>
                    <a:pt x="8894" y="8229"/>
                    <a:pt x="8894" y="9514"/>
                    <a:pt x="8894" y="10800"/>
                  </a:cubicBezTo>
                  <a:cubicBezTo>
                    <a:pt x="8894" y="12086"/>
                    <a:pt x="8894" y="13371"/>
                    <a:pt x="9212" y="13500"/>
                  </a:cubicBezTo>
                  <a:cubicBezTo>
                    <a:pt x="9529" y="13629"/>
                    <a:pt x="10165" y="12600"/>
                    <a:pt x="11118" y="10929"/>
                  </a:cubicBezTo>
                  <a:cubicBezTo>
                    <a:pt x="12071" y="9257"/>
                    <a:pt x="13341" y="6943"/>
                    <a:pt x="14506" y="5657"/>
                  </a:cubicBezTo>
                  <a:cubicBezTo>
                    <a:pt x="15671" y="4371"/>
                    <a:pt x="16729" y="4114"/>
                    <a:pt x="17471" y="4629"/>
                  </a:cubicBezTo>
                  <a:cubicBezTo>
                    <a:pt x="18212" y="5143"/>
                    <a:pt x="18635" y="6429"/>
                    <a:pt x="19271" y="9386"/>
                  </a:cubicBezTo>
                  <a:cubicBezTo>
                    <a:pt x="19906" y="12343"/>
                    <a:pt x="20753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935815" y="1958837"/>
              <a:ext cx="274485" cy="17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73" fill="norm" stroke="1" extrusionOk="0">
                  <a:moveTo>
                    <a:pt x="2090" y="5264"/>
                  </a:moveTo>
                  <a:cubicBezTo>
                    <a:pt x="2915" y="5772"/>
                    <a:pt x="3739" y="6280"/>
                    <a:pt x="4399" y="6026"/>
                  </a:cubicBezTo>
                  <a:cubicBezTo>
                    <a:pt x="5058" y="5772"/>
                    <a:pt x="5553" y="4755"/>
                    <a:pt x="5800" y="3485"/>
                  </a:cubicBezTo>
                  <a:cubicBezTo>
                    <a:pt x="6048" y="2214"/>
                    <a:pt x="6048" y="689"/>
                    <a:pt x="5635" y="181"/>
                  </a:cubicBezTo>
                  <a:cubicBezTo>
                    <a:pt x="5223" y="-327"/>
                    <a:pt x="4399" y="181"/>
                    <a:pt x="3327" y="2341"/>
                  </a:cubicBezTo>
                  <a:cubicBezTo>
                    <a:pt x="2255" y="4501"/>
                    <a:pt x="936" y="8313"/>
                    <a:pt x="359" y="11617"/>
                  </a:cubicBezTo>
                  <a:cubicBezTo>
                    <a:pt x="-218" y="14920"/>
                    <a:pt x="-53" y="17715"/>
                    <a:pt x="524" y="19240"/>
                  </a:cubicBezTo>
                  <a:cubicBezTo>
                    <a:pt x="1101" y="20765"/>
                    <a:pt x="2090" y="21019"/>
                    <a:pt x="3574" y="19494"/>
                  </a:cubicBezTo>
                  <a:cubicBezTo>
                    <a:pt x="5058" y="17969"/>
                    <a:pt x="7037" y="14666"/>
                    <a:pt x="8274" y="12379"/>
                  </a:cubicBezTo>
                  <a:cubicBezTo>
                    <a:pt x="9510" y="10092"/>
                    <a:pt x="10005" y="8821"/>
                    <a:pt x="10417" y="8821"/>
                  </a:cubicBezTo>
                  <a:cubicBezTo>
                    <a:pt x="10829" y="8821"/>
                    <a:pt x="11159" y="10092"/>
                    <a:pt x="11324" y="11871"/>
                  </a:cubicBezTo>
                  <a:cubicBezTo>
                    <a:pt x="11489" y="13649"/>
                    <a:pt x="11489" y="15937"/>
                    <a:pt x="11571" y="16445"/>
                  </a:cubicBezTo>
                  <a:cubicBezTo>
                    <a:pt x="11654" y="16953"/>
                    <a:pt x="11819" y="15682"/>
                    <a:pt x="12313" y="13777"/>
                  </a:cubicBezTo>
                  <a:cubicBezTo>
                    <a:pt x="12808" y="11871"/>
                    <a:pt x="13632" y="9329"/>
                    <a:pt x="14292" y="7297"/>
                  </a:cubicBezTo>
                  <a:cubicBezTo>
                    <a:pt x="14951" y="5264"/>
                    <a:pt x="15446" y="3739"/>
                    <a:pt x="16353" y="2849"/>
                  </a:cubicBezTo>
                  <a:cubicBezTo>
                    <a:pt x="17260" y="1960"/>
                    <a:pt x="18579" y="1706"/>
                    <a:pt x="19486" y="2595"/>
                  </a:cubicBezTo>
                  <a:cubicBezTo>
                    <a:pt x="20393" y="3485"/>
                    <a:pt x="20887" y="5518"/>
                    <a:pt x="21135" y="8821"/>
                  </a:cubicBezTo>
                  <a:cubicBezTo>
                    <a:pt x="21382" y="12125"/>
                    <a:pt x="21382" y="16699"/>
                    <a:pt x="21382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258219" y="1742334"/>
              <a:ext cx="129881" cy="42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1" fill="norm" stroke="1" extrusionOk="0">
                  <a:moveTo>
                    <a:pt x="13016" y="0"/>
                  </a:moveTo>
                  <a:cubicBezTo>
                    <a:pt x="9532" y="3086"/>
                    <a:pt x="6048" y="6171"/>
                    <a:pt x="3783" y="9470"/>
                  </a:cubicBezTo>
                  <a:cubicBezTo>
                    <a:pt x="1519" y="12768"/>
                    <a:pt x="474" y="16280"/>
                    <a:pt x="125" y="18301"/>
                  </a:cubicBezTo>
                  <a:cubicBezTo>
                    <a:pt x="-223" y="20323"/>
                    <a:pt x="125" y="20855"/>
                    <a:pt x="1519" y="21174"/>
                  </a:cubicBezTo>
                  <a:cubicBezTo>
                    <a:pt x="2912" y="21494"/>
                    <a:pt x="5351" y="21600"/>
                    <a:pt x="8835" y="20483"/>
                  </a:cubicBezTo>
                  <a:cubicBezTo>
                    <a:pt x="12319" y="19366"/>
                    <a:pt x="16848" y="17025"/>
                    <a:pt x="21377" y="14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254477" y="1901084"/>
              <a:ext cx="13997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7779" y="21600"/>
                  </a:moveTo>
                  <a:cubicBezTo>
                    <a:pt x="6167" y="21600"/>
                    <a:pt x="4555" y="21600"/>
                    <a:pt x="2943" y="21600"/>
                  </a:cubicBezTo>
                  <a:cubicBezTo>
                    <a:pt x="1331" y="21600"/>
                    <a:pt x="-281" y="21600"/>
                    <a:pt x="41" y="19800"/>
                  </a:cubicBezTo>
                  <a:cubicBezTo>
                    <a:pt x="364" y="18000"/>
                    <a:pt x="2620" y="14400"/>
                    <a:pt x="6489" y="10800"/>
                  </a:cubicBezTo>
                  <a:cubicBezTo>
                    <a:pt x="10358" y="7200"/>
                    <a:pt x="15838" y="3600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483349" y="1894734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476999" y="2066184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613899" y="1152510"/>
              <a:ext cx="1346201" cy="11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1223" y="1063"/>
                  </a:moveTo>
                  <a:cubicBezTo>
                    <a:pt x="951" y="1463"/>
                    <a:pt x="679" y="1863"/>
                    <a:pt x="442" y="2063"/>
                  </a:cubicBezTo>
                  <a:cubicBezTo>
                    <a:pt x="204" y="2263"/>
                    <a:pt x="0" y="2263"/>
                    <a:pt x="0" y="2463"/>
                  </a:cubicBezTo>
                  <a:cubicBezTo>
                    <a:pt x="0" y="2663"/>
                    <a:pt x="204" y="3063"/>
                    <a:pt x="968" y="3063"/>
                  </a:cubicBezTo>
                  <a:cubicBezTo>
                    <a:pt x="1732" y="3063"/>
                    <a:pt x="3057" y="2663"/>
                    <a:pt x="4432" y="2063"/>
                  </a:cubicBezTo>
                  <a:cubicBezTo>
                    <a:pt x="5808" y="1463"/>
                    <a:pt x="7234" y="663"/>
                    <a:pt x="8558" y="263"/>
                  </a:cubicBezTo>
                  <a:cubicBezTo>
                    <a:pt x="9883" y="-137"/>
                    <a:pt x="11106" y="-137"/>
                    <a:pt x="12413" y="663"/>
                  </a:cubicBezTo>
                  <a:cubicBezTo>
                    <a:pt x="13721" y="1463"/>
                    <a:pt x="15113" y="3063"/>
                    <a:pt x="16081" y="4263"/>
                  </a:cubicBezTo>
                  <a:cubicBezTo>
                    <a:pt x="17049" y="5463"/>
                    <a:pt x="17592" y="6263"/>
                    <a:pt x="17949" y="6663"/>
                  </a:cubicBezTo>
                  <a:cubicBezTo>
                    <a:pt x="18306" y="7063"/>
                    <a:pt x="18475" y="7063"/>
                    <a:pt x="18034" y="7263"/>
                  </a:cubicBezTo>
                  <a:cubicBezTo>
                    <a:pt x="17592" y="7463"/>
                    <a:pt x="16540" y="7863"/>
                    <a:pt x="15402" y="8063"/>
                  </a:cubicBezTo>
                  <a:cubicBezTo>
                    <a:pt x="14264" y="8263"/>
                    <a:pt x="13042" y="8263"/>
                    <a:pt x="11802" y="8463"/>
                  </a:cubicBezTo>
                  <a:cubicBezTo>
                    <a:pt x="10562" y="8663"/>
                    <a:pt x="9306" y="9063"/>
                    <a:pt x="8185" y="10263"/>
                  </a:cubicBezTo>
                  <a:cubicBezTo>
                    <a:pt x="7064" y="11463"/>
                    <a:pt x="6079" y="13463"/>
                    <a:pt x="5519" y="15063"/>
                  </a:cubicBezTo>
                  <a:cubicBezTo>
                    <a:pt x="4958" y="16663"/>
                    <a:pt x="4823" y="17863"/>
                    <a:pt x="4840" y="18863"/>
                  </a:cubicBezTo>
                  <a:cubicBezTo>
                    <a:pt x="4857" y="19863"/>
                    <a:pt x="5026" y="20663"/>
                    <a:pt x="5689" y="21063"/>
                  </a:cubicBezTo>
                  <a:cubicBezTo>
                    <a:pt x="6351" y="21463"/>
                    <a:pt x="7506" y="21463"/>
                    <a:pt x="8643" y="20463"/>
                  </a:cubicBezTo>
                  <a:cubicBezTo>
                    <a:pt x="9781" y="19463"/>
                    <a:pt x="10902" y="17463"/>
                    <a:pt x="12277" y="15263"/>
                  </a:cubicBezTo>
                  <a:cubicBezTo>
                    <a:pt x="13653" y="13063"/>
                    <a:pt x="15283" y="10663"/>
                    <a:pt x="16879" y="8863"/>
                  </a:cubicBezTo>
                  <a:cubicBezTo>
                    <a:pt x="18475" y="7063"/>
                    <a:pt x="20038" y="5863"/>
                    <a:pt x="21600" y="4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642099" y="3049211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018" y="4868"/>
                    <a:pt x="10036" y="-1303"/>
                    <a:pt x="13636" y="240"/>
                  </a:cubicBezTo>
                  <a:cubicBezTo>
                    <a:pt x="17236" y="1783"/>
                    <a:pt x="19418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718299" y="316473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8000"/>
                    <a:pt x="8308" y="14400"/>
                    <a:pt x="11908" y="10800"/>
                  </a:cubicBezTo>
                  <a:cubicBezTo>
                    <a:pt x="15508" y="7200"/>
                    <a:pt x="1855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256332" y="2829429"/>
              <a:ext cx="700218" cy="68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5" fill="norm" stroke="1" extrusionOk="0">
                  <a:moveTo>
                    <a:pt x="19571" y="160"/>
                  </a:moveTo>
                  <a:cubicBezTo>
                    <a:pt x="19246" y="28"/>
                    <a:pt x="18921" y="-105"/>
                    <a:pt x="18270" y="127"/>
                  </a:cubicBezTo>
                  <a:cubicBezTo>
                    <a:pt x="17619" y="359"/>
                    <a:pt x="16643" y="955"/>
                    <a:pt x="15082" y="1816"/>
                  </a:cubicBezTo>
                  <a:cubicBezTo>
                    <a:pt x="13521" y="2678"/>
                    <a:pt x="11374" y="3804"/>
                    <a:pt x="9292" y="4831"/>
                  </a:cubicBezTo>
                  <a:cubicBezTo>
                    <a:pt x="7210" y="5858"/>
                    <a:pt x="5193" y="6786"/>
                    <a:pt x="4022" y="7349"/>
                  </a:cubicBezTo>
                  <a:cubicBezTo>
                    <a:pt x="2851" y="7912"/>
                    <a:pt x="2525" y="8111"/>
                    <a:pt x="2265" y="8343"/>
                  </a:cubicBezTo>
                  <a:cubicBezTo>
                    <a:pt x="2005" y="8575"/>
                    <a:pt x="1810" y="8840"/>
                    <a:pt x="1810" y="9105"/>
                  </a:cubicBezTo>
                  <a:cubicBezTo>
                    <a:pt x="1810" y="9370"/>
                    <a:pt x="2005" y="9635"/>
                    <a:pt x="2753" y="9834"/>
                  </a:cubicBezTo>
                  <a:cubicBezTo>
                    <a:pt x="3501" y="10032"/>
                    <a:pt x="4803" y="10165"/>
                    <a:pt x="6364" y="10264"/>
                  </a:cubicBezTo>
                  <a:cubicBezTo>
                    <a:pt x="7925" y="10364"/>
                    <a:pt x="9747" y="10430"/>
                    <a:pt x="10788" y="10562"/>
                  </a:cubicBezTo>
                  <a:cubicBezTo>
                    <a:pt x="11829" y="10695"/>
                    <a:pt x="12089" y="10894"/>
                    <a:pt x="12154" y="11159"/>
                  </a:cubicBezTo>
                  <a:cubicBezTo>
                    <a:pt x="12219" y="11424"/>
                    <a:pt x="12089" y="11755"/>
                    <a:pt x="11113" y="12484"/>
                  </a:cubicBezTo>
                  <a:cubicBezTo>
                    <a:pt x="10137" y="13213"/>
                    <a:pt x="8316" y="14339"/>
                    <a:pt x="6494" y="15499"/>
                  </a:cubicBezTo>
                  <a:cubicBezTo>
                    <a:pt x="4672" y="16658"/>
                    <a:pt x="2851" y="17851"/>
                    <a:pt x="1777" y="18613"/>
                  </a:cubicBezTo>
                  <a:cubicBezTo>
                    <a:pt x="704" y="19375"/>
                    <a:pt x="378" y="19706"/>
                    <a:pt x="183" y="20070"/>
                  </a:cubicBezTo>
                  <a:cubicBezTo>
                    <a:pt x="-12" y="20435"/>
                    <a:pt x="-77" y="20832"/>
                    <a:pt x="118" y="21097"/>
                  </a:cubicBezTo>
                  <a:cubicBezTo>
                    <a:pt x="313" y="21362"/>
                    <a:pt x="769" y="21495"/>
                    <a:pt x="2103" y="21495"/>
                  </a:cubicBezTo>
                  <a:cubicBezTo>
                    <a:pt x="3436" y="21495"/>
                    <a:pt x="5648" y="21362"/>
                    <a:pt x="8023" y="21097"/>
                  </a:cubicBezTo>
                  <a:cubicBezTo>
                    <a:pt x="10398" y="20832"/>
                    <a:pt x="12935" y="20435"/>
                    <a:pt x="15082" y="20170"/>
                  </a:cubicBezTo>
                  <a:cubicBezTo>
                    <a:pt x="17229" y="19905"/>
                    <a:pt x="18986" y="19772"/>
                    <a:pt x="19994" y="19805"/>
                  </a:cubicBezTo>
                  <a:cubicBezTo>
                    <a:pt x="21003" y="19839"/>
                    <a:pt x="21263" y="20037"/>
                    <a:pt x="21523" y="20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334249" y="3793384"/>
              <a:ext cx="119857" cy="34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37" fill="norm" stroke="1" extrusionOk="0">
                  <a:moveTo>
                    <a:pt x="4547" y="0"/>
                  </a:moveTo>
                  <a:cubicBezTo>
                    <a:pt x="9474" y="4268"/>
                    <a:pt x="14400" y="8537"/>
                    <a:pt x="17242" y="11447"/>
                  </a:cubicBezTo>
                  <a:cubicBezTo>
                    <a:pt x="20084" y="14357"/>
                    <a:pt x="20842" y="15909"/>
                    <a:pt x="21221" y="17396"/>
                  </a:cubicBezTo>
                  <a:cubicBezTo>
                    <a:pt x="21600" y="18884"/>
                    <a:pt x="21600" y="20307"/>
                    <a:pt x="20653" y="20953"/>
                  </a:cubicBezTo>
                  <a:cubicBezTo>
                    <a:pt x="19705" y="21600"/>
                    <a:pt x="17811" y="21471"/>
                    <a:pt x="14589" y="20242"/>
                  </a:cubicBezTo>
                  <a:cubicBezTo>
                    <a:pt x="11368" y="19013"/>
                    <a:pt x="6821" y="16685"/>
                    <a:pt x="4168" y="15004"/>
                  </a:cubicBezTo>
                  <a:cubicBezTo>
                    <a:pt x="1516" y="13322"/>
                    <a:pt x="758" y="12287"/>
                    <a:pt x="0" y="1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385049" y="3653684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531099" y="381878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575549" y="3914034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486"/>
                    <a:pt x="11421" y="13371"/>
                    <a:pt x="15021" y="9771"/>
                  </a:cubicBezTo>
                  <a:cubicBezTo>
                    <a:pt x="18621" y="6171"/>
                    <a:pt x="2011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924799" y="3748934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55"/>
                    <a:pt x="0" y="10909"/>
                    <a:pt x="3600" y="14509"/>
                  </a:cubicBezTo>
                  <a:cubicBezTo>
                    <a:pt x="7200" y="18109"/>
                    <a:pt x="14400" y="19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492999" y="2513124"/>
              <a:ext cx="203201" cy="25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8031"/>
                  </a:moveTo>
                  <a:cubicBezTo>
                    <a:pt x="0" y="7174"/>
                    <a:pt x="0" y="6317"/>
                    <a:pt x="0" y="5374"/>
                  </a:cubicBezTo>
                  <a:cubicBezTo>
                    <a:pt x="0" y="4431"/>
                    <a:pt x="0" y="3402"/>
                    <a:pt x="338" y="3231"/>
                  </a:cubicBezTo>
                  <a:cubicBezTo>
                    <a:pt x="675" y="3060"/>
                    <a:pt x="1350" y="3745"/>
                    <a:pt x="2138" y="6488"/>
                  </a:cubicBezTo>
                  <a:cubicBezTo>
                    <a:pt x="2925" y="9231"/>
                    <a:pt x="3825" y="14031"/>
                    <a:pt x="4275" y="17031"/>
                  </a:cubicBezTo>
                  <a:cubicBezTo>
                    <a:pt x="4725" y="20031"/>
                    <a:pt x="4725" y="21231"/>
                    <a:pt x="4388" y="20974"/>
                  </a:cubicBezTo>
                  <a:cubicBezTo>
                    <a:pt x="4050" y="20717"/>
                    <a:pt x="3375" y="19002"/>
                    <a:pt x="3038" y="16002"/>
                  </a:cubicBezTo>
                  <a:cubicBezTo>
                    <a:pt x="2700" y="13002"/>
                    <a:pt x="2700" y="8717"/>
                    <a:pt x="3600" y="5631"/>
                  </a:cubicBezTo>
                  <a:cubicBezTo>
                    <a:pt x="4500" y="2545"/>
                    <a:pt x="6300" y="660"/>
                    <a:pt x="8550" y="145"/>
                  </a:cubicBezTo>
                  <a:cubicBezTo>
                    <a:pt x="10800" y="-369"/>
                    <a:pt x="13500" y="488"/>
                    <a:pt x="15300" y="2631"/>
                  </a:cubicBezTo>
                  <a:cubicBezTo>
                    <a:pt x="17100" y="4774"/>
                    <a:pt x="18000" y="8202"/>
                    <a:pt x="18900" y="10688"/>
                  </a:cubicBezTo>
                  <a:cubicBezTo>
                    <a:pt x="19800" y="13174"/>
                    <a:pt x="20700" y="14717"/>
                    <a:pt x="21600" y="16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375649" y="2790084"/>
              <a:ext cx="385235" cy="57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0"/>
                  </a:moveTo>
                  <a:cubicBezTo>
                    <a:pt x="2374" y="2207"/>
                    <a:pt x="4747" y="4415"/>
                    <a:pt x="7062" y="6543"/>
                  </a:cubicBezTo>
                  <a:cubicBezTo>
                    <a:pt x="9376" y="8672"/>
                    <a:pt x="11631" y="10721"/>
                    <a:pt x="13708" y="12771"/>
                  </a:cubicBezTo>
                  <a:cubicBezTo>
                    <a:pt x="15785" y="14820"/>
                    <a:pt x="17684" y="16870"/>
                    <a:pt x="18930" y="18210"/>
                  </a:cubicBezTo>
                  <a:cubicBezTo>
                    <a:pt x="20176" y="19550"/>
                    <a:pt x="20769" y="20181"/>
                    <a:pt x="21125" y="20693"/>
                  </a:cubicBezTo>
                  <a:cubicBezTo>
                    <a:pt x="21481" y="21206"/>
                    <a:pt x="21600" y="21600"/>
                    <a:pt x="21600" y="21561"/>
                  </a:cubicBezTo>
                  <a:cubicBezTo>
                    <a:pt x="21600" y="21521"/>
                    <a:pt x="21481" y="21048"/>
                    <a:pt x="21303" y="20615"/>
                  </a:cubicBezTo>
                  <a:cubicBezTo>
                    <a:pt x="21125" y="20181"/>
                    <a:pt x="20888" y="19787"/>
                    <a:pt x="20651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447885" y="2783734"/>
              <a:ext cx="321465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20453" y="936"/>
                    <a:pt x="19465" y="1872"/>
                    <a:pt x="18053" y="3492"/>
                  </a:cubicBezTo>
                  <a:cubicBezTo>
                    <a:pt x="16641" y="5112"/>
                    <a:pt x="14806" y="7416"/>
                    <a:pt x="12759" y="9648"/>
                  </a:cubicBezTo>
                  <a:cubicBezTo>
                    <a:pt x="10712" y="11880"/>
                    <a:pt x="8453" y="14040"/>
                    <a:pt x="6406" y="15876"/>
                  </a:cubicBezTo>
                  <a:cubicBezTo>
                    <a:pt x="4359" y="17712"/>
                    <a:pt x="2523" y="19224"/>
                    <a:pt x="1394" y="20196"/>
                  </a:cubicBezTo>
                  <a:cubicBezTo>
                    <a:pt x="265" y="21168"/>
                    <a:pt x="-159" y="21600"/>
                    <a:pt x="53" y="21600"/>
                  </a:cubicBezTo>
                  <a:cubicBezTo>
                    <a:pt x="265" y="21600"/>
                    <a:pt x="1112" y="21168"/>
                    <a:pt x="1959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940799" y="3323484"/>
              <a:ext cx="88901" cy="35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9257" y="0"/>
                  </a:moveTo>
                  <a:cubicBezTo>
                    <a:pt x="13371" y="4857"/>
                    <a:pt x="17486" y="9714"/>
                    <a:pt x="19543" y="12845"/>
                  </a:cubicBezTo>
                  <a:cubicBezTo>
                    <a:pt x="21600" y="15976"/>
                    <a:pt x="21600" y="17382"/>
                    <a:pt x="21600" y="18596"/>
                  </a:cubicBezTo>
                  <a:cubicBezTo>
                    <a:pt x="21600" y="19811"/>
                    <a:pt x="21600" y="20833"/>
                    <a:pt x="20314" y="21217"/>
                  </a:cubicBezTo>
                  <a:cubicBezTo>
                    <a:pt x="19029" y="21600"/>
                    <a:pt x="16457" y="21344"/>
                    <a:pt x="13114" y="20130"/>
                  </a:cubicBezTo>
                  <a:cubicBezTo>
                    <a:pt x="9771" y="18916"/>
                    <a:pt x="5657" y="16743"/>
                    <a:pt x="3343" y="14890"/>
                  </a:cubicBezTo>
                  <a:cubicBezTo>
                    <a:pt x="1029" y="13037"/>
                    <a:pt x="514" y="11503"/>
                    <a:pt x="0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979263" y="3139334"/>
              <a:ext cx="3138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457"/>
                    <a:pt x="-1582" y="11314"/>
                    <a:pt x="1118" y="7714"/>
                  </a:cubicBezTo>
                  <a:cubicBezTo>
                    <a:pt x="3818" y="4114"/>
                    <a:pt x="11918" y="2057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112249" y="2707534"/>
              <a:ext cx="228893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0" y="0"/>
                  </a:moveTo>
                  <a:cubicBezTo>
                    <a:pt x="3927" y="1613"/>
                    <a:pt x="7855" y="3226"/>
                    <a:pt x="11389" y="5011"/>
                  </a:cubicBezTo>
                  <a:cubicBezTo>
                    <a:pt x="14924" y="6797"/>
                    <a:pt x="18065" y="8755"/>
                    <a:pt x="19735" y="10742"/>
                  </a:cubicBezTo>
                  <a:cubicBezTo>
                    <a:pt x="21404" y="12730"/>
                    <a:pt x="21600" y="14746"/>
                    <a:pt x="20716" y="16445"/>
                  </a:cubicBezTo>
                  <a:cubicBezTo>
                    <a:pt x="19833" y="18144"/>
                    <a:pt x="17869" y="19526"/>
                    <a:pt x="15709" y="20333"/>
                  </a:cubicBezTo>
                  <a:cubicBezTo>
                    <a:pt x="13549" y="21139"/>
                    <a:pt x="11193" y="21370"/>
                    <a:pt x="88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190294" y="2790214"/>
              <a:ext cx="229807" cy="66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27" fill="norm" stroke="1" extrusionOk="0">
                  <a:moveTo>
                    <a:pt x="7116" y="1841"/>
                  </a:moveTo>
                  <a:cubicBezTo>
                    <a:pt x="7505" y="1499"/>
                    <a:pt x="7895" y="1157"/>
                    <a:pt x="7992" y="816"/>
                  </a:cubicBezTo>
                  <a:cubicBezTo>
                    <a:pt x="8089" y="474"/>
                    <a:pt x="7895" y="132"/>
                    <a:pt x="7311" y="30"/>
                  </a:cubicBezTo>
                  <a:cubicBezTo>
                    <a:pt x="6727" y="-73"/>
                    <a:pt x="5754" y="64"/>
                    <a:pt x="4586" y="816"/>
                  </a:cubicBezTo>
                  <a:cubicBezTo>
                    <a:pt x="3419" y="1568"/>
                    <a:pt x="2057" y="2935"/>
                    <a:pt x="1084" y="4951"/>
                  </a:cubicBezTo>
                  <a:cubicBezTo>
                    <a:pt x="111" y="6968"/>
                    <a:pt x="-473" y="9633"/>
                    <a:pt x="500" y="11992"/>
                  </a:cubicBezTo>
                  <a:cubicBezTo>
                    <a:pt x="1473" y="14350"/>
                    <a:pt x="4003" y="16400"/>
                    <a:pt x="7700" y="17938"/>
                  </a:cubicBezTo>
                  <a:cubicBezTo>
                    <a:pt x="11397" y="19476"/>
                    <a:pt x="16262" y="20502"/>
                    <a:pt x="21127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340849" y="2485284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278143" y="2237071"/>
              <a:ext cx="80835" cy="8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223" fill="norm" stroke="1" extrusionOk="0">
                  <a:moveTo>
                    <a:pt x="12757" y="1680"/>
                  </a:moveTo>
                  <a:cubicBezTo>
                    <a:pt x="10057" y="652"/>
                    <a:pt x="7357" y="-377"/>
                    <a:pt x="5197" y="137"/>
                  </a:cubicBezTo>
                  <a:cubicBezTo>
                    <a:pt x="3037" y="652"/>
                    <a:pt x="1417" y="2709"/>
                    <a:pt x="607" y="5794"/>
                  </a:cubicBezTo>
                  <a:cubicBezTo>
                    <a:pt x="-203" y="8880"/>
                    <a:pt x="-203" y="12994"/>
                    <a:pt x="607" y="16080"/>
                  </a:cubicBezTo>
                  <a:cubicBezTo>
                    <a:pt x="1417" y="19166"/>
                    <a:pt x="3037" y="21223"/>
                    <a:pt x="6277" y="21223"/>
                  </a:cubicBezTo>
                  <a:cubicBezTo>
                    <a:pt x="9517" y="21223"/>
                    <a:pt x="14377" y="19166"/>
                    <a:pt x="17347" y="16337"/>
                  </a:cubicBezTo>
                  <a:cubicBezTo>
                    <a:pt x="20317" y="13509"/>
                    <a:pt x="21397" y="9909"/>
                    <a:pt x="20047" y="9137"/>
                  </a:cubicBezTo>
                  <a:cubicBezTo>
                    <a:pt x="18697" y="8366"/>
                    <a:pt x="14917" y="10423"/>
                    <a:pt x="11137" y="12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695814" y="3139334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0312664" y="2605934"/>
              <a:ext cx="608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058"/>
                    <a:pt x="6300" y="6115"/>
                    <a:pt x="2700" y="9468"/>
                  </a:cubicBezTo>
                  <a:cubicBezTo>
                    <a:pt x="-900" y="12822"/>
                    <a:pt x="-900" y="16471"/>
                    <a:pt x="2700" y="18542"/>
                  </a:cubicBezTo>
                  <a:cubicBezTo>
                    <a:pt x="6300" y="20614"/>
                    <a:pt x="13500" y="21107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0049933" y="3129553"/>
              <a:ext cx="510118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241" y="8230"/>
                  </a:moveTo>
                  <a:cubicBezTo>
                    <a:pt x="1793" y="10390"/>
                    <a:pt x="1344" y="12550"/>
                    <a:pt x="896" y="14170"/>
                  </a:cubicBezTo>
                  <a:cubicBezTo>
                    <a:pt x="448" y="15790"/>
                    <a:pt x="0" y="16870"/>
                    <a:pt x="0" y="17410"/>
                  </a:cubicBezTo>
                  <a:cubicBezTo>
                    <a:pt x="0" y="17950"/>
                    <a:pt x="448" y="17950"/>
                    <a:pt x="2106" y="15790"/>
                  </a:cubicBezTo>
                  <a:cubicBezTo>
                    <a:pt x="3764" y="13630"/>
                    <a:pt x="6632" y="9310"/>
                    <a:pt x="9635" y="6070"/>
                  </a:cubicBezTo>
                  <a:cubicBezTo>
                    <a:pt x="12637" y="2830"/>
                    <a:pt x="15774" y="670"/>
                    <a:pt x="17791" y="130"/>
                  </a:cubicBezTo>
                  <a:cubicBezTo>
                    <a:pt x="19807" y="-410"/>
                    <a:pt x="20704" y="670"/>
                    <a:pt x="21152" y="4450"/>
                  </a:cubicBezTo>
                  <a:cubicBezTo>
                    <a:pt x="21600" y="8230"/>
                    <a:pt x="21600" y="14710"/>
                    <a:pt x="21600" y="21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278533" y="3317134"/>
              <a:ext cx="2370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3086" y="6943"/>
                  </a:moveTo>
                  <a:cubicBezTo>
                    <a:pt x="2314" y="9566"/>
                    <a:pt x="1543" y="12189"/>
                    <a:pt x="1157" y="15197"/>
                  </a:cubicBezTo>
                  <a:cubicBezTo>
                    <a:pt x="771" y="18206"/>
                    <a:pt x="771" y="21600"/>
                    <a:pt x="579" y="21060"/>
                  </a:cubicBezTo>
                  <a:cubicBezTo>
                    <a:pt x="386" y="20520"/>
                    <a:pt x="0" y="16046"/>
                    <a:pt x="0" y="12189"/>
                  </a:cubicBezTo>
                  <a:cubicBezTo>
                    <a:pt x="0" y="8331"/>
                    <a:pt x="386" y="5091"/>
                    <a:pt x="1543" y="3009"/>
                  </a:cubicBezTo>
                  <a:cubicBezTo>
                    <a:pt x="2700" y="926"/>
                    <a:pt x="4629" y="0"/>
                    <a:pt x="7136" y="0"/>
                  </a:cubicBezTo>
                  <a:cubicBezTo>
                    <a:pt x="9643" y="0"/>
                    <a:pt x="12729" y="926"/>
                    <a:pt x="15043" y="2931"/>
                  </a:cubicBezTo>
                  <a:cubicBezTo>
                    <a:pt x="17357" y="4937"/>
                    <a:pt x="18900" y="8023"/>
                    <a:pt x="19864" y="11263"/>
                  </a:cubicBezTo>
                  <a:cubicBezTo>
                    <a:pt x="20829" y="14503"/>
                    <a:pt x="21214" y="17897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2700" y="4015634"/>
              <a:ext cx="11690350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" y="0"/>
                    <a:pt x="125" y="0"/>
                    <a:pt x="223" y="124"/>
                  </a:cubicBezTo>
                  <a:cubicBezTo>
                    <a:pt x="321" y="248"/>
                    <a:pt x="454" y="497"/>
                    <a:pt x="589" y="714"/>
                  </a:cubicBezTo>
                  <a:cubicBezTo>
                    <a:pt x="724" y="931"/>
                    <a:pt x="860" y="1117"/>
                    <a:pt x="999" y="1303"/>
                  </a:cubicBezTo>
                  <a:cubicBezTo>
                    <a:pt x="1138" y="1490"/>
                    <a:pt x="1279" y="1676"/>
                    <a:pt x="1414" y="1831"/>
                  </a:cubicBezTo>
                  <a:cubicBezTo>
                    <a:pt x="1549" y="1986"/>
                    <a:pt x="1678" y="2110"/>
                    <a:pt x="1817" y="2234"/>
                  </a:cubicBezTo>
                  <a:cubicBezTo>
                    <a:pt x="1955" y="2359"/>
                    <a:pt x="2104" y="2483"/>
                    <a:pt x="2261" y="2607"/>
                  </a:cubicBezTo>
                  <a:cubicBezTo>
                    <a:pt x="2417" y="2731"/>
                    <a:pt x="2581" y="2855"/>
                    <a:pt x="2724" y="2948"/>
                  </a:cubicBezTo>
                  <a:cubicBezTo>
                    <a:pt x="2867" y="3041"/>
                    <a:pt x="2988" y="3103"/>
                    <a:pt x="3115" y="3134"/>
                  </a:cubicBezTo>
                  <a:cubicBezTo>
                    <a:pt x="3242" y="3166"/>
                    <a:pt x="3375" y="3166"/>
                    <a:pt x="3506" y="3197"/>
                  </a:cubicBezTo>
                  <a:cubicBezTo>
                    <a:pt x="3637" y="3228"/>
                    <a:pt x="3766" y="3290"/>
                    <a:pt x="3903" y="3352"/>
                  </a:cubicBezTo>
                  <a:cubicBezTo>
                    <a:pt x="4040" y="3414"/>
                    <a:pt x="4185" y="3476"/>
                    <a:pt x="4335" y="3538"/>
                  </a:cubicBezTo>
                  <a:cubicBezTo>
                    <a:pt x="4486" y="3600"/>
                    <a:pt x="4642" y="3662"/>
                    <a:pt x="4797" y="3724"/>
                  </a:cubicBezTo>
                  <a:cubicBezTo>
                    <a:pt x="4951" y="3786"/>
                    <a:pt x="5104" y="3848"/>
                    <a:pt x="5260" y="3941"/>
                  </a:cubicBezTo>
                  <a:cubicBezTo>
                    <a:pt x="5417" y="4034"/>
                    <a:pt x="5577" y="4159"/>
                    <a:pt x="5737" y="4283"/>
                  </a:cubicBezTo>
                  <a:cubicBezTo>
                    <a:pt x="5898" y="4407"/>
                    <a:pt x="6058" y="4531"/>
                    <a:pt x="6220" y="4655"/>
                  </a:cubicBezTo>
                  <a:cubicBezTo>
                    <a:pt x="6383" y="4779"/>
                    <a:pt x="6547" y="4903"/>
                    <a:pt x="6711" y="5059"/>
                  </a:cubicBezTo>
                  <a:cubicBezTo>
                    <a:pt x="6875" y="5214"/>
                    <a:pt x="7040" y="5400"/>
                    <a:pt x="7210" y="5555"/>
                  </a:cubicBezTo>
                  <a:cubicBezTo>
                    <a:pt x="7380" y="5710"/>
                    <a:pt x="7556" y="5834"/>
                    <a:pt x="7685" y="5928"/>
                  </a:cubicBezTo>
                  <a:cubicBezTo>
                    <a:pt x="7814" y="6021"/>
                    <a:pt x="7896" y="6083"/>
                    <a:pt x="7986" y="6176"/>
                  </a:cubicBezTo>
                  <a:cubicBezTo>
                    <a:pt x="8076" y="6269"/>
                    <a:pt x="8174" y="6393"/>
                    <a:pt x="8268" y="6486"/>
                  </a:cubicBezTo>
                  <a:cubicBezTo>
                    <a:pt x="8362" y="6579"/>
                    <a:pt x="8451" y="6641"/>
                    <a:pt x="8549" y="6703"/>
                  </a:cubicBezTo>
                  <a:cubicBezTo>
                    <a:pt x="8647" y="6766"/>
                    <a:pt x="8753" y="6828"/>
                    <a:pt x="8845" y="6890"/>
                  </a:cubicBezTo>
                  <a:cubicBezTo>
                    <a:pt x="8936" y="6952"/>
                    <a:pt x="9015" y="7014"/>
                    <a:pt x="9110" y="7107"/>
                  </a:cubicBezTo>
                  <a:cubicBezTo>
                    <a:pt x="9206" y="7200"/>
                    <a:pt x="9320" y="7324"/>
                    <a:pt x="9419" y="7417"/>
                  </a:cubicBezTo>
                  <a:cubicBezTo>
                    <a:pt x="9519" y="7510"/>
                    <a:pt x="9605" y="7572"/>
                    <a:pt x="9699" y="7666"/>
                  </a:cubicBezTo>
                  <a:cubicBezTo>
                    <a:pt x="9793" y="7759"/>
                    <a:pt x="9895" y="7883"/>
                    <a:pt x="9998" y="7976"/>
                  </a:cubicBezTo>
                  <a:cubicBezTo>
                    <a:pt x="10102" y="8069"/>
                    <a:pt x="10207" y="8131"/>
                    <a:pt x="10307" y="8193"/>
                  </a:cubicBezTo>
                  <a:cubicBezTo>
                    <a:pt x="10407" y="8255"/>
                    <a:pt x="10501" y="8317"/>
                    <a:pt x="10604" y="8410"/>
                  </a:cubicBezTo>
                  <a:cubicBezTo>
                    <a:pt x="10708" y="8503"/>
                    <a:pt x="10822" y="8628"/>
                    <a:pt x="10931" y="8721"/>
                  </a:cubicBezTo>
                  <a:cubicBezTo>
                    <a:pt x="11041" y="8814"/>
                    <a:pt x="11146" y="8876"/>
                    <a:pt x="11244" y="8938"/>
                  </a:cubicBezTo>
                  <a:cubicBezTo>
                    <a:pt x="11342" y="9000"/>
                    <a:pt x="11432" y="9062"/>
                    <a:pt x="11533" y="9155"/>
                  </a:cubicBezTo>
                  <a:cubicBezTo>
                    <a:pt x="11635" y="9248"/>
                    <a:pt x="11748" y="9372"/>
                    <a:pt x="11864" y="9466"/>
                  </a:cubicBezTo>
                  <a:cubicBezTo>
                    <a:pt x="11979" y="9559"/>
                    <a:pt x="12096" y="9621"/>
                    <a:pt x="12210" y="9714"/>
                  </a:cubicBezTo>
                  <a:cubicBezTo>
                    <a:pt x="12323" y="9807"/>
                    <a:pt x="12433" y="9931"/>
                    <a:pt x="12533" y="10024"/>
                  </a:cubicBezTo>
                  <a:cubicBezTo>
                    <a:pt x="12632" y="10117"/>
                    <a:pt x="12722" y="10179"/>
                    <a:pt x="12828" y="10272"/>
                  </a:cubicBezTo>
                  <a:cubicBezTo>
                    <a:pt x="12933" y="10366"/>
                    <a:pt x="13055" y="10490"/>
                    <a:pt x="13170" y="10614"/>
                  </a:cubicBezTo>
                  <a:cubicBezTo>
                    <a:pt x="13285" y="10738"/>
                    <a:pt x="13395" y="10862"/>
                    <a:pt x="13499" y="10955"/>
                  </a:cubicBezTo>
                  <a:cubicBezTo>
                    <a:pt x="13602" y="11048"/>
                    <a:pt x="13700" y="11110"/>
                    <a:pt x="13804" y="11203"/>
                  </a:cubicBezTo>
                  <a:cubicBezTo>
                    <a:pt x="13907" y="11297"/>
                    <a:pt x="14017" y="11421"/>
                    <a:pt x="14122" y="11514"/>
                  </a:cubicBezTo>
                  <a:cubicBezTo>
                    <a:pt x="14228" y="11607"/>
                    <a:pt x="14330" y="11669"/>
                    <a:pt x="14437" y="11762"/>
                  </a:cubicBezTo>
                  <a:cubicBezTo>
                    <a:pt x="14545" y="11855"/>
                    <a:pt x="14658" y="11979"/>
                    <a:pt x="14770" y="12103"/>
                  </a:cubicBezTo>
                  <a:cubicBezTo>
                    <a:pt x="14881" y="12228"/>
                    <a:pt x="14991" y="12352"/>
                    <a:pt x="15088" y="12476"/>
                  </a:cubicBezTo>
                  <a:cubicBezTo>
                    <a:pt x="15186" y="12600"/>
                    <a:pt x="15272" y="12724"/>
                    <a:pt x="15372" y="12817"/>
                  </a:cubicBezTo>
                  <a:cubicBezTo>
                    <a:pt x="15472" y="12910"/>
                    <a:pt x="15585" y="12972"/>
                    <a:pt x="15698" y="13066"/>
                  </a:cubicBezTo>
                  <a:cubicBezTo>
                    <a:pt x="15812" y="13159"/>
                    <a:pt x="15925" y="13283"/>
                    <a:pt x="16037" y="13407"/>
                  </a:cubicBezTo>
                  <a:cubicBezTo>
                    <a:pt x="16148" y="13531"/>
                    <a:pt x="16258" y="13655"/>
                    <a:pt x="16357" y="13748"/>
                  </a:cubicBezTo>
                  <a:cubicBezTo>
                    <a:pt x="16457" y="13841"/>
                    <a:pt x="16547" y="13903"/>
                    <a:pt x="16653" y="13997"/>
                  </a:cubicBezTo>
                  <a:cubicBezTo>
                    <a:pt x="16758" y="14090"/>
                    <a:pt x="16880" y="14214"/>
                    <a:pt x="16995" y="14338"/>
                  </a:cubicBezTo>
                  <a:cubicBezTo>
                    <a:pt x="17110" y="14462"/>
                    <a:pt x="17220" y="14586"/>
                    <a:pt x="17323" y="14679"/>
                  </a:cubicBezTo>
                  <a:cubicBezTo>
                    <a:pt x="17427" y="14772"/>
                    <a:pt x="17525" y="14834"/>
                    <a:pt x="17625" y="14928"/>
                  </a:cubicBezTo>
                  <a:cubicBezTo>
                    <a:pt x="17724" y="15021"/>
                    <a:pt x="17826" y="15145"/>
                    <a:pt x="17937" y="15269"/>
                  </a:cubicBezTo>
                  <a:cubicBezTo>
                    <a:pt x="18049" y="15393"/>
                    <a:pt x="18170" y="15517"/>
                    <a:pt x="18285" y="15641"/>
                  </a:cubicBezTo>
                  <a:cubicBezTo>
                    <a:pt x="18401" y="15766"/>
                    <a:pt x="18510" y="15890"/>
                    <a:pt x="18618" y="16014"/>
                  </a:cubicBezTo>
                  <a:cubicBezTo>
                    <a:pt x="18725" y="16138"/>
                    <a:pt x="18831" y="16262"/>
                    <a:pt x="18982" y="16448"/>
                  </a:cubicBezTo>
                  <a:cubicBezTo>
                    <a:pt x="19132" y="16634"/>
                    <a:pt x="19328" y="16883"/>
                    <a:pt x="19527" y="17162"/>
                  </a:cubicBezTo>
                  <a:cubicBezTo>
                    <a:pt x="19727" y="17441"/>
                    <a:pt x="19930" y="17752"/>
                    <a:pt x="20120" y="18093"/>
                  </a:cubicBezTo>
                  <a:cubicBezTo>
                    <a:pt x="20309" y="18434"/>
                    <a:pt x="20485" y="18807"/>
                    <a:pt x="20654" y="19179"/>
                  </a:cubicBezTo>
                  <a:cubicBezTo>
                    <a:pt x="20822" y="19552"/>
                    <a:pt x="20982" y="19924"/>
                    <a:pt x="21139" y="20328"/>
                  </a:cubicBezTo>
                  <a:cubicBezTo>
                    <a:pt x="21295" y="20731"/>
                    <a:pt x="21447" y="211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0" y="4446923"/>
              <a:ext cx="309034" cy="3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4607"/>
                  </a:moveTo>
                  <a:cubicBezTo>
                    <a:pt x="1775" y="4137"/>
                    <a:pt x="3551" y="3668"/>
                    <a:pt x="6436" y="3198"/>
                  </a:cubicBezTo>
                  <a:cubicBezTo>
                    <a:pt x="9321" y="2728"/>
                    <a:pt x="13315" y="2259"/>
                    <a:pt x="15682" y="1907"/>
                  </a:cubicBezTo>
                  <a:cubicBezTo>
                    <a:pt x="18049" y="1554"/>
                    <a:pt x="18789" y="1320"/>
                    <a:pt x="19677" y="968"/>
                  </a:cubicBezTo>
                  <a:cubicBezTo>
                    <a:pt x="20564" y="615"/>
                    <a:pt x="21600" y="146"/>
                    <a:pt x="21600" y="28"/>
                  </a:cubicBezTo>
                  <a:cubicBezTo>
                    <a:pt x="21600" y="-89"/>
                    <a:pt x="20564" y="146"/>
                    <a:pt x="18049" y="968"/>
                  </a:cubicBezTo>
                  <a:cubicBezTo>
                    <a:pt x="15534" y="1789"/>
                    <a:pt x="11540" y="3198"/>
                    <a:pt x="9247" y="4137"/>
                  </a:cubicBezTo>
                  <a:cubicBezTo>
                    <a:pt x="6953" y="5076"/>
                    <a:pt x="6362" y="5546"/>
                    <a:pt x="6066" y="6074"/>
                  </a:cubicBezTo>
                  <a:cubicBezTo>
                    <a:pt x="5770" y="6602"/>
                    <a:pt x="5770" y="7189"/>
                    <a:pt x="6140" y="7541"/>
                  </a:cubicBezTo>
                  <a:cubicBezTo>
                    <a:pt x="6510" y="7894"/>
                    <a:pt x="7249" y="8011"/>
                    <a:pt x="8137" y="8246"/>
                  </a:cubicBezTo>
                  <a:cubicBezTo>
                    <a:pt x="9025" y="8481"/>
                    <a:pt x="10060" y="8833"/>
                    <a:pt x="10578" y="9302"/>
                  </a:cubicBezTo>
                  <a:cubicBezTo>
                    <a:pt x="11096" y="9772"/>
                    <a:pt x="11096" y="10359"/>
                    <a:pt x="10134" y="11650"/>
                  </a:cubicBezTo>
                  <a:cubicBezTo>
                    <a:pt x="9173" y="12941"/>
                    <a:pt x="7249" y="14937"/>
                    <a:pt x="5844" y="16346"/>
                  </a:cubicBezTo>
                  <a:cubicBezTo>
                    <a:pt x="4438" y="17754"/>
                    <a:pt x="3551" y="18576"/>
                    <a:pt x="2959" y="19339"/>
                  </a:cubicBezTo>
                  <a:cubicBezTo>
                    <a:pt x="2367" y="20102"/>
                    <a:pt x="2071" y="20807"/>
                    <a:pt x="2589" y="21159"/>
                  </a:cubicBezTo>
                  <a:cubicBezTo>
                    <a:pt x="3107" y="21511"/>
                    <a:pt x="4438" y="21511"/>
                    <a:pt x="7027" y="21041"/>
                  </a:cubicBezTo>
                  <a:cubicBezTo>
                    <a:pt x="9616" y="20572"/>
                    <a:pt x="13463" y="19633"/>
                    <a:pt x="17310" y="18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69562" y="4626935"/>
              <a:ext cx="320988" cy="1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46" fill="norm" stroke="1" extrusionOk="0">
                  <a:moveTo>
                    <a:pt x="656" y="3141"/>
                  </a:moveTo>
                  <a:cubicBezTo>
                    <a:pt x="233" y="2019"/>
                    <a:pt x="-191" y="897"/>
                    <a:pt x="91" y="336"/>
                  </a:cubicBezTo>
                  <a:cubicBezTo>
                    <a:pt x="374" y="-225"/>
                    <a:pt x="1362" y="-225"/>
                    <a:pt x="2703" y="1458"/>
                  </a:cubicBezTo>
                  <a:cubicBezTo>
                    <a:pt x="4044" y="3141"/>
                    <a:pt x="5738" y="6507"/>
                    <a:pt x="6585" y="9733"/>
                  </a:cubicBezTo>
                  <a:cubicBezTo>
                    <a:pt x="7433" y="12959"/>
                    <a:pt x="7433" y="16045"/>
                    <a:pt x="7221" y="18149"/>
                  </a:cubicBezTo>
                  <a:cubicBezTo>
                    <a:pt x="7009" y="20253"/>
                    <a:pt x="6585" y="21375"/>
                    <a:pt x="6374" y="21235"/>
                  </a:cubicBezTo>
                  <a:cubicBezTo>
                    <a:pt x="6162" y="21094"/>
                    <a:pt x="6162" y="19692"/>
                    <a:pt x="6868" y="16466"/>
                  </a:cubicBezTo>
                  <a:cubicBezTo>
                    <a:pt x="7574" y="13240"/>
                    <a:pt x="8985" y="8191"/>
                    <a:pt x="9833" y="4965"/>
                  </a:cubicBezTo>
                  <a:cubicBezTo>
                    <a:pt x="10680" y="1739"/>
                    <a:pt x="10962" y="336"/>
                    <a:pt x="10821" y="336"/>
                  </a:cubicBezTo>
                  <a:cubicBezTo>
                    <a:pt x="10680" y="336"/>
                    <a:pt x="10115" y="1739"/>
                    <a:pt x="9691" y="3843"/>
                  </a:cubicBezTo>
                  <a:cubicBezTo>
                    <a:pt x="9268" y="5946"/>
                    <a:pt x="8985" y="8752"/>
                    <a:pt x="8844" y="10856"/>
                  </a:cubicBezTo>
                  <a:cubicBezTo>
                    <a:pt x="8703" y="12959"/>
                    <a:pt x="8703" y="14362"/>
                    <a:pt x="9833" y="15765"/>
                  </a:cubicBezTo>
                  <a:cubicBezTo>
                    <a:pt x="10962" y="17167"/>
                    <a:pt x="13221" y="18570"/>
                    <a:pt x="15338" y="18991"/>
                  </a:cubicBezTo>
                  <a:cubicBezTo>
                    <a:pt x="17456" y="19411"/>
                    <a:pt x="19433" y="18850"/>
                    <a:pt x="21409" y="18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81992" y="4466484"/>
              <a:ext cx="3080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999" y="0"/>
                  </a:moveTo>
                  <a:cubicBezTo>
                    <a:pt x="3679" y="1494"/>
                    <a:pt x="-641" y="2989"/>
                    <a:pt x="79" y="6113"/>
                  </a:cubicBezTo>
                  <a:cubicBezTo>
                    <a:pt x="799" y="9238"/>
                    <a:pt x="6559" y="13992"/>
                    <a:pt x="10879" y="16845"/>
                  </a:cubicBezTo>
                  <a:cubicBezTo>
                    <a:pt x="15199" y="19698"/>
                    <a:pt x="18079" y="20649"/>
                    <a:pt x="209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84150" y="4897061"/>
              <a:ext cx="603250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3032" y="15732"/>
                    <a:pt x="6063" y="10158"/>
                    <a:pt x="8905" y="6325"/>
                  </a:cubicBezTo>
                  <a:cubicBezTo>
                    <a:pt x="11747" y="2493"/>
                    <a:pt x="14400" y="403"/>
                    <a:pt x="16484" y="54"/>
                  </a:cubicBezTo>
                  <a:cubicBezTo>
                    <a:pt x="18568" y="-294"/>
                    <a:pt x="20084" y="1100"/>
                    <a:pt x="21600" y="2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36033" y="4904634"/>
              <a:ext cx="40216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9" y="21600"/>
                  </a:moveTo>
                  <a:cubicBezTo>
                    <a:pt x="909" y="21600"/>
                    <a:pt x="0" y="21600"/>
                    <a:pt x="0" y="21400"/>
                  </a:cubicBezTo>
                  <a:cubicBezTo>
                    <a:pt x="0" y="21200"/>
                    <a:pt x="909" y="20800"/>
                    <a:pt x="3297" y="18400"/>
                  </a:cubicBezTo>
                  <a:cubicBezTo>
                    <a:pt x="5684" y="16000"/>
                    <a:pt x="9549" y="11600"/>
                    <a:pt x="12846" y="8200"/>
                  </a:cubicBezTo>
                  <a:cubicBezTo>
                    <a:pt x="16143" y="4800"/>
                    <a:pt x="1887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60449" y="466968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104899" y="480938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499496" y="4429973"/>
              <a:ext cx="202304" cy="44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59" fill="norm" stroke="1" extrusionOk="0">
                  <a:moveTo>
                    <a:pt x="17943" y="3009"/>
                  </a:moveTo>
                  <a:cubicBezTo>
                    <a:pt x="15271" y="1980"/>
                    <a:pt x="12598" y="952"/>
                    <a:pt x="10149" y="437"/>
                  </a:cubicBezTo>
                  <a:cubicBezTo>
                    <a:pt x="7699" y="-77"/>
                    <a:pt x="5473" y="-77"/>
                    <a:pt x="3914" y="129"/>
                  </a:cubicBezTo>
                  <a:cubicBezTo>
                    <a:pt x="2355" y="334"/>
                    <a:pt x="1464" y="746"/>
                    <a:pt x="1798" y="1723"/>
                  </a:cubicBezTo>
                  <a:cubicBezTo>
                    <a:pt x="2132" y="2700"/>
                    <a:pt x="3691" y="4243"/>
                    <a:pt x="5695" y="5632"/>
                  </a:cubicBezTo>
                  <a:cubicBezTo>
                    <a:pt x="7699" y="7020"/>
                    <a:pt x="10149" y="8254"/>
                    <a:pt x="11485" y="9129"/>
                  </a:cubicBezTo>
                  <a:cubicBezTo>
                    <a:pt x="12821" y="10003"/>
                    <a:pt x="13044" y="10517"/>
                    <a:pt x="12821" y="10980"/>
                  </a:cubicBezTo>
                  <a:cubicBezTo>
                    <a:pt x="12598" y="11443"/>
                    <a:pt x="11930" y="11854"/>
                    <a:pt x="10928" y="12214"/>
                  </a:cubicBezTo>
                  <a:cubicBezTo>
                    <a:pt x="9926" y="12574"/>
                    <a:pt x="8590" y="12883"/>
                    <a:pt x="7365" y="13089"/>
                  </a:cubicBezTo>
                  <a:cubicBezTo>
                    <a:pt x="6141" y="13294"/>
                    <a:pt x="5027" y="13397"/>
                    <a:pt x="3914" y="13500"/>
                  </a:cubicBezTo>
                  <a:cubicBezTo>
                    <a:pt x="2801" y="13603"/>
                    <a:pt x="1687" y="13706"/>
                    <a:pt x="1687" y="13603"/>
                  </a:cubicBezTo>
                  <a:cubicBezTo>
                    <a:pt x="1687" y="13500"/>
                    <a:pt x="2801" y="13192"/>
                    <a:pt x="4137" y="13089"/>
                  </a:cubicBezTo>
                  <a:cubicBezTo>
                    <a:pt x="5473" y="12986"/>
                    <a:pt x="7031" y="13089"/>
                    <a:pt x="7922" y="13397"/>
                  </a:cubicBezTo>
                  <a:cubicBezTo>
                    <a:pt x="8813" y="13706"/>
                    <a:pt x="9036" y="14220"/>
                    <a:pt x="8590" y="14940"/>
                  </a:cubicBezTo>
                  <a:cubicBezTo>
                    <a:pt x="8145" y="15660"/>
                    <a:pt x="7031" y="16586"/>
                    <a:pt x="5584" y="17460"/>
                  </a:cubicBezTo>
                  <a:cubicBezTo>
                    <a:pt x="4137" y="18334"/>
                    <a:pt x="2355" y="19157"/>
                    <a:pt x="1242" y="19826"/>
                  </a:cubicBezTo>
                  <a:cubicBezTo>
                    <a:pt x="128" y="20494"/>
                    <a:pt x="-317" y="21009"/>
                    <a:pt x="240" y="21266"/>
                  </a:cubicBezTo>
                  <a:cubicBezTo>
                    <a:pt x="796" y="21523"/>
                    <a:pt x="2355" y="21523"/>
                    <a:pt x="6029" y="21266"/>
                  </a:cubicBezTo>
                  <a:cubicBezTo>
                    <a:pt x="9704" y="21009"/>
                    <a:pt x="15493" y="20494"/>
                    <a:pt x="21283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803399" y="4549034"/>
              <a:ext cx="279401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449"/>
                    <a:pt x="6545" y="6897"/>
                    <a:pt x="9491" y="10255"/>
                  </a:cubicBezTo>
                  <a:cubicBezTo>
                    <a:pt x="12436" y="13613"/>
                    <a:pt x="15055" y="16881"/>
                    <a:pt x="16773" y="18877"/>
                  </a:cubicBezTo>
                  <a:cubicBezTo>
                    <a:pt x="18491" y="20874"/>
                    <a:pt x="19309" y="21600"/>
                    <a:pt x="19964" y="21600"/>
                  </a:cubicBezTo>
                  <a:cubicBezTo>
                    <a:pt x="20618" y="21600"/>
                    <a:pt x="21109" y="20874"/>
                    <a:pt x="21600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936749" y="4536284"/>
              <a:ext cx="139701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451"/>
                  </a:moveTo>
                  <a:cubicBezTo>
                    <a:pt x="19636" y="153"/>
                    <a:pt x="17673" y="-145"/>
                    <a:pt x="16200" y="78"/>
                  </a:cubicBezTo>
                  <a:cubicBezTo>
                    <a:pt x="14727" y="302"/>
                    <a:pt x="13745" y="1047"/>
                    <a:pt x="11291" y="3281"/>
                  </a:cubicBezTo>
                  <a:cubicBezTo>
                    <a:pt x="8836" y="5516"/>
                    <a:pt x="4909" y="9240"/>
                    <a:pt x="2782" y="12517"/>
                  </a:cubicBezTo>
                  <a:cubicBezTo>
                    <a:pt x="655" y="15794"/>
                    <a:pt x="327" y="18625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144183" y="4707784"/>
              <a:ext cx="84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216150" y="4796684"/>
              <a:ext cx="107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495550" y="482843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755900" y="4790334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857500" y="4777634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400"/>
                    <a:pt x="11700" y="10800"/>
                    <a:pt x="8100" y="14400"/>
                  </a:cubicBezTo>
                  <a:cubicBezTo>
                    <a:pt x="4500" y="18000"/>
                    <a:pt x="225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155950" y="4504584"/>
              <a:ext cx="2413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2225"/>
                    <a:pt x="3411" y="4451"/>
                    <a:pt x="6442" y="7331"/>
                  </a:cubicBezTo>
                  <a:cubicBezTo>
                    <a:pt x="9474" y="10211"/>
                    <a:pt x="13832" y="13745"/>
                    <a:pt x="16579" y="16233"/>
                  </a:cubicBezTo>
                  <a:cubicBezTo>
                    <a:pt x="19326" y="18720"/>
                    <a:pt x="20463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244850" y="4479184"/>
              <a:ext cx="2095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2794"/>
                    <a:pt x="14618" y="5588"/>
                    <a:pt x="11236" y="8597"/>
                  </a:cubicBezTo>
                  <a:cubicBezTo>
                    <a:pt x="7855" y="11606"/>
                    <a:pt x="4582" y="14830"/>
                    <a:pt x="2727" y="17033"/>
                  </a:cubicBezTo>
                  <a:cubicBezTo>
                    <a:pt x="873" y="19236"/>
                    <a:pt x="436" y="20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451955" y="4803034"/>
              <a:ext cx="1294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448" y="0"/>
                  </a:moveTo>
                  <a:cubicBezTo>
                    <a:pt x="1100" y="4000"/>
                    <a:pt x="751" y="8000"/>
                    <a:pt x="403" y="11200"/>
                  </a:cubicBezTo>
                  <a:cubicBezTo>
                    <a:pt x="54" y="14400"/>
                    <a:pt x="-294" y="16800"/>
                    <a:pt x="403" y="16000"/>
                  </a:cubicBezTo>
                  <a:cubicBezTo>
                    <a:pt x="1100" y="15200"/>
                    <a:pt x="2841" y="11200"/>
                    <a:pt x="4409" y="8400"/>
                  </a:cubicBezTo>
                  <a:cubicBezTo>
                    <a:pt x="5977" y="5600"/>
                    <a:pt x="7371" y="4000"/>
                    <a:pt x="8764" y="2600"/>
                  </a:cubicBezTo>
                  <a:cubicBezTo>
                    <a:pt x="10158" y="1200"/>
                    <a:pt x="11551" y="0"/>
                    <a:pt x="12945" y="0"/>
                  </a:cubicBezTo>
                  <a:cubicBezTo>
                    <a:pt x="14338" y="0"/>
                    <a:pt x="15732" y="1200"/>
                    <a:pt x="17125" y="5000"/>
                  </a:cubicBezTo>
                  <a:cubicBezTo>
                    <a:pt x="18519" y="8800"/>
                    <a:pt x="19912" y="15200"/>
                    <a:pt x="213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727450" y="4428384"/>
              <a:ext cx="12025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0" y="0"/>
                  </a:moveTo>
                  <a:cubicBezTo>
                    <a:pt x="3295" y="374"/>
                    <a:pt x="6590" y="748"/>
                    <a:pt x="9702" y="1543"/>
                  </a:cubicBezTo>
                  <a:cubicBezTo>
                    <a:pt x="12814" y="2338"/>
                    <a:pt x="15742" y="3553"/>
                    <a:pt x="16108" y="4582"/>
                  </a:cubicBezTo>
                  <a:cubicBezTo>
                    <a:pt x="16475" y="5610"/>
                    <a:pt x="14278" y="6452"/>
                    <a:pt x="11898" y="7294"/>
                  </a:cubicBezTo>
                  <a:cubicBezTo>
                    <a:pt x="9519" y="8135"/>
                    <a:pt x="6956" y="8977"/>
                    <a:pt x="5675" y="9771"/>
                  </a:cubicBezTo>
                  <a:cubicBezTo>
                    <a:pt x="4393" y="10566"/>
                    <a:pt x="4393" y="11314"/>
                    <a:pt x="5125" y="11829"/>
                  </a:cubicBezTo>
                  <a:cubicBezTo>
                    <a:pt x="5858" y="12343"/>
                    <a:pt x="7322" y="12623"/>
                    <a:pt x="10068" y="13325"/>
                  </a:cubicBezTo>
                  <a:cubicBezTo>
                    <a:pt x="12814" y="14026"/>
                    <a:pt x="16841" y="15148"/>
                    <a:pt x="19037" y="16130"/>
                  </a:cubicBezTo>
                  <a:cubicBezTo>
                    <a:pt x="21234" y="17112"/>
                    <a:pt x="21600" y="17953"/>
                    <a:pt x="18854" y="18842"/>
                  </a:cubicBezTo>
                  <a:cubicBezTo>
                    <a:pt x="16108" y="19730"/>
                    <a:pt x="10251" y="20665"/>
                    <a:pt x="43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201620" y="4714134"/>
              <a:ext cx="319580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49" fill="norm" stroke="1" extrusionOk="0">
                  <a:moveTo>
                    <a:pt x="3550" y="8100"/>
                  </a:moveTo>
                  <a:cubicBezTo>
                    <a:pt x="2981" y="10260"/>
                    <a:pt x="2413" y="12420"/>
                    <a:pt x="1773" y="15120"/>
                  </a:cubicBezTo>
                  <a:cubicBezTo>
                    <a:pt x="1134" y="17820"/>
                    <a:pt x="423" y="21060"/>
                    <a:pt x="139" y="21330"/>
                  </a:cubicBezTo>
                  <a:cubicBezTo>
                    <a:pt x="-145" y="21600"/>
                    <a:pt x="-3" y="18900"/>
                    <a:pt x="637" y="14850"/>
                  </a:cubicBezTo>
                  <a:cubicBezTo>
                    <a:pt x="1276" y="10800"/>
                    <a:pt x="2413" y="5400"/>
                    <a:pt x="4402" y="3240"/>
                  </a:cubicBezTo>
                  <a:cubicBezTo>
                    <a:pt x="6392" y="1080"/>
                    <a:pt x="9234" y="2160"/>
                    <a:pt x="11437" y="5130"/>
                  </a:cubicBezTo>
                  <a:cubicBezTo>
                    <a:pt x="13639" y="8100"/>
                    <a:pt x="15202" y="12960"/>
                    <a:pt x="16339" y="15930"/>
                  </a:cubicBezTo>
                  <a:cubicBezTo>
                    <a:pt x="17476" y="18900"/>
                    <a:pt x="18187" y="19980"/>
                    <a:pt x="18684" y="18360"/>
                  </a:cubicBezTo>
                  <a:cubicBezTo>
                    <a:pt x="19181" y="16740"/>
                    <a:pt x="19466" y="12420"/>
                    <a:pt x="19892" y="8910"/>
                  </a:cubicBezTo>
                  <a:cubicBezTo>
                    <a:pt x="20318" y="5400"/>
                    <a:pt x="20887" y="2700"/>
                    <a:pt x="214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783281" y="4445427"/>
              <a:ext cx="179911" cy="46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98" fill="norm" stroke="1" extrusionOk="0">
                  <a:moveTo>
                    <a:pt x="2776" y="7682"/>
                  </a:moveTo>
                  <a:cubicBezTo>
                    <a:pt x="3025" y="11379"/>
                    <a:pt x="3273" y="15076"/>
                    <a:pt x="3397" y="17217"/>
                  </a:cubicBezTo>
                  <a:cubicBezTo>
                    <a:pt x="3521" y="19357"/>
                    <a:pt x="3521" y="19941"/>
                    <a:pt x="3521" y="20476"/>
                  </a:cubicBezTo>
                  <a:cubicBezTo>
                    <a:pt x="3521" y="21012"/>
                    <a:pt x="3521" y="21498"/>
                    <a:pt x="3273" y="21498"/>
                  </a:cubicBezTo>
                  <a:cubicBezTo>
                    <a:pt x="3025" y="21498"/>
                    <a:pt x="2528" y="21012"/>
                    <a:pt x="2280" y="18920"/>
                  </a:cubicBezTo>
                  <a:cubicBezTo>
                    <a:pt x="2031" y="16828"/>
                    <a:pt x="2031" y="13130"/>
                    <a:pt x="2528" y="9920"/>
                  </a:cubicBezTo>
                  <a:cubicBezTo>
                    <a:pt x="3025" y="6709"/>
                    <a:pt x="4018" y="3984"/>
                    <a:pt x="4887" y="2428"/>
                  </a:cubicBezTo>
                  <a:cubicBezTo>
                    <a:pt x="5756" y="871"/>
                    <a:pt x="6500" y="482"/>
                    <a:pt x="7494" y="239"/>
                  </a:cubicBezTo>
                  <a:cubicBezTo>
                    <a:pt x="8487" y="-5"/>
                    <a:pt x="9728" y="-102"/>
                    <a:pt x="11714" y="141"/>
                  </a:cubicBezTo>
                  <a:cubicBezTo>
                    <a:pt x="13700" y="384"/>
                    <a:pt x="16431" y="968"/>
                    <a:pt x="18294" y="2233"/>
                  </a:cubicBezTo>
                  <a:cubicBezTo>
                    <a:pt x="20156" y="3498"/>
                    <a:pt x="21149" y="5444"/>
                    <a:pt x="20900" y="6855"/>
                  </a:cubicBezTo>
                  <a:cubicBezTo>
                    <a:pt x="20652" y="8266"/>
                    <a:pt x="19163" y="9141"/>
                    <a:pt x="17921" y="9725"/>
                  </a:cubicBezTo>
                  <a:cubicBezTo>
                    <a:pt x="16680" y="10309"/>
                    <a:pt x="15687" y="10601"/>
                    <a:pt x="14694" y="11039"/>
                  </a:cubicBezTo>
                  <a:cubicBezTo>
                    <a:pt x="13700" y="11476"/>
                    <a:pt x="12707" y="12060"/>
                    <a:pt x="12707" y="12547"/>
                  </a:cubicBezTo>
                  <a:cubicBezTo>
                    <a:pt x="12707" y="13033"/>
                    <a:pt x="13700" y="13422"/>
                    <a:pt x="15314" y="14298"/>
                  </a:cubicBezTo>
                  <a:cubicBezTo>
                    <a:pt x="16928" y="15174"/>
                    <a:pt x="19163" y="16536"/>
                    <a:pt x="20280" y="17460"/>
                  </a:cubicBezTo>
                  <a:cubicBezTo>
                    <a:pt x="21397" y="18384"/>
                    <a:pt x="21397" y="18871"/>
                    <a:pt x="20156" y="19406"/>
                  </a:cubicBezTo>
                  <a:cubicBezTo>
                    <a:pt x="18914" y="19941"/>
                    <a:pt x="16431" y="20525"/>
                    <a:pt x="13080" y="20817"/>
                  </a:cubicBezTo>
                  <a:cubicBezTo>
                    <a:pt x="9728" y="21109"/>
                    <a:pt x="5507" y="21109"/>
                    <a:pt x="3025" y="20914"/>
                  </a:cubicBezTo>
                  <a:cubicBezTo>
                    <a:pt x="542" y="20720"/>
                    <a:pt x="-203" y="20330"/>
                    <a:pt x="45" y="20087"/>
                  </a:cubicBezTo>
                  <a:cubicBezTo>
                    <a:pt x="294" y="19844"/>
                    <a:pt x="1535" y="19747"/>
                    <a:pt x="3149" y="19601"/>
                  </a:cubicBezTo>
                  <a:cubicBezTo>
                    <a:pt x="4763" y="19455"/>
                    <a:pt x="6749" y="19260"/>
                    <a:pt x="8735" y="19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073230" y="4695193"/>
              <a:ext cx="165520" cy="18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56" fill="norm" stroke="1" extrusionOk="0">
                  <a:moveTo>
                    <a:pt x="4913" y="7188"/>
                  </a:moveTo>
                  <a:cubicBezTo>
                    <a:pt x="6263" y="7668"/>
                    <a:pt x="7613" y="8148"/>
                    <a:pt x="8963" y="8028"/>
                  </a:cubicBezTo>
                  <a:cubicBezTo>
                    <a:pt x="10313" y="7908"/>
                    <a:pt x="11663" y="7188"/>
                    <a:pt x="12743" y="6228"/>
                  </a:cubicBezTo>
                  <a:cubicBezTo>
                    <a:pt x="13823" y="5268"/>
                    <a:pt x="14633" y="4068"/>
                    <a:pt x="14903" y="2868"/>
                  </a:cubicBezTo>
                  <a:cubicBezTo>
                    <a:pt x="15173" y="1668"/>
                    <a:pt x="14903" y="468"/>
                    <a:pt x="13283" y="108"/>
                  </a:cubicBezTo>
                  <a:cubicBezTo>
                    <a:pt x="11663" y="-252"/>
                    <a:pt x="8693" y="228"/>
                    <a:pt x="5993" y="2508"/>
                  </a:cubicBezTo>
                  <a:cubicBezTo>
                    <a:pt x="3293" y="4788"/>
                    <a:pt x="863" y="8868"/>
                    <a:pt x="188" y="12348"/>
                  </a:cubicBezTo>
                  <a:cubicBezTo>
                    <a:pt x="-487" y="15828"/>
                    <a:pt x="593" y="18708"/>
                    <a:pt x="4373" y="20028"/>
                  </a:cubicBezTo>
                  <a:cubicBezTo>
                    <a:pt x="8153" y="21348"/>
                    <a:pt x="14633" y="21108"/>
                    <a:pt x="21113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276849" y="4714134"/>
              <a:ext cx="107951" cy="18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5082" y="4469"/>
                    <a:pt x="10165" y="8938"/>
                    <a:pt x="12918" y="12041"/>
                  </a:cubicBezTo>
                  <a:cubicBezTo>
                    <a:pt x="15671" y="15145"/>
                    <a:pt x="16094" y="16883"/>
                    <a:pt x="16094" y="18372"/>
                  </a:cubicBezTo>
                  <a:cubicBezTo>
                    <a:pt x="16094" y="19862"/>
                    <a:pt x="15671" y="21103"/>
                    <a:pt x="14612" y="21352"/>
                  </a:cubicBezTo>
                  <a:cubicBezTo>
                    <a:pt x="13553" y="21600"/>
                    <a:pt x="11859" y="20855"/>
                    <a:pt x="10165" y="18869"/>
                  </a:cubicBezTo>
                  <a:cubicBezTo>
                    <a:pt x="8471" y="16883"/>
                    <a:pt x="6776" y="13655"/>
                    <a:pt x="6565" y="10552"/>
                  </a:cubicBezTo>
                  <a:cubicBezTo>
                    <a:pt x="6353" y="7448"/>
                    <a:pt x="7624" y="4469"/>
                    <a:pt x="10376" y="2731"/>
                  </a:cubicBezTo>
                  <a:cubicBezTo>
                    <a:pt x="13129" y="993"/>
                    <a:pt x="17365" y="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463919" y="4749261"/>
              <a:ext cx="124644" cy="1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890" fill="norm" stroke="1" extrusionOk="0">
                  <a:moveTo>
                    <a:pt x="583" y="2024"/>
                  </a:moveTo>
                  <a:cubicBezTo>
                    <a:pt x="943" y="7219"/>
                    <a:pt x="1303" y="12414"/>
                    <a:pt x="1123" y="15695"/>
                  </a:cubicBezTo>
                  <a:cubicBezTo>
                    <a:pt x="943" y="18976"/>
                    <a:pt x="223" y="20343"/>
                    <a:pt x="43" y="20343"/>
                  </a:cubicBezTo>
                  <a:cubicBezTo>
                    <a:pt x="-137" y="20343"/>
                    <a:pt x="223" y="18976"/>
                    <a:pt x="1483" y="16105"/>
                  </a:cubicBezTo>
                  <a:cubicBezTo>
                    <a:pt x="2743" y="13234"/>
                    <a:pt x="4903" y="8860"/>
                    <a:pt x="6883" y="5989"/>
                  </a:cubicBezTo>
                  <a:cubicBezTo>
                    <a:pt x="8863" y="3118"/>
                    <a:pt x="10663" y="1751"/>
                    <a:pt x="12463" y="794"/>
                  </a:cubicBezTo>
                  <a:cubicBezTo>
                    <a:pt x="14263" y="-163"/>
                    <a:pt x="16063" y="-710"/>
                    <a:pt x="17683" y="1887"/>
                  </a:cubicBezTo>
                  <a:cubicBezTo>
                    <a:pt x="19303" y="4485"/>
                    <a:pt x="20743" y="10227"/>
                    <a:pt x="21103" y="13918"/>
                  </a:cubicBezTo>
                  <a:cubicBezTo>
                    <a:pt x="21463" y="17609"/>
                    <a:pt x="20743" y="19249"/>
                    <a:pt x="20023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690653" y="4551151"/>
              <a:ext cx="164047" cy="44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0" fill="norm" stroke="1" extrusionOk="0">
                  <a:moveTo>
                    <a:pt x="21191" y="819"/>
                  </a:moveTo>
                  <a:cubicBezTo>
                    <a:pt x="20097" y="409"/>
                    <a:pt x="19004" y="0"/>
                    <a:pt x="17637" y="0"/>
                  </a:cubicBezTo>
                  <a:cubicBezTo>
                    <a:pt x="16269" y="0"/>
                    <a:pt x="14629" y="409"/>
                    <a:pt x="11758" y="2047"/>
                  </a:cubicBezTo>
                  <a:cubicBezTo>
                    <a:pt x="8887" y="3685"/>
                    <a:pt x="4786" y="6552"/>
                    <a:pt x="2462" y="9572"/>
                  </a:cubicBezTo>
                  <a:cubicBezTo>
                    <a:pt x="138" y="12591"/>
                    <a:pt x="-409" y="15765"/>
                    <a:pt x="275" y="17864"/>
                  </a:cubicBezTo>
                  <a:cubicBezTo>
                    <a:pt x="958" y="19962"/>
                    <a:pt x="2872" y="20986"/>
                    <a:pt x="5880" y="21293"/>
                  </a:cubicBezTo>
                  <a:cubicBezTo>
                    <a:pt x="8887" y="21600"/>
                    <a:pt x="12988" y="21191"/>
                    <a:pt x="17090" y="20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863981" y="4809384"/>
              <a:ext cx="79620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26" fill="norm" stroke="1" extrusionOk="0">
                  <a:moveTo>
                    <a:pt x="21381" y="1429"/>
                  </a:moveTo>
                  <a:cubicBezTo>
                    <a:pt x="16834" y="4765"/>
                    <a:pt x="12286" y="8100"/>
                    <a:pt x="9160" y="11118"/>
                  </a:cubicBezTo>
                  <a:cubicBezTo>
                    <a:pt x="6034" y="14135"/>
                    <a:pt x="4328" y="16835"/>
                    <a:pt x="2907" y="18662"/>
                  </a:cubicBezTo>
                  <a:cubicBezTo>
                    <a:pt x="1486" y="20488"/>
                    <a:pt x="349" y="21441"/>
                    <a:pt x="65" y="21521"/>
                  </a:cubicBezTo>
                  <a:cubicBezTo>
                    <a:pt x="-219" y="21600"/>
                    <a:pt x="349" y="20806"/>
                    <a:pt x="3192" y="17788"/>
                  </a:cubicBezTo>
                  <a:cubicBezTo>
                    <a:pt x="6034" y="14771"/>
                    <a:pt x="11149" y="9529"/>
                    <a:pt x="14276" y="6194"/>
                  </a:cubicBezTo>
                  <a:cubicBezTo>
                    <a:pt x="17402" y="2859"/>
                    <a:pt x="18539" y="1429"/>
                    <a:pt x="196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937249" y="4696031"/>
              <a:ext cx="94255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6" fill="norm" stroke="1" extrusionOk="0">
                  <a:moveTo>
                    <a:pt x="4320" y="2368"/>
                  </a:moveTo>
                  <a:cubicBezTo>
                    <a:pt x="5760" y="1261"/>
                    <a:pt x="7200" y="153"/>
                    <a:pt x="9120" y="14"/>
                  </a:cubicBezTo>
                  <a:cubicBezTo>
                    <a:pt x="11040" y="-124"/>
                    <a:pt x="13440" y="707"/>
                    <a:pt x="16080" y="3199"/>
                  </a:cubicBezTo>
                  <a:cubicBezTo>
                    <a:pt x="18720" y="5691"/>
                    <a:pt x="21600" y="9845"/>
                    <a:pt x="21360" y="13030"/>
                  </a:cubicBezTo>
                  <a:cubicBezTo>
                    <a:pt x="21120" y="16214"/>
                    <a:pt x="17760" y="18430"/>
                    <a:pt x="13680" y="19676"/>
                  </a:cubicBezTo>
                  <a:cubicBezTo>
                    <a:pt x="9600" y="20922"/>
                    <a:pt x="4800" y="21199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911849" y="4745884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089649" y="4523634"/>
              <a:ext cx="16164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13944" y="0"/>
                  </a:moveTo>
                  <a:cubicBezTo>
                    <a:pt x="15311" y="0"/>
                    <a:pt x="16678" y="0"/>
                    <a:pt x="17772" y="699"/>
                  </a:cubicBezTo>
                  <a:cubicBezTo>
                    <a:pt x="18866" y="1397"/>
                    <a:pt x="19686" y="2794"/>
                    <a:pt x="20370" y="4890"/>
                  </a:cubicBezTo>
                  <a:cubicBezTo>
                    <a:pt x="21053" y="6985"/>
                    <a:pt x="21600" y="9779"/>
                    <a:pt x="18182" y="12681"/>
                  </a:cubicBezTo>
                  <a:cubicBezTo>
                    <a:pt x="14765" y="15582"/>
                    <a:pt x="7382" y="18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318249" y="491098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258049" y="4752277"/>
              <a:ext cx="245589" cy="48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38" fill="norm" stroke="1" extrusionOk="0">
                  <a:moveTo>
                    <a:pt x="2723" y="5839"/>
                  </a:moveTo>
                  <a:cubicBezTo>
                    <a:pt x="2904" y="8527"/>
                    <a:pt x="3086" y="11216"/>
                    <a:pt x="3176" y="13348"/>
                  </a:cubicBezTo>
                  <a:cubicBezTo>
                    <a:pt x="3267" y="15480"/>
                    <a:pt x="3267" y="17056"/>
                    <a:pt x="3267" y="18215"/>
                  </a:cubicBezTo>
                  <a:cubicBezTo>
                    <a:pt x="3267" y="19374"/>
                    <a:pt x="3267" y="20115"/>
                    <a:pt x="2904" y="20625"/>
                  </a:cubicBezTo>
                  <a:cubicBezTo>
                    <a:pt x="2541" y="21135"/>
                    <a:pt x="1815" y="21413"/>
                    <a:pt x="1361" y="21320"/>
                  </a:cubicBezTo>
                  <a:cubicBezTo>
                    <a:pt x="908" y="21228"/>
                    <a:pt x="726" y="20764"/>
                    <a:pt x="908" y="18864"/>
                  </a:cubicBezTo>
                  <a:cubicBezTo>
                    <a:pt x="1089" y="16963"/>
                    <a:pt x="1634" y="13626"/>
                    <a:pt x="2632" y="10613"/>
                  </a:cubicBezTo>
                  <a:cubicBezTo>
                    <a:pt x="3630" y="7600"/>
                    <a:pt x="5082" y="4912"/>
                    <a:pt x="6897" y="3104"/>
                  </a:cubicBezTo>
                  <a:cubicBezTo>
                    <a:pt x="8713" y="1296"/>
                    <a:pt x="10891" y="369"/>
                    <a:pt x="13160" y="91"/>
                  </a:cubicBezTo>
                  <a:cubicBezTo>
                    <a:pt x="15429" y="-187"/>
                    <a:pt x="17788" y="184"/>
                    <a:pt x="19331" y="1065"/>
                  </a:cubicBezTo>
                  <a:cubicBezTo>
                    <a:pt x="20874" y="1945"/>
                    <a:pt x="21600" y="3336"/>
                    <a:pt x="20602" y="4726"/>
                  </a:cubicBezTo>
                  <a:cubicBezTo>
                    <a:pt x="19603" y="6117"/>
                    <a:pt x="16881" y="7507"/>
                    <a:pt x="13795" y="8434"/>
                  </a:cubicBezTo>
                  <a:cubicBezTo>
                    <a:pt x="10709" y="9361"/>
                    <a:pt x="7261" y="9825"/>
                    <a:pt x="4992" y="10010"/>
                  </a:cubicBezTo>
                  <a:cubicBezTo>
                    <a:pt x="2723" y="10196"/>
                    <a:pt x="1634" y="10103"/>
                    <a:pt x="998" y="9825"/>
                  </a:cubicBezTo>
                  <a:cubicBezTo>
                    <a:pt x="363" y="9547"/>
                    <a:pt x="182" y="9083"/>
                    <a:pt x="0" y="8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344580" y="4568674"/>
              <a:ext cx="154771" cy="12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710" fill="norm" stroke="1" extrusionOk="0">
                  <a:moveTo>
                    <a:pt x="5581" y="10030"/>
                  </a:moveTo>
                  <a:cubicBezTo>
                    <a:pt x="5581" y="11718"/>
                    <a:pt x="5581" y="13405"/>
                    <a:pt x="5143" y="14924"/>
                  </a:cubicBezTo>
                  <a:cubicBezTo>
                    <a:pt x="4705" y="16443"/>
                    <a:pt x="3829" y="17793"/>
                    <a:pt x="2808" y="18974"/>
                  </a:cubicBezTo>
                  <a:cubicBezTo>
                    <a:pt x="1786" y="20155"/>
                    <a:pt x="619" y="21168"/>
                    <a:pt x="181" y="20493"/>
                  </a:cubicBezTo>
                  <a:cubicBezTo>
                    <a:pt x="-257" y="19818"/>
                    <a:pt x="35" y="17456"/>
                    <a:pt x="1786" y="13912"/>
                  </a:cubicBezTo>
                  <a:cubicBezTo>
                    <a:pt x="3538" y="10368"/>
                    <a:pt x="6748" y="5643"/>
                    <a:pt x="9521" y="2943"/>
                  </a:cubicBezTo>
                  <a:cubicBezTo>
                    <a:pt x="12294" y="243"/>
                    <a:pt x="14629" y="-432"/>
                    <a:pt x="16089" y="243"/>
                  </a:cubicBezTo>
                  <a:cubicBezTo>
                    <a:pt x="17548" y="918"/>
                    <a:pt x="18132" y="2943"/>
                    <a:pt x="18862" y="5980"/>
                  </a:cubicBezTo>
                  <a:cubicBezTo>
                    <a:pt x="19592" y="9018"/>
                    <a:pt x="20467" y="13068"/>
                    <a:pt x="21343" y="17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489543" y="5002972"/>
              <a:ext cx="199778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6" fill="norm" stroke="1" extrusionOk="0">
                  <a:moveTo>
                    <a:pt x="372" y="13993"/>
                  </a:moveTo>
                  <a:cubicBezTo>
                    <a:pt x="144" y="15130"/>
                    <a:pt x="-83" y="16267"/>
                    <a:pt x="31" y="16267"/>
                  </a:cubicBezTo>
                  <a:cubicBezTo>
                    <a:pt x="144" y="16267"/>
                    <a:pt x="599" y="15130"/>
                    <a:pt x="1850" y="12515"/>
                  </a:cubicBezTo>
                  <a:cubicBezTo>
                    <a:pt x="3100" y="9900"/>
                    <a:pt x="5146" y="5808"/>
                    <a:pt x="6511" y="3307"/>
                  </a:cubicBezTo>
                  <a:cubicBezTo>
                    <a:pt x="7875" y="805"/>
                    <a:pt x="8557" y="-104"/>
                    <a:pt x="8898" y="10"/>
                  </a:cubicBezTo>
                  <a:cubicBezTo>
                    <a:pt x="9239" y="123"/>
                    <a:pt x="9239" y="1260"/>
                    <a:pt x="9239" y="2511"/>
                  </a:cubicBezTo>
                  <a:cubicBezTo>
                    <a:pt x="9239" y="3761"/>
                    <a:pt x="9239" y="5125"/>
                    <a:pt x="9466" y="6376"/>
                  </a:cubicBezTo>
                  <a:cubicBezTo>
                    <a:pt x="9694" y="7627"/>
                    <a:pt x="10149" y="8763"/>
                    <a:pt x="11058" y="9104"/>
                  </a:cubicBezTo>
                  <a:cubicBezTo>
                    <a:pt x="11968" y="9445"/>
                    <a:pt x="13332" y="8991"/>
                    <a:pt x="14355" y="8309"/>
                  </a:cubicBezTo>
                  <a:cubicBezTo>
                    <a:pt x="15378" y="7627"/>
                    <a:pt x="16060" y="6717"/>
                    <a:pt x="16970" y="5694"/>
                  </a:cubicBezTo>
                  <a:cubicBezTo>
                    <a:pt x="17879" y="4671"/>
                    <a:pt x="19016" y="3534"/>
                    <a:pt x="19812" y="3534"/>
                  </a:cubicBezTo>
                  <a:cubicBezTo>
                    <a:pt x="20608" y="3534"/>
                    <a:pt x="21062" y="4671"/>
                    <a:pt x="21290" y="6603"/>
                  </a:cubicBezTo>
                  <a:cubicBezTo>
                    <a:pt x="21517" y="8536"/>
                    <a:pt x="21517" y="11264"/>
                    <a:pt x="21290" y="13879"/>
                  </a:cubicBezTo>
                  <a:cubicBezTo>
                    <a:pt x="21062" y="16494"/>
                    <a:pt x="20608" y="18995"/>
                    <a:pt x="20153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769519" y="5025284"/>
              <a:ext cx="1722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5100" y="0"/>
                  </a:moveTo>
                  <a:cubicBezTo>
                    <a:pt x="4047" y="4181"/>
                    <a:pt x="2993" y="8361"/>
                    <a:pt x="2071" y="11265"/>
                  </a:cubicBezTo>
                  <a:cubicBezTo>
                    <a:pt x="1149" y="14168"/>
                    <a:pt x="359" y="15794"/>
                    <a:pt x="95" y="16026"/>
                  </a:cubicBezTo>
                  <a:cubicBezTo>
                    <a:pt x="-168" y="16258"/>
                    <a:pt x="95" y="15097"/>
                    <a:pt x="1149" y="12890"/>
                  </a:cubicBezTo>
                  <a:cubicBezTo>
                    <a:pt x="2203" y="10684"/>
                    <a:pt x="4047" y="7432"/>
                    <a:pt x="5364" y="5342"/>
                  </a:cubicBezTo>
                  <a:cubicBezTo>
                    <a:pt x="6681" y="3252"/>
                    <a:pt x="7471" y="2323"/>
                    <a:pt x="7866" y="2439"/>
                  </a:cubicBezTo>
                  <a:cubicBezTo>
                    <a:pt x="8261" y="2555"/>
                    <a:pt x="8261" y="3716"/>
                    <a:pt x="8788" y="4761"/>
                  </a:cubicBezTo>
                  <a:cubicBezTo>
                    <a:pt x="9315" y="5806"/>
                    <a:pt x="10369" y="6735"/>
                    <a:pt x="12081" y="6852"/>
                  </a:cubicBezTo>
                  <a:cubicBezTo>
                    <a:pt x="13793" y="6968"/>
                    <a:pt x="16164" y="6271"/>
                    <a:pt x="17744" y="5458"/>
                  </a:cubicBezTo>
                  <a:cubicBezTo>
                    <a:pt x="19325" y="4645"/>
                    <a:pt x="20115" y="3716"/>
                    <a:pt x="20642" y="3832"/>
                  </a:cubicBezTo>
                  <a:cubicBezTo>
                    <a:pt x="21169" y="3948"/>
                    <a:pt x="21432" y="5110"/>
                    <a:pt x="21432" y="8245"/>
                  </a:cubicBezTo>
                  <a:cubicBezTo>
                    <a:pt x="21432" y="11381"/>
                    <a:pt x="21169" y="16490"/>
                    <a:pt x="209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066608" y="5033813"/>
              <a:ext cx="143942" cy="18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53" fill="norm" stroke="1" extrusionOk="0">
                  <a:moveTo>
                    <a:pt x="16592" y="4073"/>
                  </a:moveTo>
                  <a:cubicBezTo>
                    <a:pt x="18158" y="2633"/>
                    <a:pt x="19723" y="1193"/>
                    <a:pt x="19723" y="473"/>
                  </a:cubicBezTo>
                  <a:cubicBezTo>
                    <a:pt x="19723" y="-247"/>
                    <a:pt x="18158" y="-247"/>
                    <a:pt x="15184" y="1193"/>
                  </a:cubicBezTo>
                  <a:cubicBezTo>
                    <a:pt x="12210" y="2633"/>
                    <a:pt x="7827" y="5513"/>
                    <a:pt x="5010" y="8153"/>
                  </a:cubicBezTo>
                  <a:cubicBezTo>
                    <a:pt x="2192" y="10793"/>
                    <a:pt x="940" y="13193"/>
                    <a:pt x="314" y="15353"/>
                  </a:cubicBezTo>
                  <a:cubicBezTo>
                    <a:pt x="-312" y="17513"/>
                    <a:pt x="-312" y="19433"/>
                    <a:pt x="3288" y="20393"/>
                  </a:cubicBezTo>
                  <a:cubicBezTo>
                    <a:pt x="6888" y="21353"/>
                    <a:pt x="14088" y="21353"/>
                    <a:pt x="21288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115299" y="513958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540749" y="4949084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629649" y="5076084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21600"/>
                    <a:pt x="11012" y="21600"/>
                    <a:pt x="14612" y="18000"/>
                  </a:cubicBezTo>
                  <a:cubicBezTo>
                    <a:pt x="18212" y="14400"/>
                    <a:pt x="1990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010649" y="4669076"/>
              <a:ext cx="228690" cy="3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97" fill="norm" stroke="1" extrusionOk="0">
                  <a:moveTo>
                    <a:pt x="0" y="3239"/>
                  </a:moveTo>
                  <a:cubicBezTo>
                    <a:pt x="1362" y="2171"/>
                    <a:pt x="2724" y="1102"/>
                    <a:pt x="4865" y="509"/>
                  </a:cubicBezTo>
                  <a:cubicBezTo>
                    <a:pt x="7005" y="-84"/>
                    <a:pt x="9924" y="-203"/>
                    <a:pt x="12649" y="390"/>
                  </a:cubicBezTo>
                  <a:cubicBezTo>
                    <a:pt x="15373" y="984"/>
                    <a:pt x="17903" y="2289"/>
                    <a:pt x="19459" y="3892"/>
                  </a:cubicBezTo>
                  <a:cubicBezTo>
                    <a:pt x="21016" y="5494"/>
                    <a:pt x="21600" y="7393"/>
                    <a:pt x="20335" y="9292"/>
                  </a:cubicBezTo>
                  <a:cubicBezTo>
                    <a:pt x="19070" y="11190"/>
                    <a:pt x="15957" y="13089"/>
                    <a:pt x="13232" y="15107"/>
                  </a:cubicBezTo>
                  <a:cubicBezTo>
                    <a:pt x="10508" y="17124"/>
                    <a:pt x="8173" y="19261"/>
                    <a:pt x="5838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004299" y="515863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90500" y="5380884"/>
              <a:ext cx="57150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07"/>
                  </a:moveTo>
                  <a:cubicBezTo>
                    <a:pt x="0" y="753"/>
                    <a:pt x="0" y="0"/>
                    <a:pt x="800" y="0"/>
                  </a:cubicBezTo>
                  <a:cubicBezTo>
                    <a:pt x="1600" y="0"/>
                    <a:pt x="3200" y="753"/>
                    <a:pt x="5200" y="2637"/>
                  </a:cubicBezTo>
                  <a:cubicBezTo>
                    <a:pt x="7200" y="4521"/>
                    <a:pt x="9600" y="7535"/>
                    <a:pt x="11200" y="10674"/>
                  </a:cubicBezTo>
                  <a:cubicBezTo>
                    <a:pt x="12800" y="13814"/>
                    <a:pt x="13600" y="17079"/>
                    <a:pt x="14400" y="19026"/>
                  </a:cubicBezTo>
                  <a:cubicBezTo>
                    <a:pt x="15200" y="20972"/>
                    <a:pt x="16000" y="21600"/>
                    <a:pt x="17200" y="21600"/>
                  </a:cubicBezTo>
                  <a:cubicBezTo>
                    <a:pt x="18400" y="21600"/>
                    <a:pt x="20000" y="20972"/>
                    <a:pt x="21600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04197" y="5393584"/>
              <a:ext cx="20220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20594" y="2267"/>
                    <a:pt x="19694" y="4533"/>
                    <a:pt x="17219" y="6733"/>
                  </a:cubicBezTo>
                  <a:cubicBezTo>
                    <a:pt x="14744" y="8933"/>
                    <a:pt x="10694" y="11067"/>
                    <a:pt x="8107" y="12200"/>
                  </a:cubicBezTo>
                  <a:cubicBezTo>
                    <a:pt x="5519" y="13333"/>
                    <a:pt x="4394" y="13467"/>
                    <a:pt x="3044" y="13800"/>
                  </a:cubicBezTo>
                  <a:cubicBezTo>
                    <a:pt x="1694" y="14133"/>
                    <a:pt x="119" y="14667"/>
                    <a:pt x="7" y="15267"/>
                  </a:cubicBezTo>
                  <a:cubicBezTo>
                    <a:pt x="-106" y="15867"/>
                    <a:pt x="1244" y="16533"/>
                    <a:pt x="4732" y="17600"/>
                  </a:cubicBezTo>
                  <a:cubicBezTo>
                    <a:pt x="8219" y="18667"/>
                    <a:pt x="13844" y="20133"/>
                    <a:pt x="19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08000" y="5558684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20700" y="5692034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33449" y="5353368"/>
              <a:ext cx="19051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3"/>
                  </a:moveTo>
                  <a:cubicBezTo>
                    <a:pt x="0" y="882"/>
                    <a:pt x="0" y="0"/>
                    <a:pt x="0" y="0"/>
                  </a:cubicBezTo>
                  <a:cubicBezTo>
                    <a:pt x="0" y="0"/>
                    <a:pt x="0" y="882"/>
                    <a:pt x="2400" y="3086"/>
                  </a:cubicBezTo>
                  <a:cubicBezTo>
                    <a:pt x="4800" y="5290"/>
                    <a:pt x="9600" y="8816"/>
                    <a:pt x="13200" y="12122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117599" y="5692034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105728" y="5520584"/>
              <a:ext cx="366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72" fill="norm" stroke="1" extrusionOk="0">
                  <a:moveTo>
                    <a:pt x="21130" y="0"/>
                  </a:moveTo>
                  <a:cubicBezTo>
                    <a:pt x="21252" y="1406"/>
                    <a:pt x="21375" y="2812"/>
                    <a:pt x="20761" y="5304"/>
                  </a:cubicBezTo>
                  <a:cubicBezTo>
                    <a:pt x="20148" y="7796"/>
                    <a:pt x="18798" y="11375"/>
                    <a:pt x="17141" y="14187"/>
                  </a:cubicBezTo>
                  <a:cubicBezTo>
                    <a:pt x="15484" y="16999"/>
                    <a:pt x="13520" y="19044"/>
                    <a:pt x="11311" y="20194"/>
                  </a:cubicBezTo>
                  <a:cubicBezTo>
                    <a:pt x="9102" y="21344"/>
                    <a:pt x="6648" y="21600"/>
                    <a:pt x="4807" y="21408"/>
                  </a:cubicBezTo>
                  <a:cubicBezTo>
                    <a:pt x="2966" y="21217"/>
                    <a:pt x="1739" y="20578"/>
                    <a:pt x="941" y="19363"/>
                  </a:cubicBezTo>
                  <a:cubicBezTo>
                    <a:pt x="143" y="18149"/>
                    <a:pt x="-225" y="16360"/>
                    <a:pt x="143" y="14826"/>
                  </a:cubicBezTo>
                  <a:cubicBezTo>
                    <a:pt x="511" y="13292"/>
                    <a:pt x="1616" y="12014"/>
                    <a:pt x="3150" y="11247"/>
                  </a:cubicBezTo>
                  <a:cubicBezTo>
                    <a:pt x="4684" y="10480"/>
                    <a:pt x="6648" y="10225"/>
                    <a:pt x="8673" y="11311"/>
                  </a:cubicBezTo>
                  <a:cubicBezTo>
                    <a:pt x="10698" y="12398"/>
                    <a:pt x="12784" y="14826"/>
                    <a:pt x="14502" y="16743"/>
                  </a:cubicBezTo>
                  <a:cubicBezTo>
                    <a:pt x="16220" y="18660"/>
                    <a:pt x="17570" y="20066"/>
                    <a:pt x="1892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622550" y="5863484"/>
              <a:ext cx="1" cy="196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246067" y="5297902"/>
              <a:ext cx="262183" cy="19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85" fill="norm" stroke="1" extrusionOk="0">
                  <a:moveTo>
                    <a:pt x="7926" y="3457"/>
                  </a:moveTo>
                  <a:cubicBezTo>
                    <a:pt x="6025" y="8459"/>
                    <a:pt x="4124" y="13461"/>
                    <a:pt x="2742" y="16645"/>
                  </a:cubicBezTo>
                  <a:cubicBezTo>
                    <a:pt x="1359" y="19828"/>
                    <a:pt x="495" y="21192"/>
                    <a:pt x="150" y="21078"/>
                  </a:cubicBezTo>
                  <a:cubicBezTo>
                    <a:pt x="-196" y="20965"/>
                    <a:pt x="-23" y="19373"/>
                    <a:pt x="1532" y="15963"/>
                  </a:cubicBezTo>
                  <a:cubicBezTo>
                    <a:pt x="3087" y="12552"/>
                    <a:pt x="6025" y="7323"/>
                    <a:pt x="7839" y="4367"/>
                  </a:cubicBezTo>
                  <a:cubicBezTo>
                    <a:pt x="9654" y="1411"/>
                    <a:pt x="10345" y="729"/>
                    <a:pt x="11122" y="274"/>
                  </a:cubicBezTo>
                  <a:cubicBezTo>
                    <a:pt x="11900" y="-181"/>
                    <a:pt x="12764" y="-408"/>
                    <a:pt x="14492" y="2434"/>
                  </a:cubicBezTo>
                  <a:cubicBezTo>
                    <a:pt x="16220" y="5276"/>
                    <a:pt x="18812" y="11188"/>
                    <a:pt x="21404" y="17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092450" y="5749184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111500" y="5888884"/>
              <a:ext cx="304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00"/>
                    <a:pt x="4800" y="14400"/>
                    <a:pt x="8400" y="10800"/>
                  </a:cubicBezTo>
                  <a:cubicBezTo>
                    <a:pt x="12000" y="7200"/>
                    <a:pt x="16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973970" y="5570253"/>
              <a:ext cx="380246" cy="38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1" fill="norm" stroke="1" extrusionOk="0">
                  <a:moveTo>
                    <a:pt x="20112" y="1479"/>
                  </a:moveTo>
                  <a:cubicBezTo>
                    <a:pt x="20828" y="771"/>
                    <a:pt x="21544" y="63"/>
                    <a:pt x="21425" y="4"/>
                  </a:cubicBezTo>
                  <a:cubicBezTo>
                    <a:pt x="21305" y="-55"/>
                    <a:pt x="20351" y="535"/>
                    <a:pt x="18262" y="1656"/>
                  </a:cubicBezTo>
                  <a:cubicBezTo>
                    <a:pt x="16174" y="2778"/>
                    <a:pt x="12952" y="4430"/>
                    <a:pt x="10207" y="5788"/>
                  </a:cubicBezTo>
                  <a:cubicBezTo>
                    <a:pt x="7462" y="7145"/>
                    <a:pt x="5195" y="8207"/>
                    <a:pt x="3882" y="8975"/>
                  </a:cubicBezTo>
                  <a:cubicBezTo>
                    <a:pt x="2569" y="9742"/>
                    <a:pt x="2211" y="10214"/>
                    <a:pt x="2390" y="10450"/>
                  </a:cubicBezTo>
                  <a:cubicBezTo>
                    <a:pt x="2569" y="10686"/>
                    <a:pt x="3285" y="10686"/>
                    <a:pt x="4896" y="10686"/>
                  </a:cubicBezTo>
                  <a:cubicBezTo>
                    <a:pt x="6508" y="10686"/>
                    <a:pt x="9014" y="10686"/>
                    <a:pt x="10565" y="10863"/>
                  </a:cubicBezTo>
                  <a:cubicBezTo>
                    <a:pt x="12116" y="11040"/>
                    <a:pt x="12713" y="11394"/>
                    <a:pt x="13011" y="11866"/>
                  </a:cubicBezTo>
                  <a:cubicBezTo>
                    <a:pt x="13310" y="12338"/>
                    <a:pt x="13310" y="12929"/>
                    <a:pt x="11699" y="14050"/>
                  </a:cubicBezTo>
                  <a:cubicBezTo>
                    <a:pt x="10088" y="15171"/>
                    <a:pt x="6866" y="16824"/>
                    <a:pt x="4896" y="17827"/>
                  </a:cubicBezTo>
                  <a:cubicBezTo>
                    <a:pt x="2927" y="18830"/>
                    <a:pt x="2211" y="19184"/>
                    <a:pt x="1495" y="19656"/>
                  </a:cubicBezTo>
                  <a:cubicBezTo>
                    <a:pt x="779" y="20129"/>
                    <a:pt x="63" y="20719"/>
                    <a:pt x="4" y="21073"/>
                  </a:cubicBezTo>
                  <a:cubicBezTo>
                    <a:pt x="-56" y="21427"/>
                    <a:pt x="541" y="21545"/>
                    <a:pt x="2808" y="21427"/>
                  </a:cubicBezTo>
                  <a:cubicBezTo>
                    <a:pt x="5075" y="21309"/>
                    <a:pt x="9014" y="20955"/>
                    <a:pt x="12057" y="20896"/>
                  </a:cubicBezTo>
                  <a:cubicBezTo>
                    <a:pt x="15100" y="20837"/>
                    <a:pt x="17248" y="21073"/>
                    <a:pt x="19396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514850" y="5654876"/>
              <a:ext cx="184150" cy="2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869"/>
                  </a:moveTo>
                  <a:cubicBezTo>
                    <a:pt x="993" y="400"/>
                    <a:pt x="1986" y="-70"/>
                    <a:pt x="2979" y="8"/>
                  </a:cubicBezTo>
                  <a:cubicBezTo>
                    <a:pt x="3972" y="87"/>
                    <a:pt x="4966" y="713"/>
                    <a:pt x="7200" y="2982"/>
                  </a:cubicBezTo>
                  <a:cubicBezTo>
                    <a:pt x="9434" y="5252"/>
                    <a:pt x="12910" y="9165"/>
                    <a:pt x="15517" y="12530"/>
                  </a:cubicBezTo>
                  <a:cubicBezTo>
                    <a:pt x="18124" y="15895"/>
                    <a:pt x="19862" y="18713"/>
                    <a:pt x="2160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514850" y="5601138"/>
              <a:ext cx="298450" cy="35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20"/>
                  </a:moveTo>
                  <a:cubicBezTo>
                    <a:pt x="20834" y="-7"/>
                    <a:pt x="20068" y="-134"/>
                    <a:pt x="18996" y="311"/>
                  </a:cubicBezTo>
                  <a:cubicBezTo>
                    <a:pt x="17923" y="755"/>
                    <a:pt x="16545" y="1772"/>
                    <a:pt x="14630" y="3551"/>
                  </a:cubicBezTo>
                  <a:cubicBezTo>
                    <a:pt x="12715" y="5330"/>
                    <a:pt x="10264" y="7871"/>
                    <a:pt x="7736" y="10666"/>
                  </a:cubicBezTo>
                  <a:cubicBezTo>
                    <a:pt x="5209" y="13461"/>
                    <a:pt x="2604" y="16511"/>
                    <a:pt x="1302" y="18353"/>
                  </a:cubicBezTo>
                  <a:cubicBezTo>
                    <a:pt x="0" y="20195"/>
                    <a:pt x="0" y="20831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813299" y="5907934"/>
              <a:ext cx="10694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5247" y="0"/>
                  </a:moveTo>
                  <a:cubicBezTo>
                    <a:pt x="17365" y="3865"/>
                    <a:pt x="19482" y="7731"/>
                    <a:pt x="20541" y="11027"/>
                  </a:cubicBezTo>
                  <a:cubicBezTo>
                    <a:pt x="21600" y="14324"/>
                    <a:pt x="21600" y="17053"/>
                    <a:pt x="20965" y="18872"/>
                  </a:cubicBezTo>
                  <a:cubicBezTo>
                    <a:pt x="20329" y="20691"/>
                    <a:pt x="19059" y="21600"/>
                    <a:pt x="15882" y="21600"/>
                  </a:cubicBezTo>
                  <a:cubicBezTo>
                    <a:pt x="12706" y="21600"/>
                    <a:pt x="7624" y="20691"/>
                    <a:pt x="4659" y="19326"/>
                  </a:cubicBezTo>
                  <a:cubicBezTo>
                    <a:pt x="1694" y="17962"/>
                    <a:pt x="847" y="16143"/>
                    <a:pt x="0" y="14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940299" y="578728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070350" y="6130184"/>
              <a:ext cx="62774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1" fill="norm" stroke="1" extrusionOk="0">
                  <a:moveTo>
                    <a:pt x="12960" y="0"/>
                  </a:moveTo>
                  <a:cubicBezTo>
                    <a:pt x="15840" y="2430"/>
                    <a:pt x="18720" y="4860"/>
                    <a:pt x="20160" y="7695"/>
                  </a:cubicBezTo>
                  <a:cubicBezTo>
                    <a:pt x="21600" y="10530"/>
                    <a:pt x="21600" y="13770"/>
                    <a:pt x="20880" y="16065"/>
                  </a:cubicBezTo>
                  <a:cubicBezTo>
                    <a:pt x="20160" y="18360"/>
                    <a:pt x="18720" y="19710"/>
                    <a:pt x="16200" y="20520"/>
                  </a:cubicBezTo>
                  <a:cubicBezTo>
                    <a:pt x="13680" y="21330"/>
                    <a:pt x="10080" y="21600"/>
                    <a:pt x="7560" y="21060"/>
                  </a:cubicBezTo>
                  <a:cubicBezTo>
                    <a:pt x="5040" y="20520"/>
                    <a:pt x="3600" y="19170"/>
                    <a:pt x="2520" y="16740"/>
                  </a:cubicBezTo>
                  <a:cubicBezTo>
                    <a:pt x="1440" y="14310"/>
                    <a:pt x="720" y="10800"/>
                    <a:pt x="0" y="7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102100" y="6066684"/>
              <a:ext cx="571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171950" y="618098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349750" y="6098434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229100" y="6098434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085166" y="5406284"/>
              <a:ext cx="1121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5" y="4154"/>
                  </a:moveTo>
                  <a:cubicBezTo>
                    <a:pt x="815" y="5815"/>
                    <a:pt x="815" y="7477"/>
                    <a:pt x="611" y="9277"/>
                  </a:cubicBezTo>
                  <a:cubicBezTo>
                    <a:pt x="408" y="11077"/>
                    <a:pt x="0" y="13015"/>
                    <a:pt x="0" y="13015"/>
                  </a:cubicBezTo>
                  <a:cubicBezTo>
                    <a:pt x="0" y="13015"/>
                    <a:pt x="408" y="11077"/>
                    <a:pt x="1834" y="8862"/>
                  </a:cubicBezTo>
                  <a:cubicBezTo>
                    <a:pt x="3260" y="6646"/>
                    <a:pt x="5706" y="4154"/>
                    <a:pt x="7743" y="2492"/>
                  </a:cubicBezTo>
                  <a:cubicBezTo>
                    <a:pt x="9781" y="831"/>
                    <a:pt x="11411" y="0"/>
                    <a:pt x="13245" y="0"/>
                  </a:cubicBezTo>
                  <a:cubicBezTo>
                    <a:pt x="15079" y="0"/>
                    <a:pt x="17117" y="831"/>
                    <a:pt x="18543" y="4569"/>
                  </a:cubicBezTo>
                  <a:cubicBezTo>
                    <a:pt x="19970" y="8308"/>
                    <a:pt x="20785" y="149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886200" y="6352434"/>
              <a:ext cx="1327150" cy="7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20463"/>
                  </a:moveTo>
                  <a:cubicBezTo>
                    <a:pt x="1275" y="21032"/>
                    <a:pt x="2549" y="21600"/>
                    <a:pt x="3824" y="21032"/>
                  </a:cubicBezTo>
                  <a:cubicBezTo>
                    <a:pt x="5099" y="20463"/>
                    <a:pt x="6373" y="18758"/>
                    <a:pt x="7734" y="17053"/>
                  </a:cubicBezTo>
                  <a:cubicBezTo>
                    <a:pt x="9095" y="15347"/>
                    <a:pt x="10542" y="13642"/>
                    <a:pt x="11937" y="12221"/>
                  </a:cubicBezTo>
                  <a:cubicBezTo>
                    <a:pt x="13332" y="10800"/>
                    <a:pt x="14676" y="9663"/>
                    <a:pt x="15967" y="8242"/>
                  </a:cubicBezTo>
                  <a:cubicBezTo>
                    <a:pt x="17259" y="6821"/>
                    <a:pt x="18500" y="5116"/>
                    <a:pt x="19430" y="3695"/>
                  </a:cubicBezTo>
                  <a:cubicBezTo>
                    <a:pt x="20360" y="2274"/>
                    <a:pt x="20980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430037" y="6477928"/>
              <a:ext cx="288013" cy="28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3" fill="norm" stroke="1" extrusionOk="0">
                  <a:moveTo>
                    <a:pt x="2533" y="10991"/>
                  </a:moveTo>
                  <a:cubicBezTo>
                    <a:pt x="1903" y="13671"/>
                    <a:pt x="1272" y="16352"/>
                    <a:pt x="878" y="18244"/>
                  </a:cubicBezTo>
                  <a:cubicBezTo>
                    <a:pt x="484" y="20136"/>
                    <a:pt x="326" y="21239"/>
                    <a:pt x="168" y="21318"/>
                  </a:cubicBezTo>
                  <a:cubicBezTo>
                    <a:pt x="11" y="21397"/>
                    <a:pt x="-147" y="20451"/>
                    <a:pt x="247" y="17928"/>
                  </a:cubicBezTo>
                  <a:cubicBezTo>
                    <a:pt x="641" y="15406"/>
                    <a:pt x="1587" y="11306"/>
                    <a:pt x="2612" y="8074"/>
                  </a:cubicBezTo>
                  <a:cubicBezTo>
                    <a:pt x="3637" y="4842"/>
                    <a:pt x="4741" y="2477"/>
                    <a:pt x="6633" y="1216"/>
                  </a:cubicBezTo>
                  <a:cubicBezTo>
                    <a:pt x="8525" y="-45"/>
                    <a:pt x="11205" y="-203"/>
                    <a:pt x="13491" y="191"/>
                  </a:cubicBezTo>
                  <a:cubicBezTo>
                    <a:pt x="15777" y="585"/>
                    <a:pt x="17669" y="1531"/>
                    <a:pt x="18930" y="3502"/>
                  </a:cubicBezTo>
                  <a:cubicBezTo>
                    <a:pt x="20192" y="5473"/>
                    <a:pt x="20822" y="8469"/>
                    <a:pt x="21453" y="1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568949" y="637148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673599" y="6674168"/>
              <a:ext cx="44451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08"/>
                  </a:moveTo>
                  <a:cubicBezTo>
                    <a:pt x="1029" y="2204"/>
                    <a:pt x="2057" y="0"/>
                    <a:pt x="3086" y="0"/>
                  </a:cubicBezTo>
                  <a:cubicBezTo>
                    <a:pt x="4114" y="0"/>
                    <a:pt x="5143" y="2204"/>
                    <a:pt x="8229" y="6171"/>
                  </a:cubicBezTo>
                  <a:cubicBezTo>
                    <a:pt x="11314" y="10139"/>
                    <a:pt x="16457" y="15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667249" y="6576385"/>
              <a:ext cx="38101" cy="2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039"/>
                  </a:moveTo>
                  <a:cubicBezTo>
                    <a:pt x="4800" y="439"/>
                    <a:pt x="9600" y="-161"/>
                    <a:pt x="13200" y="39"/>
                  </a:cubicBezTo>
                  <a:cubicBezTo>
                    <a:pt x="16800" y="239"/>
                    <a:pt x="19200" y="1239"/>
                    <a:pt x="20400" y="4039"/>
                  </a:cubicBezTo>
                  <a:cubicBezTo>
                    <a:pt x="21600" y="6839"/>
                    <a:pt x="21600" y="11439"/>
                    <a:pt x="21600" y="14639"/>
                  </a:cubicBezTo>
                  <a:cubicBezTo>
                    <a:pt x="21600" y="17839"/>
                    <a:pt x="21600" y="19639"/>
                    <a:pt x="2160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419600" y="6530234"/>
              <a:ext cx="698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2592"/>
                    <a:pt x="9164" y="5184"/>
                    <a:pt x="12764" y="8784"/>
                  </a:cubicBezTo>
                  <a:cubicBezTo>
                    <a:pt x="16364" y="12384"/>
                    <a:pt x="18982" y="169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862636" y="6040194"/>
              <a:ext cx="333867" cy="40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32" fill="norm" stroke="1" extrusionOk="0">
                  <a:moveTo>
                    <a:pt x="19144" y="4129"/>
                  </a:moveTo>
                  <a:cubicBezTo>
                    <a:pt x="19279" y="2998"/>
                    <a:pt x="19414" y="1868"/>
                    <a:pt x="19819" y="1076"/>
                  </a:cubicBezTo>
                  <a:cubicBezTo>
                    <a:pt x="20224" y="284"/>
                    <a:pt x="20899" y="-168"/>
                    <a:pt x="21169" y="58"/>
                  </a:cubicBezTo>
                  <a:cubicBezTo>
                    <a:pt x="21439" y="284"/>
                    <a:pt x="21304" y="1189"/>
                    <a:pt x="20426" y="3451"/>
                  </a:cubicBezTo>
                  <a:cubicBezTo>
                    <a:pt x="19549" y="5713"/>
                    <a:pt x="17929" y="9331"/>
                    <a:pt x="15702" y="12272"/>
                  </a:cubicBezTo>
                  <a:cubicBezTo>
                    <a:pt x="13474" y="15212"/>
                    <a:pt x="10639" y="17474"/>
                    <a:pt x="8277" y="18492"/>
                  </a:cubicBezTo>
                  <a:cubicBezTo>
                    <a:pt x="5914" y="19509"/>
                    <a:pt x="4024" y="19283"/>
                    <a:pt x="2607" y="18152"/>
                  </a:cubicBezTo>
                  <a:cubicBezTo>
                    <a:pt x="1189" y="17022"/>
                    <a:pt x="244" y="14986"/>
                    <a:pt x="42" y="13346"/>
                  </a:cubicBezTo>
                  <a:cubicBezTo>
                    <a:pt x="-161" y="11706"/>
                    <a:pt x="379" y="10462"/>
                    <a:pt x="1527" y="9727"/>
                  </a:cubicBezTo>
                  <a:cubicBezTo>
                    <a:pt x="2674" y="8992"/>
                    <a:pt x="4429" y="8766"/>
                    <a:pt x="6252" y="9558"/>
                  </a:cubicBezTo>
                  <a:cubicBezTo>
                    <a:pt x="8074" y="10349"/>
                    <a:pt x="9964" y="12159"/>
                    <a:pt x="11382" y="14307"/>
                  </a:cubicBezTo>
                  <a:cubicBezTo>
                    <a:pt x="12799" y="16456"/>
                    <a:pt x="13744" y="18944"/>
                    <a:pt x="14689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289799" y="6339734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531593" y="6027368"/>
              <a:ext cx="183657" cy="5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72" fill="norm" stroke="1" extrusionOk="0">
                  <a:moveTo>
                    <a:pt x="21058" y="1624"/>
                  </a:moveTo>
                  <a:cubicBezTo>
                    <a:pt x="21058" y="1012"/>
                    <a:pt x="21058" y="400"/>
                    <a:pt x="20330" y="137"/>
                  </a:cubicBezTo>
                  <a:cubicBezTo>
                    <a:pt x="19602" y="-125"/>
                    <a:pt x="18146" y="-38"/>
                    <a:pt x="16204" y="618"/>
                  </a:cubicBezTo>
                  <a:cubicBezTo>
                    <a:pt x="14262" y="1274"/>
                    <a:pt x="11836" y="2498"/>
                    <a:pt x="8923" y="4510"/>
                  </a:cubicBezTo>
                  <a:cubicBezTo>
                    <a:pt x="6011" y="6521"/>
                    <a:pt x="2613" y="9320"/>
                    <a:pt x="1036" y="11812"/>
                  </a:cubicBezTo>
                  <a:cubicBezTo>
                    <a:pt x="-542" y="14304"/>
                    <a:pt x="-299" y="16490"/>
                    <a:pt x="1642" y="18064"/>
                  </a:cubicBezTo>
                  <a:cubicBezTo>
                    <a:pt x="3584" y="19639"/>
                    <a:pt x="7224" y="20601"/>
                    <a:pt x="9894" y="21038"/>
                  </a:cubicBezTo>
                  <a:cubicBezTo>
                    <a:pt x="12564" y="21475"/>
                    <a:pt x="14262" y="21388"/>
                    <a:pt x="15961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823841" y="6201404"/>
              <a:ext cx="228665" cy="57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49" fill="norm" stroke="1" extrusionOk="0">
                  <a:moveTo>
                    <a:pt x="3475" y="5388"/>
                  </a:moveTo>
                  <a:cubicBezTo>
                    <a:pt x="3475" y="8542"/>
                    <a:pt x="3475" y="11695"/>
                    <a:pt x="3082" y="14257"/>
                  </a:cubicBezTo>
                  <a:cubicBezTo>
                    <a:pt x="2689" y="16819"/>
                    <a:pt x="1904" y="18790"/>
                    <a:pt x="1315" y="19972"/>
                  </a:cubicBezTo>
                  <a:cubicBezTo>
                    <a:pt x="725" y="21155"/>
                    <a:pt x="333" y="21549"/>
                    <a:pt x="136" y="21549"/>
                  </a:cubicBezTo>
                  <a:cubicBezTo>
                    <a:pt x="-60" y="21549"/>
                    <a:pt x="-60" y="21155"/>
                    <a:pt x="235" y="19696"/>
                  </a:cubicBezTo>
                  <a:cubicBezTo>
                    <a:pt x="529" y="18238"/>
                    <a:pt x="1118" y="15715"/>
                    <a:pt x="2002" y="13153"/>
                  </a:cubicBezTo>
                  <a:cubicBezTo>
                    <a:pt x="2885" y="10591"/>
                    <a:pt x="4064" y="7990"/>
                    <a:pt x="5635" y="5901"/>
                  </a:cubicBezTo>
                  <a:cubicBezTo>
                    <a:pt x="7205" y="3812"/>
                    <a:pt x="9169" y="2235"/>
                    <a:pt x="10544" y="1329"/>
                  </a:cubicBezTo>
                  <a:cubicBezTo>
                    <a:pt x="11918" y="422"/>
                    <a:pt x="12704" y="185"/>
                    <a:pt x="13685" y="67"/>
                  </a:cubicBezTo>
                  <a:cubicBezTo>
                    <a:pt x="14667" y="-51"/>
                    <a:pt x="15845" y="-51"/>
                    <a:pt x="17220" y="383"/>
                  </a:cubicBezTo>
                  <a:cubicBezTo>
                    <a:pt x="18595" y="816"/>
                    <a:pt x="20165" y="1683"/>
                    <a:pt x="20853" y="2905"/>
                  </a:cubicBezTo>
                  <a:cubicBezTo>
                    <a:pt x="21540" y="4127"/>
                    <a:pt x="21344" y="5704"/>
                    <a:pt x="19380" y="6886"/>
                  </a:cubicBezTo>
                  <a:cubicBezTo>
                    <a:pt x="17416" y="8069"/>
                    <a:pt x="13685" y="8857"/>
                    <a:pt x="11231" y="9212"/>
                  </a:cubicBezTo>
                  <a:cubicBezTo>
                    <a:pt x="8776" y="9567"/>
                    <a:pt x="7598" y="9488"/>
                    <a:pt x="7205" y="9251"/>
                  </a:cubicBezTo>
                  <a:cubicBezTo>
                    <a:pt x="6813" y="9015"/>
                    <a:pt x="7205" y="8621"/>
                    <a:pt x="7598" y="8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108949" y="6015884"/>
              <a:ext cx="138211" cy="50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67" fill="norm" stroke="1" extrusionOk="0">
                  <a:moveTo>
                    <a:pt x="0" y="0"/>
                  </a:moveTo>
                  <a:cubicBezTo>
                    <a:pt x="6353" y="3073"/>
                    <a:pt x="12706" y="6146"/>
                    <a:pt x="16518" y="8947"/>
                  </a:cubicBezTo>
                  <a:cubicBezTo>
                    <a:pt x="20329" y="11749"/>
                    <a:pt x="21600" y="14279"/>
                    <a:pt x="20171" y="16268"/>
                  </a:cubicBezTo>
                  <a:cubicBezTo>
                    <a:pt x="18741" y="18256"/>
                    <a:pt x="14612" y="19702"/>
                    <a:pt x="11753" y="20515"/>
                  </a:cubicBezTo>
                  <a:cubicBezTo>
                    <a:pt x="8894" y="21329"/>
                    <a:pt x="7306" y="21510"/>
                    <a:pt x="6194" y="21555"/>
                  </a:cubicBezTo>
                  <a:cubicBezTo>
                    <a:pt x="5082" y="21600"/>
                    <a:pt x="4447" y="21510"/>
                    <a:pt x="3812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489949" y="6288934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508999" y="646673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168843" y="6165678"/>
              <a:ext cx="245582" cy="59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55" fill="norm" stroke="1" extrusionOk="0">
                  <a:moveTo>
                    <a:pt x="7127" y="5304"/>
                  </a:moveTo>
                  <a:cubicBezTo>
                    <a:pt x="6400" y="6513"/>
                    <a:pt x="5674" y="7721"/>
                    <a:pt x="5221" y="9647"/>
                  </a:cubicBezTo>
                  <a:cubicBezTo>
                    <a:pt x="4767" y="11573"/>
                    <a:pt x="4585" y="14216"/>
                    <a:pt x="4404" y="16142"/>
                  </a:cubicBezTo>
                  <a:cubicBezTo>
                    <a:pt x="4222" y="18068"/>
                    <a:pt x="4041" y="19276"/>
                    <a:pt x="3678" y="20107"/>
                  </a:cubicBezTo>
                  <a:cubicBezTo>
                    <a:pt x="3315" y="20938"/>
                    <a:pt x="2770" y="21391"/>
                    <a:pt x="2226" y="21353"/>
                  </a:cubicBezTo>
                  <a:cubicBezTo>
                    <a:pt x="1681" y="21315"/>
                    <a:pt x="1137" y="20787"/>
                    <a:pt x="683" y="19314"/>
                  </a:cubicBezTo>
                  <a:cubicBezTo>
                    <a:pt x="229" y="17841"/>
                    <a:pt x="-134" y="15425"/>
                    <a:pt x="48" y="12970"/>
                  </a:cubicBezTo>
                  <a:cubicBezTo>
                    <a:pt x="229" y="10515"/>
                    <a:pt x="955" y="8023"/>
                    <a:pt x="2679" y="5871"/>
                  </a:cubicBezTo>
                  <a:cubicBezTo>
                    <a:pt x="4404" y="3718"/>
                    <a:pt x="7127" y="1906"/>
                    <a:pt x="9486" y="924"/>
                  </a:cubicBezTo>
                  <a:cubicBezTo>
                    <a:pt x="11846" y="-58"/>
                    <a:pt x="13842" y="-209"/>
                    <a:pt x="15839" y="244"/>
                  </a:cubicBezTo>
                  <a:cubicBezTo>
                    <a:pt x="17836" y="697"/>
                    <a:pt x="19832" y="1755"/>
                    <a:pt x="20649" y="2925"/>
                  </a:cubicBezTo>
                  <a:cubicBezTo>
                    <a:pt x="21466" y="4096"/>
                    <a:pt x="21103" y="5380"/>
                    <a:pt x="19197" y="6399"/>
                  </a:cubicBezTo>
                  <a:cubicBezTo>
                    <a:pt x="17291" y="7419"/>
                    <a:pt x="13842" y="8174"/>
                    <a:pt x="10938" y="8627"/>
                  </a:cubicBezTo>
                  <a:cubicBezTo>
                    <a:pt x="8034" y="9081"/>
                    <a:pt x="5674" y="9232"/>
                    <a:pt x="3315" y="9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658349" y="649213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69949" y="7676907"/>
              <a:ext cx="349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105" y="521"/>
                    <a:pt x="10211" y="-1443"/>
                    <a:pt x="13811" y="1502"/>
                  </a:cubicBezTo>
                  <a:cubicBezTo>
                    <a:pt x="17411" y="4448"/>
                    <a:pt x="19505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66030" y="7781184"/>
              <a:ext cx="478570" cy="10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4" fill="norm" stroke="1" extrusionOk="0">
                  <a:moveTo>
                    <a:pt x="1246" y="19059"/>
                  </a:moveTo>
                  <a:cubicBezTo>
                    <a:pt x="580" y="19906"/>
                    <a:pt x="-86" y="20753"/>
                    <a:pt x="9" y="21176"/>
                  </a:cubicBezTo>
                  <a:cubicBezTo>
                    <a:pt x="104" y="21600"/>
                    <a:pt x="961" y="21600"/>
                    <a:pt x="3197" y="19694"/>
                  </a:cubicBezTo>
                  <a:cubicBezTo>
                    <a:pt x="5433" y="17788"/>
                    <a:pt x="9049" y="13976"/>
                    <a:pt x="12332" y="10376"/>
                  </a:cubicBezTo>
                  <a:cubicBezTo>
                    <a:pt x="15614" y="6776"/>
                    <a:pt x="18564" y="3388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224444" y="7586035"/>
              <a:ext cx="185017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500" fill="norm" stroke="1" extrusionOk="0">
                  <a:moveTo>
                    <a:pt x="4349" y="645"/>
                  </a:moveTo>
                  <a:cubicBezTo>
                    <a:pt x="2236" y="272"/>
                    <a:pt x="123" y="-100"/>
                    <a:pt x="5" y="24"/>
                  </a:cubicBezTo>
                  <a:cubicBezTo>
                    <a:pt x="-112" y="148"/>
                    <a:pt x="1766" y="769"/>
                    <a:pt x="5523" y="2259"/>
                  </a:cubicBezTo>
                  <a:cubicBezTo>
                    <a:pt x="9279" y="3748"/>
                    <a:pt x="14914" y="6107"/>
                    <a:pt x="17966" y="8217"/>
                  </a:cubicBezTo>
                  <a:cubicBezTo>
                    <a:pt x="21018" y="10328"/>
                    <a:pt x="21488" y="12190"/>
                    <a:pt x="18553" y="14362"/>
                  </a:cubicBezTo>
                  <a:cubicBezTo>
                    <a:pt x="15618" y="16534"/>
                    <a:pt x="9279" y="19017"/>
                    <a:pt x="294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075318" y="7114434"/>
              <a:ext cx="324982" cy="3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82" fill="norm" stroke="1" extrusionOk="0">
                  <a:moveTo>
                    <a:pt x="21535" y="0"/>
                  </a:moveTo>
                  <a:cubicBezTo>
                    <a:pt x="17187" y="1718"/>
                    <a:pt x="12839" y="3436"/>
                    <a:pt x="9613" y="4725"/>
                  </a:cubicBezTo>
                  <a:cubicBezTo>
                    <a:pt x="6387" y="6014"/>
                    <a:pt x="4283" y="6873"/>
                    <a:pt x="3021" y="7548"/>
                  </a:cubicBezTo>
                  <a:cubicBezTo>
                    <a:pt x="1758" y="8223"/>
                    <a:pt x="1338" y="8714"/>
                    <a:pt x="1478" y="9082"/>
                  </a:cubicBezTo>
                  <a:cubicBezTo>
                    <a:pt x="1618" y="9450"/>
                    <a:pt x="2319" y="9695"/>
                    <a:pt x="4423" y="9880"/>
                  </a:cubicBezTo>
                  <a:cubicBezTo>
                    <a:pt x="6527" y="10064"/>
                    <a:pt x="10034" y="10186"/>
                    <a:pt x="12208" y="10370"/>
                  </a:cubicBezTo>
                  <a:cubicBezTo>
                    <a:pt x="14382" y="10555"/>
                    <a:pt x="15223" y="10800"/>
                    <a:pt x="15364" y="11230"/>
                  </a:cubicBezTo>
                  <a:cubicBezTo>
                    <a:pt x="15504" y="11659"/>
                    <a:pt x="14943" y="12273"/>
                    <a:pt x="13260" y="13316"/>
                  </a:cubicBezTo>
                  <a:cubicBezTo>
                    <a:pt x="11577" y="14359"/>
                    <a:pt x="8771" y="15832"/>
                    <a:pt x="6597" y="16936"/>
                  </a:cubicBezTo>
                  <a:cubicBezTo>
                    <a:pt x="4423" y="18041"/>
                    <a:pt x="2880" y="18777"/>
                    <a:pt x="1758" y="19452"/>
                  </a:cubicBezTo>
                  <a:cubicBezTo>
                    <a:pt x="636" y="20127"/>
                    <a:pt x="-65" y="20741"/>
                    <a:pt x="5" y="21109"/>
                  </a:cubicBezTo>
                  <a:cubicBezTo>
                    <a:pt x="75" y="21477"/>
                    <a:pt x="917" y="21600"/>
                    <a:pt x="3161" y="21355"/>
                  </a:cubicBezTo>
                  <a:cubicBezTo>
                    <a:pt x="5405" y="21109"/>
                    <a:pt x="9052" y="20495"/>
                    <a:pt x="12278" y="20189"/>
                  </a:cubicBezTo>
                  <a:cubicBezTo>
                    <a:pt x="15504" y="19882"/>
                    <a:pt x="18309" y="19882"/>
                    <a:pt x="21114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514600" y="7171584"/>
              <a:ext cx="266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24"/>
                    <a:pt x="7200" y="6048"/>
                    <a:pt x="10371" y="8856"/>
                  </a:cubicBezTo>
                  <a:cubicBezTo>
                    <a:pt x="13543" y="11664"/>
                    <a:pt x="16286" y="14256"/>
                    <a:pt x="18086" y="16344"/>
                  </a:cubicBezTo>
                  <a:cubicBezTo>
                    <a:pt x="19886" y="18432"/>
                    <a:pt x="20743" y="200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568285" y="7147929"/>
              <a:ext cx="308265" cy="3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1" fill="norm" stroke="1" extrusionOk="0">
                  <a:moveTo>
                    <a:pt x="21400" y="1499"/>
                  </a:moveTo>
                  <a:cubicBezTo>
                    <a:pt x="21253" y="828"/>
                    <a:pt x="21106" y="157"/>
                    <a:pt x="20739" y="23"/>
                  </a:cubicBezTo>
                  <a:cubicBezTo>
                    <a:pt x="20371" y="-111"/>
                    <a:pt x="19784" y="291"/>
                    <a:pt x="18241" y="2170"/>
                  </a:cubicBezTo>
                  <a:cubicBezTo>
                    <a:pt x="16698" y="4048"/>
                    <a:pt x="14200" y="7402"/>
                    <a:pt x="11482" y="10354"/>
                  </a:cubicBezTo>
                  <a:cubicBezTo>
                    <a:pt x="8763" y="13305"/>
                    <a:pt x="5824" y="15854"/>
                    <a:pt x="3988" y="17397"/>
                  </a:cubicBezTo>
                  <a:cubicBezTo>
                    <a:pt x="2151" y="18940"/>
                    <a:pt x="1416" y="19477"/>
                    <a:pt x="829" y="20013"/>
                  </a:cubicBezTo>
                  <a:cubicBezTo>
                    <a:pt x="241" y="20550"/>
                    <a:pt x="-200" y="21087"/>
                    <a:pt x="94" y="21288"/>
                  </a:cubicBezTo>
                  <a:cubicBezTo>
                    <a:pt x="388" y="21489"/>
                    <a:pt x="1416" y="21355"/>
                    <a:pt x="2445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870200" y="7444634"/>
              <a:ext cx="53769" cy="22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33" fill="norm" stroke="1" extrusionOk="0">
                  <a:moveTo>
                    <a:pt x="2492" y="0"/>
                  </a:moveTo>
                  <a:cubicBezTo>
                    <a:pt x="6646" y="0"/>
                    <a:pt x="10800" y="0"/>
                    <a:pt x="14123" y="1543"/>
                  </a:cubicBezTo>
                  <a:cubicBezTo>
                    <a:pt x="17446" y="3086"/>
                    <a:pt x="19938" y="6171"/>
                    <a:pt x="20769" y="9360"/>
                  </a:cubicBezTo>
                  <a:cubicBezTo>
                    <a:pt x="21600" y="12549"/>
                    <a:pt x="20769" y="15840"/>
                    <a:pt x="19523" y="18000"/>
                  </a:cubicBezTo>
                  <a:cubicBezTo>
                    <a:pt x="18277" y="20160"/>
                    <a:pt x="16615" y="21189"/>
                    <a:pt x="14123" y="21394"/>
                  </a:cubicBezTo>
                  <a:cubicBezTo>
                    <a:pt x="11631" y="21600"/>
                    <a:pt x="8308" y="20983"/>
                    <a:pt x="5815" y="19440"/>
                  </a:cubicBezTo>
                  <a:cubicBezTo>
                    <a:pt x="3323" y="17897"/>
                    <a:pt x="1662" y="15429"/>
                    <a:pt x="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940050" y="7311284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279650" y="7686639"/>
              <a:ext cx="622300" cy="5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1" fill="norm" stroke="1" extrusionOk="0">
                  <a:moveTo>
                    <a:pt x="0" y="20571"/>
                  </a:moveTo>
                  <a:cubicBezTo>
                    <a:pt x="2424" y="18257"/>
                    <a:pt x="4849" y="15942"/>
                    <a:pt x="7347" y="12085"/>
                  </a:cubicBezTo>
                  <a:cubicBezTo>
                    <a:pt x="9845" y="8228"/>
                    <a:pt x="12416" y="2828"/>
                    <a:pt x="14804" y="900"/>
                  </a:cubicBezTo>
                  <a:cubicBezTo>
                    <a:pt x="17192" y="-1029"/>
                    <a:pt x="19396" y="514"/>
                    <a:pt x="21600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585007" y="7849339"/>
              <a:ext cx="177294" cy="19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18" fill="norm" stroke="1" extrusionOk="0">
                  <a:moveTo>
                    <a:pt x="1458" y="5118"/>
                  </a:moveTo>
                  <a:cubicBezTo>
                    <a:pt x="1204" y="9579"/>
                    <a:pt x="949" y="14040"/>
                    <a:pt x="695" y="16975"/>
                  </a:cubicBezTo>
                  <a:cubicBezTo>
                    <a:pt x="441" y="19909"/>
                    <a:pt x="187" y="21318"/>
                    <a:pt x="60" y="21318"/>
                  </a:cubicBezTo>
                  <a:cubicBezTo>
                    <a:pt x="-67" y="21318"/>
                    <a:pt x="-67" y="19909"/>
                    <a:pt x="822" y="16740"/>
                  </a:cubicBezTo>
                  <a:cubicBezTo>
                    <a:pt x="1712" y="13570"/>
                    <a:pt x="3491" y="8640"/>
                    <a:pt x="5397" y="5353"/>
                  </a:cubicBezTo>
                  <a:cubicBezTo>
                    <a:pt x="7302" y="2066"/>
                    <a:pt x="9335" y="422"/>
                    <a:pt x="11495" y="70"/>
                  </a:cubicBezTo>
                  <a:cubicBezTo>
                    <a:pt x="13655" y="-282"/>
                    <a:pt x="15942" y="657"/>
                    <a:pt x="17721" y="3475"/>
                  </a:cubicBezTo>
                  <a:cubicBezTo>
                    <a:pt x="19500" y="6292"/>
                    <a:pt x="20771" y="10988"/>
                    <a:pt x="21152" y="13922"/>
                  </a:cubicBezTo>
                  <a:cubicBezTo>
                    <a:pt x="21533" y="16857"/>
                    <a:pt x="21025" y="18031"/>
                    <a:pt x="20517" y="19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314700" y="7635134"/>
              <a:ext cx="279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400"/>
                    <a:pt x="11782" y="4800"/>
                    <a:pt x="15382" y="8400"/>
                  </a:cubicBezTo>
                  <a:cubicBezTo>
                    <a:pt x="18982" y="12000"/>
                    <a:pt x="20291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352800" y="7743084"/>
              <a:ext cx="304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5840"/>
                    <a:pt x="7800" y="10080"/>
                    <a:pt x="11400" y="6480"/>
                  </a:cubicBezTo>
                  <a:cubicBezTo>
                    <a:pt x="15000" y="2880"/>
                    <a:pt x="183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057650" y="7499010"/>
              <a:ext cx="241204" cy="54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54" fill="norm" stroke="1" extrusionOk="0">
                  <a:moveTo>
                    <a:pt x="2793" y="5322"/>
                  </a:moveTo>
                  <a:cubicBezTo>
                    <a:pt x="2607" y="8219"/>
                    <a:pt x="2421" y="11115"/>
                    <a:pt x="2328" y="13515"/>
                  </a:cubicBezTo>
                  <a:cubicBezTo>
                    <a:pt x="2234" y="15915"/>
                    <a:pt x="2234" y="17819"/>
                    <a:pt x="2141" y="19143"/>
                  </a:cubicBezTo>
                  <a:cubicBezTo>
                    <a:pt x="2048" y="20467"/>
                    <a:pt x="1862" y="21212"/>
                    <a:pt x="1769" y="21336"/>
                  </a:cubicBezTo>
                  <a:cubicBezTo>
                    <a:pt x="1676" y="21460"/>
                    <a:pt x="1676" y="20963"/>
                    <a:pt x="1862" y="19143"/>
                  </a:cubicBezTo>
                  <a:cubicBezTo>
                    <a:pt x="2048" y="17322"/>
                    <a:pt x="2421" y="14177"/>
                    <a:pt x="3072" y="11446"/>
                  </a:cubicBezTo>
                  <a:cubicBezTo>
                    <a:pt x="3724" y="8715"/>
                    <a:pt x="4655" y="6398"/>
                    <a:pt x="6424" y="4536"/>
                  </a:cubicBezTo>
                  <a:cubicBezTo>
                    <a:pt x="8193" y="2674"/>
                    <a:pt x="10800" y="1267"/>
                    <a:pt x="12662" y="563"/>
                  </a:cubicBezTo>
                  <a:cubicBezTo>
                    <a:pt x="14524" y="-140"/>
                    <a:pt x="15641" y="-140"/>
                    <a:pt x="16945" y="315"/>
                  </a:cubicBezTo>
                  <a:cubicBezTo>
                    <a:pt x="18248" y="770"/>
                    <a:pt x="19738" y="1681"/>
                    <a:pt x="20576" y="2550"/>
                  </a:cubicBezTo>
                  <a:cubicBezTo>
                    <a:pt x="21414" y="3419"/>
                    <a:pt x="21600" y="4246"/>
                    <a:pt x="20110" y="5157"/>
                  </a:cubicBezTo>
                  <a:cubicBezTo>
                    <a:pt x="18621" y="6067"/>
                    <a:pt x="15455" y="7060"/>
                    <a:pt x="11824" y="7598"/>
                  </a:cubicBezTo>
                  <a:cubicBezTo>
                    <a:pt x="8193" y="8136"/>
                    <a:pt x="4097" y="8219"/>
                    <a:pt x="0" y="8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118834" y="7245777"/>
              <a:ext cx="161066" cy="18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41" fill="norm" stroke="1" extrusionOk="0">
                  <a:moveTo>
                    <a:pt x="8723" y="6634"/>
                  </a:moveTo>
                  <a:cubicBezTo>
                    <a:pt x="6759" y="10906"/>
                    <a:pt x="4795" y="15179"/>
                    <a:pt x="3252" y="17790"/>
                  </a:cubicBezTo>
                  <a:cubicBezTo>
                    <a:pt x="1710" y="20401"/>
                    <a:pt x="588" y="21350"/>
                    <a:pt x="167" y="21231"/>
                  </a:cubicBezTo>
                  <a:cubicBezTo>
                    <a:pt x="-254" y="21113"/>
                    <a:pt x="27" y="19926"/>
                    <a:pt x="2130" y="16721"/>
                  </a:cubicBezTo>
                  <a:cubicBezTo>
                    <a:pt x="4234" y="13517"/>
                    <a:pt x="8162" y="8295"/>
                    <a:pt x="10827" y="5209"/>
                  </a:cubicBezTo>
                  <a:cubicBezTo>
                    <a:pt x="13491" y="2124"/>
                    <a:pt x="14894" y="1174"/>
                    <a:pt x="16297" y="581"/>
                  </a:cubicBezTo>
                  <a:cubicBezTo>
                    <a:pt x="17699" y="-13"/>
                    <a:pt x="19102" y="-250"/>
                    <a:pt x="19803" y="343"/>
                  </a:cubicBezTo>
                  <a:cubicBezTo>
                    <a:pt x="20504" y="937"/>
                    <a:pt x="20504" y="2361"/>
                    <a:pt x="20645" y="5921"/>
                  </a:cubicBezTo>
                  <a:cubicBezTo>
                    <a:pt x="20785" y="9482"/>
                    <a:pt x="21065" y="15179"/>
                    <a:pt x="21346" y="20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315006" y="7785417"/>
              <a:ext cx="206195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295" y="4614"/>
                  </a:moveTo>
                  <a:cubicBezTo>
                    <a:pt x="1855" y="7969"/>
                    <a:pt x="1414" y="11324"/>
                    <a:pt x="1193" y="13631"/>
                  </a:cubicBezTo>
                  <a:cubicBezTo>
                    <a:pt x="973" y="15938"/>
                    <a:pt x="973" y="17196"/>
                    <a:pt x="863" y="18350"/>
                  </a:cubicBezTo>
                  <a:cubicBezTo>
                    <a:pt x="753" y="19503"/>
                    <a:pt x="532" y="20551"/>
                    <a:pt x="312" y="20551"/>
                  </a:cubicBezTo>
                  <a:cubicBezTo>
                    <a:pt x="91" y="20551"/>
                    <a:pt x="-129" y="19503"/>
                    <a:pt x="91" y="16252"/>
                  </a:cubicBezTo>
                  <a:cubicBezTo>
                    <a:pt x="312" y="13002"/>
                    <a:pt x="973" y="7550"/>
                    <a:pt x="1744" y="4299"/>
                  </a:cubicBezTo>
                  <a:cubicBezTo>
                    <a:pt x="2516" y="1049"/>
                    <a:pt x="3398" y="0"/>
                    <a:pt x="4059" y="0"/>
                  </a:cubicBezTo>
                  <a:cubicBezTo>
                    <a:pt x="4720" y="0"/>
                    <a:pt x="5161" y="1049"/>
                    <a:pt x="5712" y="2621"/>
                  </a:cubicBezTo>
                  <a:cubicBezTo>
                    <a:pt x="6263" y="4194"/>
                    <a:pt x="6924" y="6291"/>
                    <a:pt x="7585" y="7759"/>
                  </a:cubicBezTo>
                  <a:cubicBezTo>
                    <a:pt x="8247" y="9227"/>
                    <a:pt x="8908" y="10066"/>
                    <a:pt x="9679" y="10066"/>
                  </a:cubicBezTo>
                  <a:cubicBezTo>
                    <a:pt x="10451" y="10066"/>
                    <a:pt x="11332" y="9227"/>
                    <a:pt x="12104" y="8283"/>
                  </a:cubicBezTo>
                  <a:cubicBezTo>
                    <a:pt x="12875" y="7340"/>
                    <a:pt x="13536" y="6291"/>
                    <a:pt x="14198" y="5348"/>
                  </a:cubicBezTo>
                  <a:cubicBezTo>
                    <a:pt x="14859" y="4404"/>
                    <a:pt x="15520" y="3565"/>
                    <a:pt x="16181" y="3565"/>
                  </a:cubicBezTo>
                  <a:cubicBezTo>
                    <a:pt x="16842" y="3565"/>
                    <a:pt x="17504" y="4404"/>
                    <a:pt x="18165" y="6920"/>
                  </a:cubicBezTo>
                  <a:cubicBezTo>
                    <a:pt x="18826" y="9437"/>
                    <a:pt x="19487" y="13631"/>
                    <a:pt x="20038" y="16357"/>
                  </a:cubicBezTo>
                  <a:cubicBezTo>
                    <a:pt x="20589" y="19083"/>
                    <a:pt x="21030" y="20342"/>
                    <a:pt x="21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622800" y="7785095"/>
              <a:ext cx="215900" cy="19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719"/>
                  </a:moveTo>
                  <a:cubicBezTo>
                    <a:pt x="0" y="9129"/>
                    <a:pt x="0" y="12540"/>
                    <a:pt x="106" y="15382"/>
                  </a:cubicBezTo>
                  <a:cubicBezTo>
                    <a:pt x="212" y="18224"/>
                    <a:pt x="424" y="20498"/>
                    <a:pt x="529" y="20952"/>
                  </a:cubicBezTo>
                  <a:cubicBezTo>
                    <a:pt x="635" y="21407"/>
                    <a:pt x="635" y="20043"/>
                    <a:pt x="847" y="16632"/>
                  </a:cubicBezTo>
                  <a:cubicBezTo>
                    <a:pt x="1059" y="13222"/>
                    <a:pt x="1482" y="7765"/>
                    <a:pt x="2118" y="4582"/>
                  </a:cubicBezTo>
                  <a:cubicBezTo>
                    <a:pt x="2753" y="1399"/>
                    <a:pt x="3600" y="489"/>
                    <a:pt x="4129" y="603"/>
                  </a:cubicBezTo>
                  <a:cubicBezTo>
                    <a:pt x="4659" y="716"/>
                    <a:pt x="4871" y="1853"/>
                    <a:pt x="5294" y="3104"/>
                  </a:cubicBezTo>
                  <a:cubicBezTo>
                    <a:pt x="5718" y="4354"/>
                    <a:pt x="6353" y="5719"/>
                    <a:pt x="7200" y="6514"/>
                  </a:cubicBezTo>
                  <a:cubicBezTo>
                    <a:pt x="8047" y="7310"/>
                    <a:pt x="9106" y="7538"/>
                    <a:pt x="10376" y="6628"/>
                  </a:cubicBezTo>
                  <a:cubicBezTo>
                    <a:pt x="11647" y="5719"/>
                    <a:pt x="13129" y="3672"/>
                    <a:pt x="14294" y="2194"/>
                  </a:cubicBezTo>
                  <a:cubicBezTo>
                    <a:pt x="15459" y="716"/>
                    <a:pt x="16306" y="-193"/>
                    <a:pt x="17047" y="34"/>
                  </a:cubicBezTo>
                  <a:cubicBezTo>
                    <a:pt x="17788" y="262"/>
                    <a:pt x="18424" y="1626"/>
                    <a:pt x="19059" y="4809"/>
                  </a:cubicBezTo>
                  <a:cubicBezTo>
                    <a:pt x="19694" y="7992"/>
                    <a:pt x="20329" y="12994"/>
                    <a:pt x="20753" y="16064"/>
                  </a:cubicBezTo>
                  <a:cubicBezTo>
                    <a:pt x="21176" y="19133"/>
                    <a:pt x="21388" y="20270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960904" y="7777165"/>
              <a:ext cx="182597" cy="23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8" fill="norm" stroke="1" extrusionOk="0">
                  <a:moveTo>
                    <a:pt x="21418" y="937"/>
                  </a:moveTo>
                  <a:cubicBezTo>
                    <a:pt x="18439" y="363"/>
                    <a:pt x="15459" y="-210"/>
                    <a:pt x="12728" y="77"/>
                  </a:cubicBezTo>
                  <a:cubicBezTo>
                    <a:pt x="9997" y="363"/>
                    <a:pt x="7515" y="1510"/>
                    <a:pt x="5404" y="4282"/>
                  </a:cubicBezTo>
                  <a:cubicBezTo>
                    <a:pt x="3294" y="7054"/>
                    <a:pt x="1556" y="11450"/>
                    <a:pt x="687" y="14317"/>
                  </a:cubicBezTo>
                  <a:cubicBezTo>
                    <a:pt x="-182" y="17185"/>
                    <a:pt x="-182" y="18523"/>
                    <a:pt x="439" y="19478"/>
                  </a:cubicBezTo>
                  <a:cubicBezTo>
                    <a:pt x="1059" y="20434"/>
                    <a:pt x="2301" y="21008"/>
                    <a:pt x="5777" y="21199"/>
                  </a:cubicBezTo>
                  <a:cubicBezTo>
                    <a:pt x="9252" y="21390"/>
                    <a:pt x="14963" y="21199"/>
                    <a:pt x="20673" y="2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003799" y="7908184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703203" y="6898897"/>
              <a:ext cx="3883042" cy="140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94" fill="norm" stroke="1" extrusionOk="0">
                  <a:moveTo>
                    <a:pt x="17831" y="4979"/>
                  </a:moveTo>
                  <a:cubicBezTo>
                    <a:pt x="17831" y="4816"/>
                    <a:pt x="17831" y="4653"/>
                    <a:pt x="17802" y="4539"/>
                  </a:cubicBezTo>
                  <a:cubicBezTo>
                    <a:pt x="17772" y="4425"/>
                    <a:pt x="17714" y="4360"/>
                    <a:pt x="17549" y="4180"/>
                  </a:cubicBezTo>
                  <a:cubicBezTo>
                    <a:pt x="17385" y="4001"/>
                    <a:pt x="17114" y="3708"/>
                    <a:pt x="16773" y="3399"/>
                  </a:cubicBezTo>
                  <a:cubicBezTo>
                    <a:pt x="16433" y="3089"/>
                    <a:pt x="16021" y="2763"/>
                    <a:pt x="15616" y="2454"/>
                  </a:cubicBezTo>
                  <a:cubicBezTo>
                    <a:pt x="15210" y="2144"/>
                    <a:pt x="14811" y="1851"/>
                    <a:pt x="14394" y="1590"/>
                  </a:cubicBezTo>
                  <a:cubicBezTo>
                    <a:pt x="13977" y="1330"/>
                    <a:pt x="13542" y="1102"/>
                    <a:pt x="13095" y="906"/>
                  </a:cubicBezTo>
                  <a:cubicBezTo>
                    <a:pt x="12649" y="711"/>
                    <a:pt x="12190" y="548"/>
                    <a:pt x="11744" y="418"/>
                  </a:cubicBezTo>
                  <a:cubicBezTo>
                    <a:pt x="11297" y="287"/>
                    <a:pt x="10862" y="189"/>
                    <a:pt x="10422" y="124"/>
                  </a:cubicBezTo>
                  <a:cubicBezTo>
                    <a:pt x="9981" y="59"/>
                    <a:pt x="9534" y="27"/>
                    <a:pt x="9064" y="10"/>
                  </a:cubicBezTo>
                  <a:cubicBezTo>
                    <a:pt x="8594" y="-6"/>
                    <a:pt x="8101" y="-6"/>
                    <a:pt x="7642" y="27"/>
                  </a:cubicBezTo>
                  <a:cubicBezTo>
                    <a:pt x="7184" y="59"/>
                    <a:pt x="6761" y="124"/>
                    <a:pt x="6350" y="206"/>
                  </a:cubicBezTo>
                  <a:cubicBezTo>
                    <a:pt x="5938" y="287"/>
                    <a:pt x="5539" y="385"/>
                    <a:pt x="5139" y="483"/>
                  </a:cubicBezTo>
                  <a:cubicBezTo>
                    <a:pt x="4740" y="580"/>
                    <a:pt x="4340" y="678"/>
                    <a:pt x="3929" y="923"/>
                  </a:cubicBezTo>
                  <a:cubicBezTo>
                    <a:pt x="3517" y="1167"/>
                    <a:pt x="3094" y="1558"/>
                    <a:pt x="2712" y="1981"/>
                  </a:cubicBezTo>
                  <a:cubicBezTo>
                    <a:pt x="2330" y="2405"/>
                    <a:pt x="1990" y="2861"/>
                    <a:pt x="1661" y="3415"/>
                  </a:cubicBezTo>
                  <a:cubicBezTo>
                    <a:pt x="1331" y="3969"/>
                    <a:pt x="1014" y="4620"/>
                    <a:pt x="779" y="5353"/>
                  </a:cubicBezTo>
                  <a:cubicBezTo>
                    <a:pt x="544" y="6086"/>
                    <a:pt x="391" y="6901"/>
                    <a:pt x="268" y="7894"/>
                  </a:cubicBezTo>
                  <a:cubicBezTo>
                    <a:pt x="145" y="8888"/>
                    <a:pt x="51" y="10061"/>
                    <a:pt x="15" y="11152"/>
                  </a:cubicBezTo>
                  <a:cubicBezTo>
                    <a:pt x="-20" y="12244"/>
                    <a:pt x="4" y="13254"/>
                    <a:pt x="92" y="14215"/>
                  </a:cubicBezTo>
                  <a:cubicBezTo>
                    <a:pt x="180" y="15176"/>
                    <a:pt x="333" y="16088"/>
                    <a:pt x="550" y="16837"/>
                  </a:cubicBezTo>
                  <a:cubicBezTo>
                    <a:pt x="767" y="17587"/>
                    <a:pt x="1049" y="18173"/>
                    <a:pt x="1373" y="18678"/>
                  </a:cubicBezTo>
                  <a:cubicBezTo>
                    <a:pt x="1696" y="19183"/>
                    <a:pt x="2060" y="19607"/>
                    <a:pt x="2424" y="19916"/>
                  </a:cubicBezTo>
                  <a:cubicBezTo>
                    <a:pt x="2789" y="20226"/>
                    <a:pt x="3153" y="20421"/>
                    <a:pt x="3517" y="20568"/>
                  </a:cubicBezTo>
                  <a:cubicBezTo>
                    <a:pt x="3882" y="20714"/>
                    <a:pt x="4246" y="20812"/>
                    <a:pt x="4616" y="20942"/>
                  </a:cubicBezTo>
                  <a:cubicBezTo>
                    <a:pt x="4986" y="21073"/>
                    <a:pt x="5362" y="21236"/>
                    <a:pt x="5762" y="21366"/>
                  </a:cubicBezTo>
                  <a:cubicBezTo>
                    <a:pt x="6162" y="21496"/>
                    <a:pt x="6585" y="21594"/>
                    <a:pt x="6996" y="21594"/>
                  </a:cubicBezTo>
                  <a:cubicBezTo>
                    <a:pt x="7407" y="21594"/>
                    <a:pt x="7807" y="21496"/>
                    <a:pt x="8271" y="21447"/>
                  </a:cubicBezTo>
                  <a:cubicBezTo>
                    <a:pt x="8735" y="21399"/>
                    <a:pt x="9264" y="21399"/>
                    <a:pt x="9763" y="21382"/>
                  </a:cubicBezTo>
                  <a:cubicBezTo>
                    <a:pt x="10263" y="21366"/>
                    <a:pt x="10733" y="21333"/>
                    <a:pt x="11191" y="21301"/>
                  </a:cubicBezTo>
                  <a:cubicBezTo>
                    <a:pt x="11650" y="21268"/>
                    <a:pt x="12096" y="21236"/>
                    <a:pt x="12537" y="21219"/>
                  </a:cubicBezTo>
                  <a:cubicBezTo>
                    <a:pt x="12978" y="21203"/>
                    <a:pt x="13412" y="21203"/>
                    <a:pt x="13871" y="21203"/>
                  </a:cubicBezTo>
                  <a:cubicBezTo>
                    <a:pt x="14329" y="21203"/>
                    <a:pt x="14811" y="21203"/>
                    <a:pt x="15263" y="21170"/>
                  </a:cubicBezTo>
                  <a:cubicBezTo>
                    <a:pt x="15716" y="21138"/>
                    <a:pt x="16139" y="21073"/>
                    <a:pt x="16562" y="20959"/>
                  </a:cubicBezTo>
                  <a:cubicBezTo>
                    <a:pt x="16985" y="20845"/>
                    <a:pt x="17408" y="20682"/>
                    <a:pt x="17861" y="20486"/>
                  </a:cubicBezTo>
                  <a:cubicBezTo>
                    <a:pt x="18313" y="20291"/>
                    <a:pt x="18795" y="20063"/>
                    <a:pt x="19224" y="19721"/>
                  </a:cubicBezTo>
                  <a:cubicBezTo>
                    <a:pt x="19653" y="19379"/>
                    <a:pt x="20029" y="18923"/>
                    <a:pt x="20364" y="18222"/>
                  </a:cubicBezTo>
                  <a:cubicBezTo>
                    <a:pt x="20699" y="17522"/>
                    <a:pt x="20992" y="16577"/>
                    <a:pt x="21192" y="15534"/>
                  </a:cubicBezTo>
                  <a:cubicBezTo>
                    <a:pt x="21392" y="14492"/>
                    <a:pt x="21498" y="13351"/>
                    <a:pt x="21539" y="12276"/>
                  </a:cubicBezTo>
                  <a:cubicBezTo>
                    <a:pt x="21580" y="11201"/>
                    <a:pt x="21556" y="10191"/>
                    <a:pt x="21468" y="9295"/>
                  </a:cubicBezTo>
                  <a:cubicBezTo>
                    <a:pt x="21380" y="8399"/>
                    <a:pt x="21227" y="7618"/>
                    <a:pt x="20987" y="6884"/>
                  </a:cubicBezTo>
                  <a:cubicBezTo>
                    <a:pt x="20746" y="6151"/>
                    <a:pt x="20417" y="5467"/>
                    <a:pt x="20099" y="4865"/>
                  </a:cubicBezTo>
                  <a:cubicBezTo>
                    <a:pt x="19782" y="4262"/>
                    <a:pt x="19476" y="3741"/>
                    <a:pt x="19141" y="3480"/>
                  </a:cubicBezTo>
                  <a:cubicBezTo>
                    <a:pt x="18807" y="3219"/>
                    <a:pt x="18442" y="3219"/>
                    <a:pt x="18078" y="3350"/>
                  </a:cubicBezTo>
                  <a:cubicBezTo>
                    <a:pt x="17714" y="3480"/>
                    <a:pt x="17349" y="3741"/>
                    <a:pt x="17014" y="4132"/>
                  </a:cubicBezTo>
                  <a:cubicBezTo>
                    <a:pt x="16679" y="4523"/>
                    <a:pt x="16374" y="5044"/>
                    <a:pt x="16068" y="5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7" name="Drawing"/>
          <p:cNvGrpSpPr/>
          <p:nvPr/>
        </p:nvGrpSpPr>
        <p:grpSpPr>
          <a:xfrm>
            <a:off x="1809749" y="1802369"/>
            <a:ext cx="10071101" cy="6598753"/>
            <a:chOff x="0" y="0"/>
            <a:chExt cx="10071099" cy="6598752"/>
          </a:xfrm>
        </p:grpSpPr>
        <p:sp>
          <p:nvSpPr>
            <p:cNvPr id="2093" name="Line"/>
            <p:cNvSpPr/>
            <p:nvPr/>
          </p:nvSpPr>
          <p:spPr>
            <a:xfrm>
              <a:off x="72210" y="290352"/>
              <a:ext cx="251641" cy="43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47" fill="norm" stroke="1" extrusionOk="0">
                  <a:moveTo>
                    <a:pt x="3039" y="1694"/>
                  </a:moveTo>
                  <a:cubicBezTo>
                    <a:pt x="1959" y="1798"/>
                    <a:pt x="879" y="1902"/>
                    <a:pt x="699" y="2110"/>
                  </a:cubicBezTo>
                  <a:cubicBezTo>
                    <a:pt x="519" y="2317"/>
                    <a:pt x="1239" y="2629"/>
                    <a:pt x="3129" y="2733"/>
                  </a:cubicBezTo>
                  <a:cubicBezTo>
                    <a:pt x="5019" y="2837"/>
                    <a:pt x="8079" y="2733"/>
                    <a:pt x="10599" y="2369"/>
                  </a:cubicBezTo>
                  <a:cubicBezTo>
                    <a:pt x="13119" y="2006"/>
                    <a:pt x="15099" y="1383"/>
                    <a:pt x="16449" y="916"/>
                  </a:cubicBezTo>
                  <a:cubicBezTo>
                    <a:pt x="17799" y="448"/>
                    <a:pt x="18519" y="137"/>
                    <a:pt x="18429" y="33"/>
                  </a:cubicBezTo>
                  <a:cubicBezTo>
                    <a:pt x="18339" y="-71"/>
                    <a:pt x="17439" y="33"/>
                    <a:pt x="15009" y="967"/>
                  </a:cubicBezTo>
                  <a:cubicBezTo>
                    <a:pt x="12579" y="1902"/>
                    <a:pt x="8619" y="3667"/>
                    <a:pt x="6009" y="5069"/>
                  </a:cubicBezTo>
                  <a:cubicBezTo>
                    <a:pt x="3399" y="6471"/>
                    <a:pt x="2139" y="7510"/>
                    <a:pt x="1509" y="8289"/>
                  </a:cubicBezTo>
                  <a:cubicBezTo>
                    <a:pt x="879" y="9067"/>
                    <a:pt x="879" y="9587"/>
                    <a:pt x="1329" y="9950"/>
                  </a:cubicBezTo>
                  <a:cubicBezTo>
                    <a:pt x="1779" y="10314"/>
                    <a:pt x="2679" y="10521"/>
                    <a:pt x="3579" y="10677"/>
                  </a:cubicBezTo>
                  <a:cubicBezTo>
                    <a:pt x="4479" y="10833"/>
                    <a:pt x="5379" y="10937"/>
                    <a:pt x="6099" y="11196"/>
                  </a:cubicBezTo>
                  <a:cubicBezTo>
                    <a:pt x="6819" y="11456"/>
                    <a:pt x="7359" y="11871"/>
                    <a:pt x="7179" y="12702"/>
                  </a:cubicBezTo>
                  <a:cubicBezTo>
                    <a:pt x="6999" y="13533"/>
                    <a:pt x="6099" y="14779"/>
                    <a:pt x="4929" y="15921"/>
                  </a:cubicBezTo>
                  <a:cubicBezTo>
                    <a:pt x="3759" y="17064"/>
                    <a:pt x="2319" y="18102"/>
                    <a:pt x="1329" y="18985"/>
                  </a:cubicBezTo>
                  <a:cubicBezTo>
                    <a:pt x="339" y="19867"/>
                    <a:pt x="-201" y="20594"/>
                    <a:pt x="69" y="21010"/>
                  </a:cubicBezTo>
                  <a:cubicBezTo>
                    <a:pt x="339" y="21425"/>
                    <a:pt x="1419" y="21529"/>
                    <a:pt x="4569" y="20906"/>
                  </a:cubicBezTo>
                  <a:cubicBezTo>
                    <a:pt x="7719" y="20283"/>
                    <a:pt x="12939" y="18933"/>
                    <a:pt x="16089" y="18050"/>
                  </a:cubicBezTo>
                  <a:cubicBezTo>
                    <a:pt x="19239" y="17167"/>
                    <a:pt x="20319" y="16752"/>
                    <a:pt x="21399" y="16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36282" y="506913"/>
              <a:ext cx="305068" cy="19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48" fill="norm" stroke="1" extrusionOk="0">
                  <a:moveTo>
                    <a:pt x="2253" y="909"/>
                  </a:moveTo>
                  <a:cubicBezTo>
                    <a:pt x="1211" y="455"/>
                    <a:pt x="168" y="0"/>
                    <a:pt x="19" y="0"/>
                  </a:cubicBezTo>
                  <a:cubicBezTo>
                    <a:pt x="-130" y="0"/>
                    <a:pt x="615" y="455"/>
                    <a:pt x="1881" y="2956"/>
                  </a:cubicBezTo>
                  <a:cubicBezTo>
                    <a:pt x="3147" y="5457"/>
                    <a:pt x="4935" y="10004"/>
                    <a:pt x="5829" y="12846"/>
                  </a:cubicBezTo>
                  <a:cubicBezTo>
                    <a:pt x="6722" y="15688"/>
                    <a:pt x="6722" y="16825"/>
                    <a:pt x="6648" y="18076"/>
                  </a:cubicBezTo>
                  <a:cubicBezTo>
                    <a:pt x="6573" y="19326"/>
                    <a:pt x="6424" y="20691"/>
                    <a:pt x="6276" y="20804"/>
                  </a:cubicBezTo>
                  <a:cubicBezTo>
                    <a:pt x="6127" y="20918"/>
                    <a:pt x="5978" y="19781"/>
                    <a:pt x="6797" y="16825"/>
                  </a:cubicBezTo>
                  <a:cubicBezTo>
                    <a:pt x="7616" y="13869"/>
                    <a:pt x="9404" y="9095"/>
                    <a:pt x="10372" y="6025"/>
                  </a:cubicBezTo>
                  <a:cubicBezTo>
                    <a:pt x="11340" y="2956"/>
                    <a:pt x="11489" y="1592"/>
                    <a:pt x="11191" y="1251"/>
                  </a:cubicBezTo>
                  <a:cubicBezTo>
                    <a:pt x="10893" y="909"/>
                    <a:pt x="10149" y="1592"/>
                    <a:pt x="9255" y="4320"/>
                  </a:cubicBezTo>
                  <a:cubicBezTo>
                    <a:pt x="8361" y="7048"/>
                    <a:pt x="7318" y="11823"/>
                    <a:pt x="7467" y="15234"/>
                  </a:cubicBezTo>
                  <a:cubicBezTo>
                    <a:pt x="7616" y="18644"/>
                    <a:pt x="8957" y="20691"/>
                    <a:pt x="11489" y="21145"/>
                  </a:cubicBezTo>
                  <a:cubicBezTo>
                    <a:pt x="14022" y="21600"/>
                    <a:pt x="17746" y="20463"/>
                    <a:pt x="21470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86883" y="341765"/>
              <a:ext cx="275168" cy="30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7145" y="2873"/>
                  </a:moveTo>
                  <a:cubicBezTo>
                    <a:pt x="5317" y="2269"/>
                    <a:pt x="3489" y="1665"/>
                    <a:pt x="2160" y="1211"/>
                  </a:cubicBezTo>
                  <a:cubicBezTo>
                    <a:pt x="831" y="758"/>
                    <a:pt x="0" y="456"/>
                    <a:pt x="0" y="230"/>
                  </a:cubicBezTo>
                  <a:cubicBezTo>
                    <a:pt x="0" y="3"/>
                    <a:pt x="831" y="-148"/>
                    <a:pt x="2825" y="230"/>
                  </a:cubicBezTo>
                  <a:cubicBezTo>
                    <a:pt x="4818" y="607"/>
                    <a:pt x="7975" y="1514"/>
                    <a:pt x="9720" y="3402"/>
                  </a:cubicBezTo>
                  <a:cubicBezTo>
                    <a:pt x="11465" y="5290"/>
                    <a:pt x="11797" y="8160"/>
                    <a:pt x="11049" y="10728"/>
                  </a:cubicBezTo>
                  <a:cubicBezTo>
                    <a:pt x="10302" y="13295"/>
                    <a:pt x="8474" y="15561"/>
                    <a:pt x="7311" y="17298"/>
                  </a:cubicBezTo>
                  <a:cubicBezTo>
                    <a:pt x="6148" y="19035"/>
                    <a:pt x="5649" y="20244"/>
                    <a:pt x="5815" y="20848"/>
                  </a:cubicBezTo>
                  <a:cubicBezTo>
                    <a:pt x="5982" y="21452"/>
                    <a:pt x="6812" y="21452"/>
                    <a:pt x="9554" y="21376"/>
                  </a:cubicBezTo>
                  <a:cubicBezTo>
                    <a:pt x="12295" y="21301"/>
                    <a:pt x="16948" y="21150"/>
                    <a:pt x="21600" y="20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0" y="797674"/>
              <a:ext cx="920750" cy="1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291" y="18411"/>
                    <a:pt x="2582" y="15326"/>
                    <a:pt x="4097" y="12520"/>
                  </a:cubicBezTo>
                  <a:cubicBezTo>
                    <a:pt x="5611" y="9715"/>
                    <a:pt x="7349" y="7191"/>
                    <a:pt x="9062" y="5367"/>
                  </a:cubicBezTo>
                  <a:cubicBezTo>
                    <a:pt x="10775" y="3544"/>
                    <a:pt x="12463" y="2422"/>
                    <a:pt x="14425" y="1580"/>
                  </a:cubicBezTo>
                  <a:cubicBezTo>
                    <a:pt x="16386" y="739"/>
                    <a:pt x="18621" y="178"/>
                    <a:pt x="19862" y="37"/>
                  </a:cubicBezTo>
                  <a:cubicBezTo>
                    <a:pt x="21103" y="-103"/>
                    <a:pt x="21352" y="178"/>
                    <a:pt x="21600" y="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19099" y="807480"/>
              <a:ext cx="692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8" y="19543"/>
                    <a:pt x="4756" y="17486"/>
                    <a:pt x="7233" y="15171"/>
                  </a:cubicBezTo>
                  <a:cubicBezTo>
                    <a:pt x="9710" y="12857"/>
                    <a:pt x="12286" y="10286"/>
                    <a:pt x="14697" y="7714"/>
                  </a:cubicBezTo>
                  <a:cubicBezTo>
                    <a:pt x="17108" y="5143"/>
                    <a:pt x="19354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460500" y="45188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473200" y="65508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117195" y="252752"/>
              <a:ext cx="194205" cy="48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45" fill="norm" stroke="1" extrusionOk="0">
                  <a:moveTo>
                    <a:pt x="21083" y="2345"/>
                  </a:moveTo>
                  <a:cubicBezTo>
                    <a:pt x="19015" y="1410"/>
                    <a:pt x="16947" y="475"/>
                    <a:pt x="13960" y="147"/>
                  </a:cubicBezTo>
                  <a:cubicBezTo>
                    <a:pt x="10972" y="-180"/>
                    <a:pt x="7066" y="101"/>
                    <a:pt x="4653" y="381"/>
                  </a:cubicBezTo>
                  <a:cubicBezTo>
                    <a:pt x="2240" y="662"/>
                    <a:pt x="1321" y="942"/>
                    <a:pt x="632" y="1316"/>
                  </a:cubicBezTo>
                  <a:cubicBezTo>
                    <a:pt x="-57" y="1690"/>
                    <a:pt x="-517" y="2158"/>
                    <a:pt x="1092" y="2812"/>
                  </a:cubicBezTo>
                  <a:cubicBezTo>
                    <a:pt x="2700" y="3467"/>
                    <a:pt x="6377" y="4308"/>
                    <a:pt x="8904" y="5477"/>
                  </a:cubicBezTo>
                  <a:cubicBezTo>
                    <a:pt x="11432" y="6646"/>
                    <a:pt x="12811" y="8142"/>
                    <a:pt x="12236" y="9591"/>
                  </a:cubicBezTo>
                  <a:cubicBezTo>
                    <a:pt x="11662" y="11041"/>
                    <a:pt x="9134" y="12443"/>
                    <a:pt x="6836" y="13191"/>
                  </a:cubicBezTo>
                  <a:cubicBezTo>
                    <a:pt x="4538" y="13939"/>
                    <a:pt x="2470" y="14033"/>
                    <a:pt x="1436" y="14360"/>
                  </a:cubicBezTo>
                  <a:cubicBezTo>
                    <a:pt x="402" y="14688"/>
                    <a:pt x="402" y="15249"/>
                    <a:pt x="632" y="16277"/>
                  </a:cubicBezTo>
                  <a:cubicBezTo>
                    <a:pt x="862" y="17306"/>
                    <a:pt x="1321" y="18802"/>
                    <a:pt x="1896" y="19784"/>
                  </a:cubicBezTo>
                  <a:cubicBezTo>
                    <a:pt x="2470" y="20765"/>
                    <a:pt x="3160" y="21233"/>
                    <a:pt x="4998" y="21326"/>
                  </a:cubicBezTo>
                  <a:cubicBezTo>
                    <a:pt x="6836" y="21420"/>
                    <a:pt x="9823" y="21139"/>
                    <a:pt x="12811" y="20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375043" y="360717"/>
              <a:ext cx="247507" cy="31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65" fill="norm" stroke="1" extrusionOk="0">
                  <a:moveTo>
                    <a:pt x="2185" y="155"/>
                  </a:moveTo>
                  <a:cubicBezTo>
                    <a:pt x="1269" y="10"/>
                    <a:pt x="354" y="-135"/>
                    <a:pt x="80" y="227"/>
                  </a:cubicBezTo>
                  <a:cubicBezTo>
                    <a:pt x="-195" y="590"/>
                    <a:pt x="171" y="1460"/>
                    <a:pt x="2368" y="3562"/>
                  </a:cubicBezTo>
                  <a:cubicBezTo>
                    <a:pt x="4564" y="5664"/>
                    <a:pt x="8591" y="8998"/>
                    <a:pt x="12069" y="12187"/>
                  </a:cubicBezTo>
                  <a:cubicBezTo>
                    <a:pt x="15547" y="15376"/>
                    <a:pt x="18476" y="18421"/>
                    <a:pt x="21405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393950" y="311714"/>
              <a:ext cx="260351" cy="39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1065"/>
                  </a:moveTo>
                  <a:cubicBezTo>
                    <a:pt x="20898" y="603"/>
                    <a:pt x="20195" y="141"/>
                    <a:pt x="19405" y="26"/>
                  </a:cubicBezTo>
                  <a:cubicBezTo>
                    <a:pt x="18615" y="-90"/>
                    <a:pt x="17737" y="141"/>
                    <a:pt x="16156" y="1700"/>
                  </a:cubicBezTo>
                  <a:cubicBezTo>
                    <a:pt x="14576" y="3260"/>
                    <a:pt x="12293" y="6147"/>
                    <a:pt x="9922" y="8920"/>
                  </a:cubicBezTo>
                  <a:cubicBezTo>
                    <a:pt x="7551" y="11692"/>
                    <a:pt x="5093" y="14349"/>
                    <a:pt x="3424" y="16428"/>
                  </a:cubicBezTo>
                  <a:cubicBezTo>
                    <a:pt x="1756" y="18507"/>
                    <a:pt x="878" y="20008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686413" y="566180"/>
              <a:ext cx="313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774950" y="705880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984500" y="71858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441699" y="71858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794855" y="368201"/>
              <a:ext cx="250095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3" fill="norm" stroke="1" extrusionOk="0">
                  <a:moveTo>
                    <a:pt x="210" y="1521"/>
                  </a:moveTo>
                  <a:cubicBezTo>
                    <a:pt x="29" y="792"/>
                    <a:pt x="-153" y="64"/>
                    <a:pt x="210" y="4"/>
                  </a:cubicBezTo>
                  <a:cubicBezTo>
                    <a:pt x="573" y="-57"/>
                    <a:pt x="1481" y="550"/>
                    <a:pt x="3568" y="2673"/>
                  </a:cubicBezTo>
                  <a:cubicBezTo>
                    <a:pt x="5655" y="4797"/>
                    <a:pt x="8923" y="8437"/>
                    <a:pt x="12099" y="11835"/>
                  </a:cubicBezTo>
                  <a:cubicBezTo>
                    <a:pt x="15276" y="15233"/>
                    <a:pt x="18361" y="18388"/>
                    <a:pt x="21447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878723" y="322987"/>
              <a:ext cx="217027" cy="48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96" fill="norm" stroke="1" extrusionOk="0">
                  <a:moveTo>
                    <a:pt x="21295" y="84"/>
                  </a:moveTo>
                  <a:cubicBezTo>
                    <a:pt x="20049" y="-10"/>
                    <a:pt x="18803" y="-104"/>
                    <a:pt x="17557" y="272"/>
                  </a:cubicBezTo>
                  <a:cubicBezTo>
                    <a:pt x="16310" y="647"/>
                    <a:pt x="15064" y="1493"/>
                    <a:pt x="12780" y="3418"/>
                  </a:cubicBezTo>
                  <a:cubicBezTo>
                    <a:pt x="10495" y="5343"/>
                    <a:pt x="7172" y="8348"/>
                    <a:pt x="4680" y="11119"/>
                  </a:cubicBezTo>
                  <a:cubicBezTo>
                    <a:pt x="2187" y="13889"/>
                    <a:pt x="526" y="16425"/>
                    <a:pt x="110" y="18115"/>
                  </a:cubicBezTo>
                  <a:cubicBezTo>
                    <a:pt x="-305" y="19806"/>
                    <a:pt x="526" y="20651"/>
                    <a:pt x="1357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113585" y="604870"/>
              <a:ext cx="153616" cy="17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75" fill="norm" stroke="1" extrusionOk="0">
                  <a:moveTo>
                    <a:pt x="3721" y="6790"/>
                  </a:moveTo>
                  <a:cubicBezTo>
                    <a:pt x="3129" y="8061"/>
                    <a:pt x="2537" y="9331"/>
                    <a:pt x="1797" y="10856"/>
                  </a:cubicBezTo>
                  <a:cubicBezTo>
                    <a:pt x="1058" y="12381"/>
                    <a:pt x="170" y="14160"/>
                    <a:pt x="22" y="14287"/>
                  </a:cubicBezTo>
                  <a:cubicBezTo>
                    <a:pt x="-126" y="14414"/>
                    <a:pt x="466" y="12889"/>
                    <a:pt x="2241" y="10348"/>
                  </a:cubicBezTo>
                  <a:cubicBezTo>
                    <a:pt x="4016" y="7807"/>
                    <a:pt x="6975" y="4249"/>
                    <a:pt x="9195" y="2216"/>
                  </a:cubicBezTo>
                  <a:cubicBezTo>
                    <a:pt x="11414" y="183"/>
                    <a:pt x="12893" y="-325"/>
                    <a:pt x="14077" y="183"/>
                  </a:cubicBezTo>
                  <a:cubicBezTo>
                    <a:pt x="15260" y="691"/>
                    <a:pt x="16148" y="2216"/>
                    <a:pt x="17332" y="5901"/>
                  </a:cubicBezTo>
                  <a:cubicBezTo>
                    <a:pt x="18515" y="9586"/>
                    <a:pt x="19995" y="15430"/>
                    <a:pt x="21474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349749" y="272738"/>
              <a:ext cx="71586" cy="5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81" fill="norm" stroke="1" extrusionOk="0">
                  <a:moveTo>
                    <a:pt x="0" y="1362"/>
                  </a:moveTo>
                  <a:cubicBezTo>
                    <a:pt x="0" y="839"/>
                    <a:pt x="0" y="316"/>
                    <a:pt x="1543" y="99"/>
                  </a:cubicBezTo>
                  <a:cubicBezTo>
                    <a:pt x="3086" y="-119"/>
                    <a:pt x="6171" y="-32"/>
                    <a:pt x="9257" y="926"/>
                  </a:cubicBezTo>
                  <a:cubicBezTo>
                    <a:pt x="12343" y="1884"/>
                    <a:pt x="15429" y="3713"/>
                    <a:pt x="14811" y="5586"/>
                  </a:cubicBezTo>
                  <a:cubicBezTo>
                    <a:pt x="14194" y="7458"/>
                    <a:pt x="9874" y="9375"/>
                    <a:pt x="9566" y="11073"/>
                  </a:cubicBezTo>
                  <a:cubicBezTo>
                    <a:pt x="9257" y="12771"/>
                    <a:pt x="12960" y="14252"/>
                    <a:pt x="16046" y="15471"/>
                  </a:cubicBezTo>
                  <a:cubicBezTo>
                    <a:pt x="19131" y="16691"/>
                    <a:pt x="21600" y="17649"/>
                    <a:pt x="20674" y="18607"/>
                  </a:cubicBezTo>
                  <a:cubicBezTo>
                    <a:pt x="19749" y="19565"/>
                    <a:pt x="15429" y="20523"/>
                    <a:pt x="11109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665205" y="521730"/>
              <a:ext cx="408445" cy="14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9" fill="norm" stroke="1" extrusionOk="0">
                  <a:moveTo>
                    <a:pt x="3114" y="15515"/>
                  </a:moveTo>
                  <a:cubicBezTo>
                    <a:pt x="2112" y="16124"/>
                    <a:pt x="1110" y="16732"/>
                    <a:pt x="553" y="16124"/>
                  </a:cubicBezTo>
                  <a:cubicBezTo>
                    <a:pt x="-4" y="15515"/>
                    <a:pt x="-115" y="13690"/>
                    <a:pt x="108" y="11408"/>
                  </a:cubicBezTo>
                  <a:cubicBezTo>
                    <a:pt x="330" y="9127"/>
                    <a:pt x="887" y="6389"/>
                    <a:pt x="1722" y="4563"/>
                  </a:cubicBezTo>
                  <a:cubicBezTo>
                    <a:pt x="2557" y="2738"/>
                    <a:pt x="3671" y="1825"/>
                    <a:pt x="4951" y="3042"/>
                  </a:cubicBezTo>
                  <a:cubicBezTo>
                    <a:pt x="6231" y="4259"/>
                    <a:pt x="7679" y="7606"/>
                    <a:pt x="9238" y="10952"/>
                  </a:cubicBezTo>
                  <a:cubicBezTo>
                    <a:pt x="10796" y="14299"/>
                    <a:pt x="12466" y="17645"/>
                    <a:pt x="13580" y="19470"/>
                  </a:cubicBezTo>
                  <a:cubicBezTo>
                    <a:pt x="14693" y="21296"/>
                    <a:pt x="15250" y="21600"/>
                    <a:pt x="15751" y="21296"/>
                  </a:cubicBezTo>
                  <a:cubicBezTo>
                    <a:pt x="16252" y="20992"/>
                    <a:pt x="16697" y="20079"/>
                    <a:pt x="17644" y="16428"/>
                  </a:cubicBezTo>
                  <a:cubicBezTo>
                    <a:pt x="18590" y="12777"/>
                    <a:pt x="20038" y="6389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299484" y="247187"/>
              <a:ext cx="233260" cy="4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35" fill="norm" stroke="1" extrusionOk="0">
                  <a:moveTo>
                    <a:pt x="20530" y="2863"/>
                  </a:moveTo>
                  <a:cubicBezTo>
                    <a:pt x="20718" y="2346"/>
                    <a:pt x="20906" y="1830"/>
                    <a:pt x="20155" y="1210"/>
                  </a:cubicBezTo>
                  <a:cubicBezTo>
                    <a:pt x="19403" y="589"/>
                    <a:pt x="17713" y="-134"/>
                    <a:pt x="15647" y="21"/>
                  </a:cubicBezTo>
                  <a:cubicBezTo>
                    <a:pt x="13581" y="176"/>
                    <a:pt x="11139" y="1210"/>
                    <a:pt x="8603" y="3380"/>
                  </a:cubicBezTo>
                  <a:cubicBezTo>
                    <a:pt x="6068" y="5550"/>
                    <a:pt x="3438" y="8857"/>
                    <a:pt x="1748" y="11699"/>
                  </a:cubicBezTo>
                  <a:cubicBezTo>
                    <a:pt x="57" y="14542"/>
                    <a:pt x="-694" y="16919"/>
                    <a:pt x="809" y="18572"/>
                  </a:cubicBezTo>
                  <a:cubicBezTo>
                    <a:pt x="2311" y="20226"/>
                    <a:pt x="6068" y="21156"/>
                    <a:pt x="8885" y="21311"/>
                  </a:cubicBezTo>
                  <a:cubicBezTo>
                    <a:pt x="11703" y="21466"/>
                    <a:pt x="13581" y="20846"/>
                    <a:pt x="15459" y="20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340349" y="489980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800"/>
                    <a:pt x="7800" y="12000"/>
                    <a:pt x="11400" y="8400"/>
                  </a:cubicBezTo>
                  <a:cubicBezTo>
                    <a:pt x="15000" y="4800"/>
                    <a:pt x="183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511799" y="509030"/>
              <a:ext cx="266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57"/>
                    <a:pt x="7200" y="8914"/>
                    <a:pt x="10800" y="12514"/>
                  </a:cubicBezTo>
                  <a:cubicBezTo>
                    <a:pt x="14400" y="16114"/>
                    <a:pt x="18000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640525" y="509030"/>
              <a:ext cx="9987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4933" y="2724"/>
                    <a:pt x="8633" y="5449"/>
                    <a:pt x="4808" y="8173"/>
                  </a:cubicBezTo>
                  <a:cubicBezTo>
                    <a:pt x="983" y="10897"/>
                    <a:pt x="-367" y="13622"/>
                    <a:pt x="83" y="15859"/>
                  </a:cubicBezTo>
                  <a:cubicBezTo>
                    <a:pt x="533" y="18097"/>
                    <a:pt x="2783" y="19849"/>
                    <a:pt x="50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791729" y="379034"/>
              <a:ext cx="207155" cy="56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68" fill="norm" stroke="1" extrusionOk="0">
                  <a:moveTo>
                    <a:pt x="5130" y="8389"/>
                  </a:moveTo>
                  <a:cubicBezTo>
                    <a:pt x="3834" y="10281"/>
                    <a:pt x="2538" y="12173"/>
                    <a:pt x="1674" y="14341"/>
                  </a:cubicBezTo>
                  <a:cubicBezTo>
                    <a:pt x="810" y="16508"/>
                    <a:pt x="378" y="18952"/>
                    <a:pt x="162" y="20174"/>
                  </a:cubicBezTo>
                  <a:cubicBezTo>
                    <a:pt x="-54" y="21396"/>
                    <a:pt x="-54" y="21396"/>
                    <a:pt x="162" y="19977"/>
                  </a:cubicBezTo>
                  <a:cubicBezTo>
                    <a:pt x="378" y="18558"/>
                    <a:pt x="810" y="15720"/>
                    <a:pt x="1674" y="12685"/>
                  </a:cubicBezTo>
                  <a:cubicBezTo>
                    <a:pt x="2538" y="9650"/>
                    <a:pt x="3834" y="6418"/>
                    <a:pt x="5238" y="4289"/>
                  </a:cubicBezTo>
                  <a:cubicBezTo>
                    <a:pt x="6642" y="2161"/>
                    <a:pt x="8154" y="1136"/>
                    <a:pt x="9990" y="545"/>
                  </a:cubicBezTo>
                  <a:cubicBezTo>
                    <a:pt x="11826" y="-46"/>
                    <a:pt x="13986" y="-204"/>
                    <a:pt x="16146" y="308"/>
                  </a:cubicBezTo>
                  <a:cubicBezTo>
                    <a:pt x="18306" y="821"/>
                    <a:pt x="20466" y="2003"/>
                    <a:pt x="21006" y="3343"/>
                  </a:cubicBezTo>
                  <a:cubicBezTo>
                    <a:pt x="21546" y="4684"/>
                    <a:pt x="20466" y="6181"/>
                    <a:pt x="17442" y="7324"/>
                  </a:cubicBezTo>
                  <a:cubicBezTo>
                    <a:pt x="14418" y="8468"/>
                    <a:pt x="9450" y="9256"/>
                    <a:pt x="4482" y="10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249433" y="186934"/>
              <a:ext cx="125968" cy="4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45" fill="norm" stroke="1" extrusionOk="0">
                  <a:moveTo>
                    <a:pt x="21073" y="4022"/>
                  </a:moveTo>
                  <a:cubicBezTo>
                    <a:pt x="21073" y="3074"/>
                    <a:pt x="21073" y="2126"/>
                    <a:pt x="21073" y="1388"/>
                  </a:cubicBezTo>
                  <a:cubicBezTo>
                    <a:pt x="21073" y="651"/>
                    <a:pt x="21073" y="124"/>
                    <a:pt x="20188" y="18"/>
                  </a:cubicBezTo>
                  <a:cubicBezTo>
                    <a:pt x="19303" y="-87"/>
                    <a:pt x="17532" y="229"/>
                    <a:pt x="14168" y="2020"/>
                  </a:cubicBezTo>
                  <a:cubicBezTo>
                    <a:pt x="10804" y="3812"/>
                    <a:pt x="5847" y="7078"/>
                    <a:pt x="3014" y="10133"/>
                  </a:cubicBezTo>
                  <a:cubicBezTo>
                    <a:pt x="181" y="13189"/>
                    <a:pt x="-527" y="16034"/>
                    <a:pt x="358" y="17931"/>
                  </a:cubicBezTo>
                  <a:cubicBezTo>
                    <a:pt x="1243" y="19827"/>
                    <a:pt x="3722" y="20775"/>
                    <a:pt x="6555" y="21144"/>
                  </a:cubicBezTo>
                  <a:cubicBezTo>
                    <a:pt x="9388" y="21513"/>
                    <a:pt x="12575" y="21302"/>
                    <a:pt x="15762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516819" y="206796"/>
              <a:ext cx="201482" cy="37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71" fill="norm" stroke="1" extrusionOk="0">
                  <a:moveTo>
                    <a:pt x="8592" y="5225"/>
                  </a:moveTo>
                  <a:cubicBezTo>
                    <a:pt x="6117" y="4867"/>
                    <a:pt x="3642" y="4509"/>
                    <a:pt x="2067" y="4091"/>
                  </a:cubicBezTo>
                  <a:cubicBezTo>
                    <a:pt x="492" y="3674"/>
                    <a:pt x="-183" y="3196"/>
                    <a:pt x="42" y="2480"/>
                  </a:cubicBezTo>
                  <a:cubicBezTo>
                    <a:pt x="267" y="1764"/>
                    <a:pt x="1392" y="810"/>
                    <a:pt x="2517" y="332"/>
                  </a:cubicBezTo>
                  <a:cubicBezTo>
                    <a:pt x="3642" y="-145"/>
                    <a:pt x="4767" y="-145"/>
                    <a:pt x="6230" y="571"/>
                  </a:cubicBezTo>
                  <a:cubicBezTo>
                    <a:pt x="7692" y="1287"/>
                    <a:pt x="9492" y="2719"/>
                    <a:pt x="11742" y="5464"/>
                  </a:cubicBezTo>
                  <a:cubicBezTo>
                    <a:pt x="13992" y="8209"/>
                    <a:pt x="16692" y="12266"/>
                    <a:pt x="18155" y="14712"/>
                  </a:cubicBezTo>
                  <a:cubicBezTo>
                    <a:pt x="19617" y="17159"/>
                    <a:pt x="19842" y="17994"/>
                    <a:pt x="20067" y="18949"/>
                  </a:cubicBezTo>
                  <a:cubicBezTo>
                    <a:pt x="20292" y="19904"/>
                    <a:pt x="20517" y="20978"/>
                    <a:pt x="20742" y="21216"/>
                  </a:cubicBezTo>
                  <a:cubicBezTo>
                    <a:pt x="20967" y="21455"/>
                    <a:pt x="21192" y="20858"/>
                    <a:pt x="21417" y="20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538488" y="440175"/>
              <a:ext cx="154413" cy="19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23" fill="norm" stroke="1" extrusionOk="0">
                  <a:moveTo>
                    <a:pt x="21294" y="581"/>
                  </a:moveTo>
                  <a:cubicBezTo>
                    <a:pt x="19835" y="122"/>
                    <a:pt x="18375" y="-338"/>
                    <a:pt x="16332" y="351"/>
                  </a:cubicBezTo>
                  <a:cubicBezTo>
                    <a:pt x="14289" y="1041"/>
                    <a:pt x="11662" y="2879"/>
                    <a:pt x="8889" y="5866"/>
                  </a:cubicBezTo>
                  <a:cubicBezTo>
                    <a:pt x="6116" y="8853"/>
                    <a:pt x="3197" y="12990"/>
                    <a:pt x="1591" y="15747"/>
                  </a:cubicBezTo>
                  <a:cubicBezTo>
                    <a:pt x="-14" y="18505"/>
                    <a:pt x="-306" y="19883"/>
                    <a:pt x="278" y="20573"/>
                  </a:cubicBezTo>
                  <a:cubicBezTo>
                    <a:pt x="862" y="21262"/>
                    <a:pt x="2321" y="21262"/>
                    <a:pt x="3780" y="20802"/>
                  </a:cubicBezTo>
                  <a:cubicBezTo>
                    <a:pt x="5240" y="20343"/>
                    <a:pt x="6699" y="19424"/>
                    <a:pt x="8159" y="18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775449" y="204230"/>
              <a:ext cx="6221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6271" y="2627"/>
                    <a:pt x="12542" y="5254"/>
                    <a:pt x="16374" y="7930"/>
                  </a:cubicBezTo>
                  <a:cubicBezTo>
                    <a:pt x="20206" y="10605"/>
                    <a:pt x="21600" y="13330"/>
                    <a:pt x="19510" y="15616"/>
                  </a:cubicBezTo>
                  <a:cubicBezTo>
                    <a:pt x="17419" y="17903"/>
                    <a:pt x="11845" y="19751"/>
                    <a:pt x="6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023099" y="58523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7973889" y="268261"/>
              <a:ext cx="267706" cy="48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84" fill="norm" stroke="1" extrusionOk="0">
                  <a:moveTo>
                    <a:pt x="8172" y="7239"/>
                  </a:moveTo>
                  <a:cubicBezTo>
                    <a:pt x="5828" y="6774"/>
                    <a:pt x="3484" y="6308"/>
                    <a:pt x="1977" y="5377"/>
                  </a:cubicBezTo>
                  <a:cubicBezTo>
                    <a:pt x="470" y="4446"/>
                    <a:pt x="-200" y="3050"/>
                    <a:pt x="51" y="1979"/>
                  </a:cubicBezTo>
                  <a:cubicBezTo>
                    <a:pt x="302" y="908"/>
                    <a:pt x="1474" y="163"/>
                    <a:pt x="2898" y="24"/>
                  </a:cubicBezTo>
                  <a:cubicBezTo>
                    <a:pt x="4321" y="-116"/>
                    <a:pt x="5995" y="350"/>
                    <a:pt x="8591" y="2118"/>
                  </a:cubicBezTo>
                  <a:cubicBezTo>
                    <a:pt x="11186" y="3887"/>
                    <a:pt x="14702" y="6960"/>
                    <a:pt x="17047" y="9846"/>
                  </a:cubicBezTo>
                  <a:cubicBezTo>
                    <a:pt x="19391" y="12732"/>
                    <a:pt x="20563" y="15432"/>
                    <a:pt x="20981" y="17341"/>
                  </a:cubicBezTo>
                  <a:cubicBezTo>
                    <a:pt x="21400" y="19250"/>
                    <a:pt x="21065" y="20367"/>
                    <a:pt x="2073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039099" y="532576"/>
              <a:ext cx="177801" cy="19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21600" y="3023"/>
                  </a:moveTo>
                  <a:cubicBezTo>
                    <a:pt x="21343" y="1849"/>
                    <a:pt x="21086" y="675"/>
                    <a:pt x="20314" y="206"/>
                  </a:cubicBezTo>
                  <a:cubicBezTo>
                    <a:pt x="19543" y="-264"/>
                    <a:pt x="18257" y="-29"/>
                    <a:pt x="15943" y="1966"/>
                  </a:cubicBezTo>
                  <a:cubicBezTo>
                    <a:pt x="13629" y="3962"/>
                    <a:pt x="10286" y="7719"/>
                    <a:pt x="7457" y="11240"/>
                  </a:cubicBezTo>
                  <a:cubicBezTo>
                    <a:pt x="4629" y="14762"/>
                    <a:pt x="2314" y="18049"/>
                    <a:pt x="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065659" y="0"/>
              <a:ext cx="170291" cy="22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3" fill="norm" stroke="1" extrusionOk="0">
                  <a:moveTo>
                    <a:pt x="6254" y="8343"/>
                  </a:moveTo>
                  <a:cubicBezTo>
                    <a:pt x="4921" y="11288"/>
                    <a:pt x="3587" y="14234"/>
                    <a:pt x="2521" y="16296"/>
                  </a:cubicBezTo>
                  <a:cubicBezTo>
                    <a:pt x="1454" y="18358"/>
                    <a:pt x="654" y="19536"/>
                    <a:pt x="254" y="19536"/>
                  </a:cubicBezTo>
                  <a:cubicBezTo>
                    <a:pt x="-146" y="19536"/>
                    <a:pt x="-146" y="18358"/>
                    <a:pt x="787" y="15510"/>
                  </a:cubicBezTo>
                  <a:cubicBezTo>
                    <a:pt x="1721" y="12663"/>
                    <a:pt x="3587" y="8147"/>
                    <a:pt x="5187" y="5103"/>
                  </a:cubicBezTo>
                  <a:cubicBezTo>
                    <a:pt x="6787" y="2059"/>
                    <a:pt x="8121" y="488"/>
                    <a:pt x="9321" y="96"/>
                  </a:cubicBezTo>
                  <a:cubicBezTo>
                    <a:pt x="10521" y="-297"/>
                    <a:pt x="11587" y="488"/>
                    <a:pt x="12921" y="3041"/>
                  </a:cubicBezTo>
                  <a:cubicBezTo>
                    <a:pt x="14254" y="5594"/>
                    <a:pt x="15854" y="9914"/>
                    <a:pt x="17321" y="13252"/>
                  </a:cubicBezTo>
                  <a:cubicBezTo>
                    <a:pt x="18787" y="16590"/>
                    <a:pt x="20121" y="18947"/>
                    <a:pt x="21454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267699" y="672999"/>
              <a:ext cx="196851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2090" y="16538"/>
                    <a:pt x="4181" y="11554"/>
                    <a:pt x="5574" y="8314"/>
                  </a:cubicBezTo>
                  <a:cubicBezTo>
                    <a:pt x="6968" y="5074"/>
                    <a:pt x="7665" y="3578"/>
                    <a:pt x="8361" y="2332"/>
                  </a:cubicBezTo>
                  <a:cubicBezTo>
                    <a:pt x="9058" y="1086"/>
                    <a:pt x="9755" y="89"/>
                    <a:pt x="10335" y="6"/>
                  </a:cubicBezTo>
                  <a:cubicBezTo>
                    <a:pt x="10916" y="-77"/>
                    <a:pt x="11381" y="754"/>
                    <a:pt x="11729" y="1585"/>
                  </a:cubicBezTo>
                  <a:cubicBezTo>
                    <a:pt x="12077" y="2415"/>
                    <a:pt x="12310" y="3246"/>
                    <a:pt x="13123" y="3578"/>
                  </a:cubicBezTo>
                  <a:cubicBezTo>
                    <a:pt x="13935" y="3911"/>
                    <a:pt x="15329" y="3745"/>
                    <a:pt x="16606" y="3412"/>
                  </a:cubicBezTo>
                  <a:cubicBezTo>
                    <a:pt x="17884" y="3080"/>
                    <a:pt x="19045" y="2581"/>
                    <a:pt x="19742" y="2748"/>
                  </a:cubicBezTo>
                  <a:cubicBezTo>
                    <a:pt x="20439" y="2914"/>
                    <a:pt x="20671" y="3745"/>
                    <a:pt x="20903" y="6154"/>
                  </a:cubicBezTo>
                  <a:cubicBezTo>
                    <a:pt x="21135" y="8563"/>
                    <a:pt x="21368" y="12551"/>
                    <a:pt x="21600" y="16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535041" y="713934"/>
              <a:ext cx="202560" cy="23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47" fill="norm" stroke="1" extrusionOk="0">
                  <a:moveTo>
                    <a:pt x="1957" y="984"/>
                  </a:moveTo>
                  <a:cubicBezTo>
                    <a:pt x="1282" y="6858"/>
                    <a:pt x="607" y="12731"/>
                    <a:pt x="270" y="16142"/>
                  </a:cubicBezTo>
                  <a:cubicBezTo>
                    <a:pt x="-68" y="19552"/>
                    <a:pt x="-68" y="20500"/>
                    <a:pt x="157" y="20500"/>
                  </a:cubicBezTo>
                  <a:cubicBezTo>
                    <a:pt x="382" y="20500"/>
                    <a:pt x="832" y="19552"/>
                    <a:pt x="1957" y="16615"/>
                  </a:cubicBezTo>
                  <a:cubicBezTo>
                    <a:pt x="3082" y="13679"/>
                    <a:pt x="4882" y="8752"/>
                    <a:pt x="6007" y="5626"/>
                  </a:cubicBezTo>
                  <a:cubicBezTo>
                    <a:pt x="7132" y="2500"/>
                    <a:pt x="7582" y="1173"/>
                    <a:pt x="7920" y="984"/>
                  </a:cubicBezTo>
                  <a:cubicBezTo>
                    <a:pt x="8257" y="794"/>
                    <a:pt x="8482" y="1742"/>
                    <a:pt x="9157" y="2310"/>
                  </a:cubicBezTo>
                  <a:cubicBezTo>
                    <a:pt x="9832" y="2879"/>
                    <a:pt x="10957" y="3068"/>
                    <a:pt x="12194" y="2784"/>
                  </a:cubicBezTo>
                  <a:cubicBezTo>
                    <a:pt x="13432" y="2500"/>
                    <a:pt x="14782" y="1742"/>
                    <a:pt x="16244" y="1079"/>
                  </a:cubicBezTo>
                  <a:cubicBezTo>
                    <a:pt x="17707" y="415"/>
                    <a:pt x="19282" y="-153"/>
                    <a:pt x="20070" y="36"/>
                  </a:cubicBezTo>
                  <a:cubicBezTo>
                    <a:pt x="20857" y="226"/>
                    <a:pt x="20857" y="1173"/>
                    <a:pt x="20745" y="3731"/>
                  </a:cubicBezTo>
                  <a:cubicBezTo>
                    <a:pt x="20632" y="6289"/>
                    <a:pt x="20407" y="10458"/>
                    <a:pt x="20519" y="13679"/>
                  </a:cubicBezTo>
                  <a:cubicBezTo>
                    <a:pt x="20632" y="16900"/>
                    <a:pt x="21082" y="19173"/>
                    <a:pt x="21532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787049" y="743002"/>
              <a:ext cx="141052" cy="22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05" fill="norm" stroke="1" extrusionOk="0">
                  <a:moveTo>
                    <a:pt x="20214" y="4253"/>
                  </a:moveTo>
                  <a:cubicBezTo>
                    <a:pt x="20532" y="2866"/>
                    <a:pt x="20849" y="1478"/>
                    <a:pt x="20214" y="686"/>
                  </a:cubicBezTo>
                  <a:cubicBezTo>
                    <a:pt x="19579" y="-107"/>
                    <a:pt x="17991" y="-305"/>
                    <a:pt x="15449" y="587"/>
                  </a:cubicBezTo>
                  <a:cubicBezTo>
                    <a:pt x="12908" y="1478"/>
                    <a:pt x="9414" y="3460"/>
                    <a:pt x="6555" y="6532"/>
                  </a:cubicBezTo>
                  <a:cubicBezTo>
                    <a:pt x="3696" y="9603"/>
                    <a:pt x="1473" y="13765"/>
                    <a:pt x="520" y="16341"/>
                  </a:cubicBezTo>
                  <a:cubicBezTo>
                    <a:pt x="-433" y="18917"/>
                    <a:pt x="-115" y="19908"/>
                    <a:pt x="1791" y="20502"/>
                  </a:cubicBezTo>
                  <a:cubicBezTo>
                    <a:pt x="3696" y="21097"/>
                    <a:pt x="7191" y="21295"/>
                    <a:pt x="10685" y="20899"/>
                  </a:cubicBezTo>
                  <a:cubicBezTo>
                    <a:pt x="14179" y="20502"/>
                    <a:pt x="17673" y="19512"/>
                    <a:pt x="21167" y="18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845549" y="864630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143999" y="551036"/>
              <a:ext cx="177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57" y="12582"/>
                    <a:pt x="514" y="4867"/>
                    <a:pt x="4114" y="1782"/>
                  </a:cubicBezTo>
                  <a:cubicBezTo>
                    <a:pt x="7714" y="-1304"/>
                    <a:pt x="14657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194799" y="693180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540188" y="238673"/>
              <a:ext cx="200130" cy="48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481" fill="norm" stroke="1" extrusionOk="0">
                  <a:moveTo>
                    <a:pt x="1042" y="5491"/>
                  </a:moveTo>
                  <a:cubicBezTo>
                    <a:pt x="178" y="3995"/>
                    <a:pt x="-686" y="2499"/>
                    <a:pt x="826" y="1471"/>
                  </a:cubicBezTo>
                  <a:cubicBezTo>
                    <a:pt x="2338" y="442"/>
                    <a:pt x="6226" y="-119"/>
                    <a:pt x="9898" y="21"/>
                  </a:cubicBezTo>
                  <a:cubicBezTo>
                    <a:pt x="13570" y="162"/>
                    <a:pt x="17026" y="1003"/>
                    <a:pt x="18862" y="2546"/>
                  </a:cubicBezTo>
                  <a:cubicBezTo>
                    <a:pt x="20698" y="4089"/>
                    <a:pt x="20914" y="6333"/>
                    <a:pt x="19510" y="8811"/>
                  </a:cubicBezTo>
                  <a:cubicBezTo>
                    <a:pt x="18106" y="11289"/>
                    <a:pt x="15082" y="14000"/>
                    <a:pt x="13246" y="16151"/>
                  </a:cubicBezTo>
                  <a:cubicBezTo>
                    <a:pt x="11410" y="18302"/>
                    <a:pt x="10762" y="19891"/>
                    <a:pt x="10114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664699" y="87733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2549" y="1455180"/>
              <a:ext cx="44451" cy="49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2057" y="2022"/>
                    <a:pt x="4114" y="4044"/>
                    <a:pt x="7200" y="6756"/>
                  </a:cubicBezTo>
                  <a:cubicBezTo>
                    <a:pt x="10286" y="9467"/>
                    <a:pt x="14400" y="12868"/>
                    <a:pt x="16457" y="15304"/>
                  </a:cubicBezTo>
                  <a:cubicBezTo>
                    <a:pt x="18514" y="17740"/>
                    <a:pt x="18514" y="19210"/>
                    <a:pt x="18514" y="20175"/>
                  </a:cubicBezTo>
                  <a:cubicBezTo>
                    <a:pt x="18514" y="21140"/>
                    <a:pt x="18514" y="21600"/>
                    <a:pt x="19029" y="21416"/>
                  </a:cubicBezTo>
                  <a:cubicBezTo>
                    <a:pt x="19543" y="21232"/>
                    <a:pt x="20571" y="20405"/>
                    <a:pt x="21600" y="19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2815" y="1580287"/>
              <a:ext cx="199285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3" fill="norm" stroke="1" extrusionOk="0">
                  <a:moveTo>
                    <a:pt x="13222" y="135"/>
                  </a:moveTo>
                  <a:cubicBezTo>
                    <a:pt x="14359" y="-16"/>
                    <a:pt x="15495" y="-167"/>
                    <a:pt x="16064" y="437"/>
                  </a:cubicBezTo>
                  <a:cubicBezTo>
                    <a:pt x="16632" y="1041"/>
                    <a:pt x="16632" y="2401"/>
                    <a:pt x="15382" y="4213"/>
                  </a:cubicBezTo>
                  <a:cubicBezTo>
                    <a:pt x="14131" y="6026"/>
                    <a:pt x="11630" y="8292"/>
                    <a:pt x="9243" y="9802"/>
                  </a:cubicBezTo>
                  <a:cubicBezTo>
                    <a:pt x="6855" y="11313"/>
                    <a:pt x="4582" y="12068"/>
                    <a:pt x="2990" y="12672"/>
                  </a:cubicBezTo>
                  <a:cubicBezTo>
                    <a:pt x="1399" y="13276"/>
                    <a:pt x="489" y="13730"/>
                    <a:pt x="148" y="14409"/>
                  </a:cubicBezTo>
                  <a:cubicBezTo>
                    <a:pt x="-193" y="15089"/>
                    <a:pt x="34" y="15995"/>
                    <a:pt x="1058" y="16902"/>
                  </a:cubicBezTo>
                  <a:cubicBezTo>
                    <a:pt x="2081" y="17808"/>
                    <a:pt x="3900" y="18714"/>
                    <a:pt x="7424" y="19469"/>
                  </a:cubicBezTo>
                  <a:cubicBezTo>
                    <a:pt x="10948" y="20225"/>
                    <a:pt x="16178" y="20829"/>
                    <a:pt x="21407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06399" y="1734017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29" y="11375"/>
                    <a:pt x="2057" y="2735"/>
                    <a:pt x="5657" y="575"/>
                  </a:cubicBezTo>
                  <a:cubicBezTo>
                    <a:pt x="9257" y="-1585"/>
                    <a:pt x="1542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44227" y="1836180"/>
              <a:ext cx="216174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81" fill="norm" stroke="1" extrusionOk="0">
                  <a:moveTo>
                    <a:pt x="1914" y="13500"/>
                  </a:moveTo>
                  <a:cubicBezTo>
                    <a:pt x="866" y="16200"/>
                    <a:pt x="-183" y="18900"/>
                    <a:pt x="27" y="20250"/>
                  </a:cubicBezTo>
                  <a:cubicBezTo>
                    <a:pt x="236" y="21600"/>
                    <a:pt x="1704" y="21600"/>
                    <a:pt x="5479" y="18000"/>
                  </a:cubicBezTo>
                  <a:cubicBezTo>
                    <a:pt x="9254" y="14400"/>
                    <a:pt x="15335" y="7200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50899" y="1582180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41"/>
                    <a:pt x="3600" y="9882"/>
                    <a:pt x="7200" y="13482"/>
                  </a:cubicBezTo>
                  <a:cubicBezTo>
                    <a:pt x="10800" y="17082"/>
                    <a:pt x="16200" y="193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96950" y="188698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44904" y="2560080"/>
              <a:ext cx="35364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9167" y="1122"/>
                  </a:moveTo>
                  <a:cubicBezTo>
                    <a:pt x="19552" y="561"/>
                    <a:pt x="19938" y="0"/>
                    <a:pt x="20195" y="0"/>
                  </a:cubicBezTo>
                  <a:cubicBezTo>
                    <a:pt x="20452" y="0"/>
                    <a:pt x="20581" y="561"/>
                    <a:pt x="20452" y="1870"/>
                  </a:cubicBezTo>
                  <a:cubicBezTo>
                    <a:pt x="20324" y="3179"/>
                    <a:pt x="19938" y="5236"/>
                    <a:pt x="18845" y="7714"/>
                  </a:cubicBezTo>
                  <a:cubicBezTo>
                    <a:pt x="17752" y="10192"/>
                    <a:pt x="15952" y="13091"/>
                    <a:pt x="13831" y="15055"/>
                  </a:cubicBezTo>
                  <a:cubicBezTo>
                    <a:pt x="11710" y="17018"/>
                    <a:pt x="9267" y="18047"/>
                    <a:pt x="7210" y="18281"/>
                  </a:cubicBezTo>
                  <a:cubicBezTo>
                    <a:pt x="5152" y="18514"/>
                    <a:pt x="3481" y="17953"/>
                    <a:pt x="2324" y="17112"/>
                  </a:cubicBezTo>
                  <a:cubicBezTo>
                    <a:pt x="1167" y="16270"/>
                    <a:pt x="524" y="15148"/>
                    <a:pt x="202" y="14353"/>
                  </a:cubicBezTo>
                  <a:cubicBezTo>
                    <a:pt x="-119" y="13558"/>
                    <a:pt x="-119" y="13091"/>
                    <a:pt x="652" y="12577"/>
                  </a:cubicBezTo>
                  <a:cubicBezTo>
                    <a:pt x="1424" y="12062"/>
                    <a:pt x="2967" y="11501"/>
                    <a:pt x="4960" y="11455"/>
                  </a:cubicBezTo>
                  <a:cubicBezTo>
                    <a:pt x="6952" y="11408"/>
                    <a:pt x="9395" y="11875"/>
                    <a:pt x="11388" y="12951"/>
                  </a:cubicBezTo>
                  <a:cubicBezTo>
                    <a:pt x="13381" y="14026"/>
                    <a:pt x="14924" y="15709"/>
                    <a:pt x="16017" y="17065"/>
                  </a:cubicBezTo>
                  <a:cubicBezTo>
                    <a:pt x="17110" y="18421"/>
                    <a:pt x="17752" y="19449"/>
                    <a:pt x="18588" y="20151"/>
                  </a:cubicBezTo>
                  <a:cubicBezTo>
                    <a:pt x="19424" y="20852"/>
                    <a:pt x="20452" y="21226"/>
                    <a:pt x="214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206500" y="2902980"/>
              <a:ext cx="63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0"/>
                    <a:pt x="7200" y="800"/>
                    <a:pt x="10800" y="4400"/>
                  </a:cubicBezTo>
                  <a:cubicBezTo>
                    <a:pt x="14400" y="8000"/>
                    <a:pt x="18000" y="14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92495" y="2351308"/>
              <a:ext cx="237806" cy="20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95" fill="norm" stroke="1" extrusionOk="0">
                  <a:moveTo>
                    <a:pt x="4845" y="7934"/>
                  </a:moveTo>
                  <a:cubicBezTo>
                    <a:pt x="3698" y="9716"/>
                    <a:pt x="2551" y="11497"/>
                    <a:pt x="1691" y="13390"/>
                  </a:cubicBezTo>
                  <a:cubicBezTo>
                    <a:pt x="831" y="15283"/>
                    <a:pt x="257" y="17287"/>
                    <a:pt x="66" y="17509"/>
                  </a:cubicBezTo>
                  <a:cubicBezTo>
                    <a:pt x="-125" y="17732"/>
                    <a:pt x="66" y="16173"/>
                    <a:pt x="1022" y="13501"/>
                  </a:cubicBezTo>
                  <a:cubicBezTo>
                    <a:pt x="1978" y="10829"/>
                    <a:pt x="3698" y="7043"/>
                    <a:pt x="4940" y="4705"/>
                  </a:cubicBezTo>
                  <a:cubicBezTo>
                    <a:pt x="6183" y="2367"/>
                    <a:pt x="6948" y="1476"/>
                    <a:pt x="7903" y="808"/>
                  </a:cubicBezTo>
                  <a:cubicBezTo>
                    <a:pt x="8859" y="140"/>
                    <a:pt x="10006" y="-305"/>
                    <a:pt x="10866" y="252"/>
                  </a:cubicBezTo>
                  <a:cubicBezTo>
                    <a:pt x="11726" y="808"/>
                    <a:pt x="12300" y="2367"/>
                    <a:pt x="13064" y="4928"/>
                  </a:cubicBezTo>
                  <a:cubicBezTo>
                    <a:pt x="13829" y="7489"/>
                    <a:pt x="14785" y="11052"/>
                    <a:pt x="16218" y="13947"/>
                  </a:cubicBezTo>
                  <a:cubicBezTo>
                    <a:pt x="17652" y="16841"/>
                    <a:pt x="19563" y="19068"/>
                    <a:pt x="21475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555750" y="2718830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562100" y="294743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284304" y="2488570"/>
              <a:ext cx="490646" cy="49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9" fill="norm" stroke="1" extrusionOk="0">
                  <a:moveTo>
                    <a:pt x="21489" y="72"/>
                  </a:moveTo>
                  <a:cubicBezTo>
                    <a:pt x="20933" y="-19"/>
                    <a:pt x="20377" y="-111"/>
                    <a:pt x="19218" y="392"/>
                  </a:cubicBezTo>
                  <a:cubicBezTo>
                    <a:pt x="18059" y="896"/>
                    <a:pt x="16298" y="1994"/>
                    <a:pt x="13795" y="3367"/>
                  </a:cubicBezTo>
                  <a:cubicBezTo>
                    <a:pt x="11292" y="4740"/>
                    <a:pt x="8047" y="6387"/>
                    <a:pt x="6193" y="7303"/>
                  </a:cubicBezTo>
                  <a:cubicBezTo>
                    <a:pt x="4339" y="8218"/>
                    <a:pt x="3875" y="8401"/>
                    <a:pt x="3504" y="8813"/>
                  </a:cubicBezTo>
                  <a:cubicBezTo>
                    <a:pt x="3134" y="9225"/>
                    <a:pt x="2856" y="9865"/>
                    <a:pt x="2948" y="10323"/>
                  </a:cubicBezTo>
                  <a:cubicBezTo>
                    <a:pt x="3041" y="10781"/>
                    <a:pt x="3504" y="11055"/>
                    <a:pt x="4756" y="11330"/>
                  </a:cubicBezTo>
                  <a:cubicBezTo>
                    <a:pt x="6007" y="11604"/>
                    <a:pt x="8047" y="11879"/>
                    <a:pt x="9391" y="12062"/>
                  </a:cubicBezTo>
                  <a:cubicBezTo>
                    <a:pt x="10735" y="12245"/>
                    <a:pt x="11384" y="12336"/>
                    <a:pt x="11894" y="12520"/>
                  </a:cubicBezTo>
                  <a:cubicBezTo>
                    <a:pt x="12404" y="12703"/>
                    <a:pt x="12775" y="12977"/>
                    <a:pt x="12914" y="13343"/>
                  </a:cubicBezTo>
                  <a:cubicBezTo>
                    <a:pt x="13053" y="13709"/>
                    <a:pt x="12960" y="14167"/>
                    <a:pt x="11801" y="14945"/>
                  </a:cubicBezTo>
                  <a:cubicBezTo>
                    <a:pt x="10643" y="15723"/>
                    <a:pt x="8418" y="16821"/>
                    <a:pt x="6378" y="17828"/>
                  </a:cubicBezTo>
                  <a:cubicBezTo>
                    <a:pt x="4339" y="18835"/>
                    <a:pt x="2485" y="19750"/>
                    <a:pt x="1372" y="20345"/>
                  </a:cubicBezTo>
                  <a:cubicBezTo>
                    <a:pt x="260" y="20940"/>
                    <a:pt x="-111" y="21214"/>
                    <a:pt x="28" y="21352"/>
                  </a:cubicBezTo>
                  <a:cubicBezTo>
                    <a:pt x="167" y="21489"/>
                    <a:pt x="816" y="21489"/>
                    <a:pt x="2531" y="21306"/>
                  </a:cubicBezTo>
                  <a:cubicBezTo>
                    <a:pt x="4246" y="21123"/>
                    <a:pt x="7027" y="20757"/>
                    <a:pt x="10179" y="20345"/>
                  </a:cubicBezTo>
                  <a:cubicBezTo>
                    <a:pt x="13331" y="19933"/>
                    <a:pt x="16854" y="19475"/>
                    <a:pt x="20377" y="19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914650" y="2553730"/>
              <a:ext cx="311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33" y="3273"/>
                    <a:pt x="6465" y="6545"/>
                    <a:pt x="9771" y="9884"/>
                  </a:cubicBezTo>
                  <a:cubicBezTo>
                    <a:pt x="13078" y="13222"/>
                    <a:pt x="16457" y="16625"/>
                    <a:pt x="18441" y="18589"/>
                  </a:cubicBezTo>
                  <a:cubicBezTo>
                    <a:pt x="20424" y="20553"/>
                    <a:pt x="21012" y="210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997200" y="2511716"/>
              <a:ext cx="260351" cy="51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231"/>
                  </a:moveTo>
                  <a:cubicBezTo>
                    <a:pt x="21073" y="698"/>
                    <a:pt x="20546" y="165"/>
                    <a:pt x="19756" y="31"/>
                  </a:cubicBezTo>
                  <a:cubicBezTo>
                    <a:pt x="18966" y="-102"/>
                    <a:pt x="17912" y="165"/>
                    <a:pt x="16156" y="1409"/>
                  </a:cubicBezTo>
                  <a:cubicBezTo>
                    <a:pt x="14400" y="2654"/>
                    <a:pt x="11941" y="4876"/>
                    <a:pt x="9834" y="7365"/>
                  </a:cubicBezTo>
                  <a:cubicBezTo>
                    <a:pt x="7727" y="9854"/>
                    <a:pt x="5971" y="12609"/>
                    <a:pt x="4390" y="15009"/>
                  </a:cubicBezTo>
                  <a:cubicBezTo>
                    <a:pt x="2810" y="17409"/>
                    <a:pt x="1405" y="19454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270250" y="2871230"/>
              <a:ext cx="120651" cy="30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10232" y="0"/>
                  </a:moveTo>
                  <a:cubicBezTo>
                    <a:pt x="13263" y="2351"/>
                    <a:pt x="16295" y="4702"/>
                    <a:pt x="18379" y="7714"/>
                  </a:cubicBezTo>
                  <a:cubicBezTo>
                    <a:pt x="20463" y="10727"/>
                    <a:pt x="21600" y="14400"/>
                    <a:pt x="21600" y="16678"/>
                  </a:cubicBezTo>
                  <a:cubicBezTo>
                    <a:pt x="21600" y="18955"/>
                    <a:pt x="20463" y="19837"/>
                    <a:pt x="18758" y="20498"/>
                  </a:cubicBezTo>
                  <a:cubicBezTo>
                    <a:pt x="17053" y="21159"/>
                    <a:pt x="14779" y="21600"/>
                    <a:pt x="11558" y="20204"/>
                  </a:cubicBezTo>
                  <a:cubicBezTo>
                    <a:pt x="8337" y="18808"/>
                    <a:pt x="4168" y="15576"/>
                    <a:pt x="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384549" y="27569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489200" y="3226830"/>
              <a:ext cx="93928" cy="20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17" fill="norm" stroke="1" extrusionOk="0">
                  <a:moveTo>
                    <a:pt x="14400" y="0"/>
                  </a:moveTo>
                  <a:cubicBezTo>
                    <a:pt x="16800" y="5455"/>
                    <a:pt x="19200" y="10909"/>
                    <a:pt x="20400" y="14509"/>
                  </a:cubicBezTo>
                  <a:cubicBezTo>
                    <a:pt x="21600" y="18109"/>
                    <a:pt x="21600" y="19855"/>
                    <a:pt x="20400" y="20727"/>
                  </a:cubicBezTo>
                  <a:cubicBezTo>
                    <a:pt x="19200" y="21600"/>
                    <a:pt x="16800" y="21600"/>
                    <a:pt x="13680" y="20073"/>
                  </a:cubicBezTo>
                  <a:cubicBezTo>
                    <a:pt x="10560" y="18545"/>
                    <a:pt x="6720" y="15491"/>
                    <a:pt x="4320" y="12000"/>
                  </a:cubicBezTo>
                  <a:cubicBezTo>
                    <a:pt x="1920" y="8509"/>
                    <a:pt x="960" y="4582"/>
                    <a:pt x="0" y="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527300" y="3147637"/>
              <a:ext cx="63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600" y="1118"/>
                    <a:pt x="7200" y="-1582"/>
                    <a:pt x="10800" y="1118"/>
                  </a:cubicBezTo>
                  <a:cubicBezTo>
                    <a:pt x="14400" y="3818"/>
                    <a:pt x="180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654300" y="3214130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673350" y="3258580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857500" y="3176030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476500" y="2338345"/>
              <a:ext cx="158751" cy="13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2781"/>
                  </a:moveTo>
                  <a:cubicBezTo>
                    <a:pt x="0" y="5958"/>
                    <a:pt x="0" y="9134"/>
                    <a:pt x="0" y="11516"/>
                  </a:cubicBezTo>
                  <a:cubicBezTo>
                    <a:pt x="0" y="13899"/>
                    <a:pt x="0" y="15487"/>
                    <a:pt x="144" y="15011"/>
                  </a:cubicBezTo>
                  <a:cubicBezTo>
                    <a:pt x="288" y="14534"/>
                    <a:pt x="576" y="11993"/>
                    <a:pt x="1296" y="9134"/>
                  </a:cubicBezTo>
                  <a:cubicBezTo>
                    <a:pt x="2016" y="6275"/>
                    <a:pt x="3168" y="3099"/>
                    <a:pt x="4464" y="1352"/>
                  </a:cubicBezTo>
                  <a:cubicBezTo>
                    <a:pt x="5760" y="-395"/>
                    <a:pt x="7200" y="-713"/>
                    <a:pt x="9936" y="1987"/>
                  </a:cubicBezTo>
                  <a:cubicBezTo>
                    <a:pt x="12672" y="4687"/>
                    <a:pt x="16704" y="10405"/>
                    <a:pt x="18864" y="14058"/>
                  </a:cubicBezTo>
                  <a:cubicBezTo>
                    <a:pt x="21024" y="17711"/>
                    <a:pt x="21312" y="19299"/>
                    <a:pt x="21600" y="20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489200" y="3493530"/>
              <a:ext cx="958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3" y="20400"/>
                    <a:pt x="286" y="19200"/>
                    <a:pt x="1001" y="18300"/>
                  </a:cubicBezTo>
                  <a:cubicBezTo>
                    <a:pt x="1717" y="17400"/>
                    <a:pt x="3004" y="16800"/>
                    <a:pt x="4554" y="15450"/>
                  </a:cubicBezTo>
                  <a:cubicBezTo>
                    <a:pt x="6103" y="14100"/>
                    <a:pt x="7915" y="12000"/>
                    <a:pt x="9751" y="10050"/>
                  </a:cubicBezTo>
                  <a:cubicBezTo>
                    <a:pt x="11587" y="8100"/>
                    <a:pt x="13446" y="6300"/>
                    <a:pt x="15425" y="4650"/>
                  </a:cubicBezTo>
                  <a:cubicBezTo>
                    <a:pt x="17404" y="3000"/>
                    <a:pt x="19502" y="1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010811" y="3642476"/>
              <a:ext cx="310239" cy="19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405" fill="norm" stroke="1" extrusionOk="0">
                  <a:moveTo>
                    <a:pt x="1259" y="14393"/>
                  </a:moveTo>
                  <a:cubicBezTo>
                    <a:pt x="819" y="15283"/>
                    <a:pt x="378" y="16174"/>
                    <a:pt x="157" y="17621"/>
                  </a:cubicBezTo>
                  <a:cubicBezTo>
                    <a:pt x="-63" y="19069"/>
                    <a:pt x="-63" y="21073"/>
                    <a:pt x="231" y="19737"/>
                  </a:cubicBezTo>
                  <a:cubicBezTo>
                    <a:pt x="525" y="18401"/>
                    <a:pt x="1113" y="13725"/>
                    <a:pt x="2288" y="9939"/>
                  </a:cubicBezTo>
                  <a:cubicBezTo>
                    <a:pt x="3464" y="6153"/>
                    <a:pt x="5227" y="3259"/>
                    <a:pt x="7210" y="1588"/>
                  </a:cubicBezTo>
                  <a:cubicBezTo>
                    <a:pt x="9194" y="-82"/>
                    <a:pt x="11398" y="-527"/>
                    <a:pt x="13382" y="698"/>
                  </a:cubicBezTo>
                  <a:cubicBezTo>
                    <a:pt x="15366" y="1922"/>
                    <a:pt x="17129" y="4817"/>
                    <a:pt x="18157" y="7489"/>
                  </a:cubicBezTo>
                  <a:cubicBezTo>
                    <a:pt x="19186" y="10162"/>
                    <a:pt x="19480" y="12611"/>
                    <a:pt x="19921" y="14727"/>
                  </a:cubicBezTo>
                  <a:cubicBezTo>
                    <a:pt x="20361" y="16842"/>
                    <a:pt x="20949" y="18624"/>
                    <a:pt x="21537" y="20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028950" y="3709430"/>
              <a:ext cx="57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65"/>
                    <a:pt x="9600" y="9730"/>
                    <a:pt x="13200" y="13330"/>
                  </a:cubicBezTo>
                  <a:cubicBezTo>
                    <a:pt x="16800" y="16930"/>
                    <a:pt x="19200" y="19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260849" y="34236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909530" y="2966480"/>
              <a:ext cx="40237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20823" y="2431"/>
                    <a:pt x="20261" y="4862"/>
                    <a:pt x="19136" y="7060"/>
                  </a:cubicBezTo>
                  <a:cubicBezTo>
                    <a:pt x="18011" y="9257"/>
                    <a:pt x="16323" y="11221"/>
                    <a:pt x="14186" y="12904"/>
                  </a:cubicBezTo>
                  <a:cubicBezTo>
                    <a:pt x="12048" y="14587"/>
                    <a:pt x="9461" y="15990"/>
                    <a:pt x="7098" y="16317"/>
                  </a:cubicBezTo>
                  <a:cubicBezTo>
                    <a:pt x="4736" y="16644"/>
                    <a:pt x="2599" y="15896"/>
                    <a:pt x="1361" y="14727"/>
                  </a:cubicBezTo>
                  <a:cubicBezTo>
                    <a:pt x="124" y="13558"/>
                    <a:pt x="-214" y="11969"/>
                    <a:pt x="124" y="10847"/>
                  </a:cubicBezTo>
                  <a:cubicBezTo>
                    <a:pt x="461" y="9725"/>
                    <a:pt x="1473" y="9070"/>
                    <a:pt x="2880" y="8790"/>
                  </a:cubicBezTo>
                  <a:cubicBezTo>
                    <a:pt x="4286" y="8509"/>
                    <a:pt x="6086" y="8603"/>
                    <a:pt x="8055" y="9538"/>
                  </a:cubicBezTo>
                  <a:cubicBezTo>
                    <a:pt x="10024" y="10473"/>
                    <a:pt x="12161" y="12249"/>
                    <a:pt x="13792" y="14353"/>
                  </a:cubicBezTo>
                  <a:cubicBezTo>
                    <a:pt x="15423" y="16457"/>
                    <a:pt x="16549" y="18888"/>
                    <a:pt x="17167" y="20151"/>
                  </a:cubicBezTo>
                  <a:cubicBezTo>
                    <a:pt x="17786" y="21413"/>
                    <a:pt x="17899" y="21506"/>
                    <a:pt x="180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413499" y="3379230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240"/>
                    <a:pt x="7855" y="6480"/>
                    <a:pt x="11455" y="10080"/>
                  </a:cubicBezTo>
                  <a:cubicBezTo>
                    <a:pt x="15055" y="13680"/>
                    <a:pt x="18327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771599" y="2845390"/>
              <a:ext cx="238802" cy="62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72" fill="norm" stroke="1" extrusionOk="0">
                  <a:moveTo>
                    <a:pt x="21008" y="1320"/>
                  </a:moveTo>
                  <a:cubicBezTo>
                    <a:pt x="20449" y="885"/>
                    <a:pt x="19891" y="450"/>
                    <a:pt x="19053" y="196"/>
                  </a:cubicBezTo>
                  <a:cubicBezTo>
                    <a:pt x="18215" y="-58"/>
                    <a:pt x="17098" y="-130"/>
                    <a:pt x="15515" y="377"/>
                  </a:cubicBezTo>
                  <a:cubicBezTo>
                    <a:pt x="13932" y="885"/>
                    <a:pt x="11884" y="1972"/>
                    <a:pt x="9370" y="3857"/>
                  </a:cubicBezTo>
                  <a:cubicBezTo>
                    <a:pt x="6856" y="5741"/>
                    <a:pt x="3877" y="8423"/>
                    <a:pt x="2015" y="10851"/>
                  </a:cubicBezTo>
                  <a:cubicBezTo>
                    <a:pt x="153" y="13279"/>
                    <a:pt x="-592" y="15454"/>
                    <a:pt x="525" y="17193"/>
                  </a:cubicBezTo>
                  <a:cubicBezTo>
                    <a:pt x="1642" y="18933"/>
                    <a:pt x="4622" y="20238"/>
                    <a:pt x="7136" y="20854"/>
                  </a:cubicBezTo>
                  <a:cubicBezTo>
                    <a:pt x="9649" y="21470"/>
                    <a:pt x="11698" y="21398"/>
                    <a:pt x="13746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092692" y="2981138"/>
              <a:ext cx="336808" cy="41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99" fill="norm" stroke="1" extrusionOk="0">
                  <a:moveTo>
                    <a:pt x="6416" y="10372"/>
                  </a:moveTo>
                  <a:cubicBezTo>
                    <a:pt x="4416" y="9499"/>
                    <a:pt x="2416" y="8626"/>
                    <a:pt x="1216" y="7317"/>
                  </a:cubicBezTo>
                  <a:cubicBezTo>
                    <a:pt x="16" y="6008"/>
                    <a:pt x="-384" y="4263"/>
                    <a:pt x="416" y="2790"/>
                  </a:cubicBezTo>
                  <a:cubicBezTo>
                    <a:pt x="1216" y="1317"/>
                    <a:pt x="3216" y="117"/>
                    <a:pt x="5283" y="8"/>
                  </a:cubicBezTo>
                  <a:cubicBezTo>
                    <a:pt x="7349" y="-101"/>
                    <a:pt x="9483" y="881"/>
                    <a:pt x="11883" y="2735"/>
                  </a:cubicBezTo>
                  <a:cubicBezTo>
                    <a:pt x="14283" y="4590"/>
                    <a:pt x="16949" y="7317"/>
                    <a:pt x="18549" y="10590"/>
                  </a:cubicBezTo>
                  <a:cubicBezTo>
                    <a:pt x="20149" y="13863"/>
                    <a:pt x="20683" y="17681"/>
                    <a:pt x="21216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179733" y="3207780"/>
              <a:ext cx="218018" cy="2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5" fill="norm" stroke="1" extrusionOk="0">
                  <a:moveTo>
                    <a:pt x="21392" y="0"/>
                  </a:moveTo>
                  <a:cubicBezTo>
                    <a:pt x="17654" y="1770"/>
                    <a:pt x="13915" y="3541"/>
                    <a:pt x="10800" y="5843"/>
                  </a:cubicBezTo>
                  <a:cubicBezTo>
                    <a:pt x="7684" y="8144"/>
                    <a:pt x="5192" y="10977"/>
                    <a:pt x="3427" y="13190"/>
                  </a:cubicBezTo>
                  <a:cubicBezTo>
                    <a:pt x="1661" y="15403"/>
                    <a:pt x="623" y="16997"/>
                    <a:pt x="207" y="18325"/>
                  </a:cubicBezTo>
                  <a:cubicBezTo>
                    <a:pt x="-208" y="19652"/>
                    <a:pt x="0" y="20715"/>
                    <a:pt x="830" y="21157"/>
                  </a:cubicBezTo>
                  <a:cubicBezTo>
                    <a:pt x="1661" y="21600"/>
                    <a:pt x="3115" y="21423"/>
                    <a:pt x="4569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562849" y="2883930"/>
              <a:ext cx="153491" cy="58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64" fill="norm" stroke="1" extrusionOk="0">
                  <a:moveTo>
                    <a:pt x="10508" y="0"/>
                  </a:moveTo>
                  <a:cubicBezTo>
                    <a:pt x="13427" y="2339"/>
                    <a:pt x="16346" y="4679"/>
                    <a:pt x="18389" y="7213"/>
                  </a:cubicBezTo>
                  <a:cubicBezTo>
                    <a:pt x="20432" y="9747"/>
                    <a:pt x="21600" y="12477"/>
                    <a:pt x="21016" y="14738"/>
                  </a:cubicBezTo>
                  <a:cubicBezTo>
                    <a:pt x="20432" y="16999"/>
                    <a:pt x="18097" y="18793"/>
                    <a:pt x="14886" y="19923"/>
                  </a:cubicBezTo>
                  <a:cubicBezTo>
                    <a:pt x="11676" y="21054"/>
                    <a:pt x="7589" y="21522"/>
                    <a:pt x="4962" y="21561"/>
                  </a:cubicBezTo>
                  <a:cubicBezTo>
                    <a:pt x="2335" y="21600"/>
                    <a:pt x="1168" y="21210"/>
                    <a:pt x="0" y="20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918449" y="3127561"/>
              <a:ext cx="2032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25" y="11375"/>
                    <a:pt x="5850" y="2735"/>
                    <a:pt x="9450" y="575"/>
                  </a:cubicBezTo>
                  <a:cubicBezTo>
                    <a:pt x="13050" y="-1585"/>
                    <a:pt x="1732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899399" y="3385580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978899" y="2718830"/>
              <a:ext cx="508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971"/>
                    <a:pt x="1800" y="3943"/>
                    <a:pt x="3150" y="6257"/>
                  </a:cubicBezTo>
                  <a:cubicBezTo>
                    <a:pt x="4500" y="8571"/>
                    <a:pt x="6300" y="11229"/>
                    <a:pt x="9450" y="13843"/>
                  </a:cubicBezTo>
                  <a:cubicBezTo>
                    <a:pt x="12600" y="16457"/>
                    <a:pt x="171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773410" y="3385580"/>
              <a:ext cx="47854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955" y="0"/>
                  </a:moveTo>
                  <a:cubicBezTo>
                    <a:pt x="386" y="2880"/>
                    <a:pt x="-182" y="5760"/>
                    <a:pt x="55" y="7200"/>
                  </a:cubicBezTo>
                  <a:cubicBezTo>
                    <a:pt x="292" y="8640"/>
                    <a:pt x="1334" y="8640"/>
                    <a:pt x="3939" y="8640"/>
                  </a:cubicBezTo>
                  <a:cubicBezTo>
                    <a:pt x="6544" y="8640"/>
                    <a:pt x="10713" y="8640"/>
                    <a:pt x="13886" y="10800"/>
                  </a:cubicBezTo>
                  <a:cubicBezTo>
                    <a:pt x="17060" y="12960"/>
                    <a:pt x="19239" y="17280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790964" y="3624114"/>
              <a:ext cx="353036" cy="48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49" fill="norm" stroke="1" extrusionOk="0">
                  <a:moveTo>
                    <a:pt x="4420" y="6546"/>
                  </a:moveTo>
                  <a:cubicBezTo>
                    <a:pt x="3150" y="6266"/>
                    <a:pt x="1879" y="5987"/>
                    <a:pt x="990" y="5382"/>
                  </a:cubicBezTo>
                  <a:cubicBezTo>
                    <a:pt x="100" y="4777"/>
                    <a:pt x="-408" y="3846"/>
                    <a:pt x="418" y="2775"/>
                  </a:cubicBezTo>
                  <a:cubicBezTo>
                    <a:pt x="1244" y="1704"/>
                    <a:pt x="3404" y="494"/>
                    <a:pt x="5881" y="121"/>
                  </a:cubicBezTo>
                  <a:cubicBezTo>
                    <a:pt x="8359" y="-251"/>
                    <a:pt x="11154" y="215"/>
                    <a:pt x="13441" y="1751"/>
                  </a:cubicBezTo>
                  <a:cubicBezTo>
                    <a:pt x="15728" y="3287"/>
                    <a:pt x="17507" y="5894"/>
                    <a:pt x="18714" y="8873"/>
                  </a:cubicBezTo>
                  <a:cubicBezTo>
                    <a:pt x="19921" y="11852"/>
                    <a:pt x="20557" y="15204"/>
                    <a:pt x="20874" y="17346"/>
                  </a:cubicBezTo>
                  <a:cubicBezTo>
                    <a:pt x="21192" y="19487"/>
                    <a:pt x="21192" y="20418"/>
                    <a:pt x="21192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870949" y="3934295"/>
              <a:ext cx="279401" cy="21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4185"/>
                  </a:moveTo>
                  <a:cubicBezTo>
                    <a:pt x="21436" y="2703"/>
                    <a:pt x="21273" y="1220"/>
                    <a:pt x="20700" y="479"/>
                  </a:cubicBezTo>
                  <a:cubicBezTo>
                    <a:pt x="20127" y="-262"/>
                    <a:pt x="19145" y="-262"/>
                    <a:pt x="17018" y="1326"/>
                  </a:cubicBezTo>
                  <a:cubicBezTo>
                    <a:pt x="14891" y="2914"/>
                    <a:pt x="11618" y="6091"/>
                    <a:pt x="8591" y="9691"/>
                  </a:cubicBezTo>
                  <a:cubicBezTo>
                    <a:pt x="5564" y="13291"/>
                    <a:pt x="2782" y="17314"/>
                    <a:pt x="0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695450" y="5131830"/>
              <a:ext cx="577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4" y="0"/>
                    <a:pt x="6488" y="0"/>
                    <a:pt x="9653" y="0"/>
                  </a:cubicBezTo>
                  <a:cubicBezTo>
                    <a:pt x="12818" y="0"/>
                    <a:pt x="15903" y="0"/>
                    <a:pt x="17881" y="3600"/>
                  </a:cubicBezTo>
                  <a:cubicBezTo>
                    <a:pt x="19859" y="7200"/>
                    <a:pt x="2073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708150" y="5176280"/>
              <a:ext cx="571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0" y="18783"/>
                    <a:pt x="4480" y="15965"/>
                    <a:pt x="7000" y="13304"/>
                  </a:cubicBezTo>
                  <a:cubicBezTo>
                    <a:pt x="9520" y="10643"/>
                    <a:pt x="12320" y="8139"/>
                    <a:pt x="14800" y="5948"/>
                  </a:cubicBezTo>
                  <a:cubicBezTo>
                    <a:pt x="17280" y="3757"/>
                    <a:pt x="19440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152390" y="5009956"/>
              <a:ext cx="206233" cy="38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550" fill="norm" stroke="1" extrusionOk="0">
                  <a:moveTo>
                    <a:pt x="7083" y="772"/>
                  </a:moveTo>
                  <a:cubicBezTo>
                    <a:pt x="5800" y="654"/>
                    <a:pt x="4517" y="537"/>
                    <a:pt x="3127" y="361"/>
                  </a:cubicBezTo>
                  <a:cubicBezTo>
                    <a:pt x="1737" y="185"/>
                    <a:pt x="240" y="-50"/>
                    <a:pt x="26" y="9"/>
                  </a:cubicBezTo>
                  <a:cubicBezTo>
                    <a:pt x="-188" y="67"/>
                    <a:pt x="881" y="420"/>
                    <a:pt x="4089" y="1535"/>
                  </a:cubicBezTo>
                  <a:cubicBezTo>
                    <a:pt x="7297" y="2650"/>
                    <a:pt x="12644" y="4528"/>
                    <a:pt x="16172" y="6700"/>
                  </a:cubicBezTo>
                  <a:cubicBezTo>
                    <a:pt x="19701" y="8872"/>
                    <a:pt x="21412" y="11337"/>
                    <a:pt x="20663" y="13509"/>
                  </a:cubicBezTo>
                  <a:cubicBezTo>
                    <a:pt x="19915" y="15680"/>
                    <a:pt x="16707" y="17559"/>
                    <a:pt x="13927" y="18850"/>
                  </a:cubicBezTo>
                  <a:cubicBezTo>
                    <a:pt x="11147" y="20141"/>
                    <a:pt x="8794" y="20846"/>
                    <a:pt x="6442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325662" y="4801630"/>
              <a:ext cx="452588" cy="37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9" fill="norm" stroke="1" extrusionOk="0">
                  <a:moveTo>
                    <a:pt x="17564" y="0"/>
                  </a:moveTo>
                  <a:cubicBezTo>
                    <a:pt x="14650" y="1464"/>
                    <a:pt x="11737" y="2929"/>
                    <a:pt x="9175" y="4210"/>
                  </a:cubicBezTo>
                  <a:cubicBezTo>
                    <a:pt x="6613" y="5492"/>
                    <a:pt x="4403" y="6590"/>
                    <a:pt x="2996" y="7444"/>
                  </a:cubicBezTo>
                  <a:cubicBezTo>
                    <a:pt x="1590" y="8298"/>
                    <a:pt x="987" y="8908"/>
                    <a:pt x="937" y="9397"/>
                  </a:cubicBezTo>
                  <a:cubicBezTo>
                    <a:pt x="887" y="9885"/>
                    <a:pt x="1389" y="10251"/>
                    <a:pt x="3047" y="10617"/>
                  </a:cubicBezTo>
                  <a:cubicBezTo>
                    <a:pt x="4704" y="10983"/>
                    <a:pt x="7517" y="11349"/>
                    <a:pt x="9175" y="11593"/>
                  </a:cubicBezTo>
                  <a:cubicBezTo>
                    <a:pt x="10833" y="11837"/>
                    <a:pt x="11335" y="11959"/>
                    <a:pt x="11737" y="12325"/>
                  </a:cubicBezTo>
                  <a:cubicBezTo>
                    <a:pt x="12139" y="12692"/>
                    <a:pt x="12440" y="13302"/>
                    <a:pt x="12340" y="13912"/>
                  </a:cubicBezTo>
                  <a:cubicBezTo>
                    <a:pt x="12239" y="14522"/>
                    <a:pt x="11737" y="15132"/>
                    <a:pt x="9979" y="16108"/>
                  </a:cubicBezTo>
                  <a:cubicBezTo>
                    <a:pt x="8221" y="17085"/>
                    <a:pt x="5207" y="18427"/>
                    <a:pt x="3449" y="19159"/>
                  </a:cubicBezTo>
                  <a:cubicBezTo>
                    <a:pt x="1690" y="19892"/>
                    <a:pt x="1188" y="20014"/>
                    <a:pt x="736" y="20319"/>
                  </a:cubicBezTo>
                  <a:cubicBezTo>
                    <a:pt x="284" y="20624"/>
                    <a:pt x="-118" y="21112"/>
                    <a:pt x="33" y="21356"/>
                  </a:cubicBezTo>
                  <a:cubicBezTo>
                    <a:pt x="183" y="21600"/>
                    <a:pt x="887" y="21600"/>
                    <a:pt x="2996" y="21356"/>
                  </a:cubicBezTo>
                  <a:cubicBezTo>
                    <a:pt x="5106" y="21112"/>
                    <a:pt x="8622" y="20624"/>
                    <a:pt x="11938" y="20014"/>
                  </a:cubicBezTo>
                  <a:cubicBezTo>
                    <a:pt x="15253" y="19403"/>
                    <a:pt x="18368" y="18671"/>
                    <a:pt x="21482" y="1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765549" y="4865130"/>
              <a:ext cx="317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6" y="2145"/>
                    <a:pt x="5472" y="4289"/>
                    <a:pt x="8208" y="6970"/>
                  </a:cubicBezTo>
                  <a:cubicBezTo>
                    <a:pt x="10944" y="9651"/>
                    <a:pt x="13680" y="12868"/>
                    <a:pt x="15912" y="15396"/>
                  </a:cubicBezTo>
                  <a:cubicBezTo>
                    <a:pt x="18144" y="17923"/>
                    <a:pt x="19872" y="197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3822699" y="4820680"/>
              <a:ext cx="2413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9" y="2905"/>
                    <a:pt x="15158" y="5811"/>
                    <a:pt x="11842" y="9032"/>
                  </a:cubicBezTo>
                  <a:cubicBezTo>
                    <a:pt x="8526" y="12253"/>
                    <a:pt x="5116" y="15789"/>
                    <a:pt x="3126" y="17937"/>
                  </a:cubicBezTo>
                  <a:cubicBezTo>
                    <a:pt x="1137" y="20084"/>
                    <a:pt x="568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140199" y="5055630"/>
              <a:ext cx="77421" cy="28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3" fill="norm" stroke="1" extrusionOk="0">
                  <a:moveTo>
                    <a:pt x="14011" y="0"/>
                  </a:moveTo>
                  <a:cubicBezTo>
                    <a:pt x="15178" y="3287"/>
                    <a:pt x="16346" y="6574"/>
                    <a:pt x="17805" y="9783"/>
                  </a:cubicBezTo>
                  <a:cubicBezTo>
                    <a:pt x="19265" y="12991"/>
                    <a:pt x="21016" y="16122"/>
                    <a:pt x="21308" y="18078"/>
                  </a:cubicBezTo>
                  <a:cubicBezTo>
                    <a:pt x="21600" y="20035"/>
                    <a:pt x="20432" y="20817"/>
                    <a:pt x="18389" y="21209"/>
                  </a:cubicBezTo>
                  <a:cubicBezTo>
                    <a:pt x="16346" y="21600"/>
                    <a:pt x="13427" y="21600"/>
                    <a:pt x="10216" y="20426"/>
                  </a:cubicBezTo>
                  <a:cubicBezTo>
                    <a:pt x="7005" y="19252"/>
                    <a:pt x="3503" y="16904"/>
                    <a:pt x="0" y="1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216399" y="494133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498849" y="5364664"/>
              <a:ext cx="685801" cy="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514"/>
                    <a:pt x="4800" y="15429"/>
                    <a:pt x="7333" y="10800"/>
                  </a:cubicBezTo>
                  <a:cubicBezTo>
                    <a:pt x="9867" y="6171"/>
                    <a:pt x="12533" y="0"/>
                    <a:pt x="14933" y="0"/>
                  </a:cubicBezTo>
                  <a:cubicBezTo>
                    <a:pt x="17333" y="0"/>
                    <a:pt x="19467" y="6171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907366" y="5457730"/>
              <a:ext cx="207435" cy="23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441" y="4933"/>
                  </a:moveTo>
                  <a:cubicBezTo>
                    <a:pt x="441" y="9670"/>
                    <a:pt x="441" y="14406"/>
                    <a:pt x="331" y="17249"/>
                  </a:cubicBezTo>
                  <a:cubicBezTo>
                    <a:pt x="220" y="20091"/>
                    <a:pt x="0" y="21038"/>
                    <a:pt x="0" y="21038"/>
                  </a:cubicBezTo>
                  <a:cubicBezTo>
                    <a:pt x="0" y="21038"/>
                    <a:pt x="220" y="20091"/>
                    <a:pt x="882" y="17627"/>
                  </a:cubicBezTo>
                  <a:cubicBezTo>
                    <a:pt x="1543" y="15164"/>
                    <a:pt x="2645" y="11185"/>
                    <a:pt x="4408" y="7964"/>
                  </a:cubicBezTo>
                  <a:cubicBezTo>
                    <a:pt x="6171" y="4743"/>
                    <a:pt x="8596" y="2280"/>
                    <a:pt x="10690" y="954"/>
                  </a:cubicBezTo>
                  <a:cubicBezTo>
                    <a:pt x="12784" y="-373"/>
                    <a:pt x="14547" y="-562"/>
                    <a:pt x="16200" y="1996"/>
                  </a:cubicBezTo>
                  <a:cubicBezTo>
                    <a:pt x="17853" y="4554"/>
                    <a:pt x="19396" y="9859"/>
                    <a:pt x="20167" y="12985"/>
                  </a:cubicBezTo>
                  <a:cubicBezTo>
                    <a:pt x="20939" y="16112"/>
                    <a:pt x="20939" y="17059"/>
                    <a:pt x="21049" y="17533"/>
                  </a:cubicBezTo>
                  <a:cubicBezTo>
                    <a:pt x="21159" y="18006"/>
                    <a:pt x="21380" y="18006"/>
                    <a:pt x="21600" y="18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616449" y="5309630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27" y="0"/>
                    <a:pt x="11455" y="0"/>
                    <a:pt x="15055" y="3600"/>
                  </a:cubicBezTo>
                  <a:cubicBezTo>
                    <a:pt x="18655" y="7200"/>
                    <a:pt x="2012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670372" y="5417580"/>
              <a:ext cx="320728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37" fill="norm" stroke="1" extrusionOk="0">
                  <a:moveTo>
                    <a:pt x="2348" y="8100"/>
                  </a:moveTo>
                  <a:cubicBezTo>
                    <a:pt x="1211" y="12600"/>
                    <a:pt x="74" y="17100"/>
                    <a:pt x="3" y="19350"/>
                  </a:cubicBezTo>
                  <a:cubicBezTo>
                    <a:pt x="-68" y="21600"/>
                    <a:pt x="927" y="21600"/>
                    <a:pt x="3982" y="19350"/>
                  </a:cubicBezTo>
                  <a:cubicBezTo>
                    <a:pt x="7037" y="17100"/>
                    <a:pt x="12153" y="12600"/>
                    <a:pt x="15421" y="9000"/>
                  </a:cubicBezTo>
                  <a:cubicBezTo>
                    <a:pt x="18690" y="5400"/>
                    <a:pt x="20111" y="270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328592" y="5011180"/>
              <a:ext cx="1810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836"/>
                    <a:pt x="-1068" y="5673"/>
                    <a:pt x="132" y="8891"/>
                  </a:cubicBezTo>
                  <a:cubicBezTo>
                    <a:pt x="1332" y="12109"/>
                    <a:pt x="10932" y="15709"/>
                    <a:pt x="15732" y="17891"/>
                  </a:cubicBezTo>
                  <a:cubicBezTo>
                    <a:pt x="20532" y="20073"/>
                    <a:pt x="20532" y="20836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137149" y="5392886"/>
              <a:ext cx="400051" cy="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20753"/>
                  </a:moveTo>
                  <a:cubicBezTo>
                    <a:pt x="229" y="17577"/>
                    <a:pt x="457" y="14400"/>
                    <a:pt x="2171" y="10588"/>
                  </a:cubicBezTo>
                  <a:cubicBezTo>
                    <a:pt x="3886" y="6777"/>
                    <a:pt x="7086" y="2329"/>
                    <a:pt x="10571" y="741"/>
                  </a:cubicBezTo>
                  <a:cubicBezTo>
                    <a:pt x="14057" y="-847"/>
                    <a:pt x="17829" y="424"/>
                    <a:pt x="21600" y="1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292176" y="5537715"/>
              <a:ext cx="238675" cy="29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87" fill="norm" stroke="1" extrusionOk="0">
                  <a:moveTo>
                    <a:pt x="4881" y="10837"/>
                  </a:moveTo>
                  <a:cubicBezTo>
                    <a:pt x="3176" y="10087"/>
                    <a:pt x="1470" y="9337"/>
                    <a:pt x="618" y="7762"/>
                  </a:cubicBezTo>
                  <a:cubicBezTo>
                    <a:pt x="-235" y="6187"/>
                    <a:pt x="-235" y="3787"/>
                    <a:pt x="807" y="2137"/>
                  </a:cubicBezTo>
                  <a:cubicBezTo>
                    <a:pt x="1849" y="487"/>
                    <a:pt x="3933" y="-413"/>
                    <a:pt x="6586" y="187"/>
                  </a:cubicBezTo>
                  <a:cubicBezTo>
                    <a:pt x="9239" y="787"/>
                    <a:pt x="12460" y="2887"/>
                    <a:pt x="15018" y="6262"/>
                  </a:cubicBezTo>
                  <a:cubicBezTo>
                    <a:pt x="17576" y="9637"/>
                    <a:pt x="19470" y="14287"/>
                    <a:pt x="20418" y="16987"/>
                  </a:cubicBezTo>
                  <a:cubicBezTo>
                    <a:pt x="21365" y="19687"/>
                    <a:pt x="21365" y="20437"/>
                    <a:pt x="21365" y="2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302249" y="5684280"/>
              <a:ext cx="209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929"/>
                    <a:pt x="14618" y="1858"/>
                    <a:pt x="11127" y="4413"/>
                  </a:cubicBezTo>
                  <a:cubicBezTo>
                    <a:pt x="7636" y="6968"/>
                    <a:pt x="4145" y="11148"/>
                    <a:pt x="2291" y="14284"/>
                  </a:cubicBezTo>
                  <a:cubicBezTo>
                    <a:pt x="436" y="17419"/>
                    <a:pt x="218" y="195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265869" y="5424878"/>
              <a:ext cx="195132" cy="15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31" fill="norm" stroke="1" extrusionOk="0">
                  <a:moveTo>
                    <a:pt x="6779" y="8626"/>
                  </a:moveTo>
                  <a:cubicBezTo>
                    <a:pt x="5385" y="11545"/>
                    <a:pt x="3992" y="14464"/>
                    <a:pt x="2714" y="16945"/>
                  </a:cubicBezTo>
                  <a:cubicBezTo>
                    <a:pt x="1437" y="19426"/>
                    <a:pt x="276" y="21469"/>
                    <a:pt x="43" y="21323"/>
                  </a:cubicBezTo>
                  <a:cubicBezTo>
                    <a:pt x="-189" y="21177"/>
                    <a:pt x="508" y="18842"/>
                    <a:pt x="2134" y="15193"/>
                  </a:cubicBezTo>
                  <a:cubicBezTo>
                    <a:pt x="3759" y="11545"/>
                    <a:pt x="6314" y="6583"/>
                    <a:pt x="8056" y="3664"/>
                  </a:cubicBezTo>
                  <a:cubicBezTo>
                    <a:pt x="9798" y="745"/>
                    <a:pt x="10727" y="-131"/>
                    <a:pt x="11540" y="15"/>
                  </a:cubicBezTo>
                  <a:cubicBezTo>
                    <a:pt x="12353" y="161"/>
                    <a:pt x="13050" y="1328"/>
                    <a:pt x="14676" y="4393"/>
                  </a:cubicBezTo>
                  <a:cubicBezTo>
                    <a:pt x="16301" y="7458"/>
                    <a:pt x="18856" y="12420"/>
                    <a:pt x="21411" y="17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057899" y="5268537"/>
              <a:ext cx="330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85" y="1118"/>
                    <a:pt x="9969" y="-1582"/>
                    <a:pt x="13569" y="1118"/>
                  </a:cubicBezTo>
                  <a:cubicBezTo>
                    <a:pt x="17169" y="3818"/>
                    <a:pt x="19385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076949" y="5347730"/>
              <a:ext cx="387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5" y="17169"/>
                    <a:pt x="8970" y="12738"/>
                    <a:pt x="12570" y="9138"/>
                  </a:cubicBezTo>
                  <a:cubicBezTo>
                    <a:pt x="16170" y="5538"/>
                    <a:pt x="18885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381749" y="5188980"/>
              <a:ext cx="11721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0" y="0"/>
                  </a:moveTo>
                  <a:cubicBezTo>
                    <a:pt x="2653" y="1200"/>
                    <a:pt x="5305" y="2400"/>
                    <a:pt x="8526" y="3450"/>
                  </a:cubicBezTo>
                  <a:cubicBezTo>
                    <a:pt x="11747" y="4500"/>
                    <a:pt x="15537" y="5400"/>
                    <a:pt x="18000" y="6300"/>
                  </a:cubicBezTo>
                  <a:cubicBezTo>
                    <a:pt x="20463" y="7200"/>
                    <a:pt x="21600" y="8100"/>
                    <a:pt x="20653" y="9675"/>
                  </a:cubicBezTo>
                  <a:cubicBezTo>
                    <a:pt x="19705" y="11250"/>
                    <a:pt x="16674" y="13500"/>
                    <a:pt x="13074" y="15600"/>
                  </a:cubicBezTo>
                  <a:cubicBezTo>
                    <a:pt x="9474" y="17700"/>
                    <a:pt x="5305" y="19650"/>
                    <a:pt x="1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892612" y="5109164"/>
              <a:ext cx="346388" cy="4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55" fill="norm" stroke="1" extrusionOk="0">
                  <a:moveTo>
                    <a:pt x="608" y="4353"/>
                  </a:moveTo>
                  <a:cubicBezTo>
                    <a:pt x="216" y="3925"/>
                    <a:pt x="-177" y="3498"/>
                    <a:pt x="85" y="2696"/>
                  </a:cubicBezTo>
                  <a:cubicBezTo>
                    <a:pt x="347" y="1894"/>
                    <a:pt x="1263" y="717"/>
                    <a:pt x="3030" y="236"/>
                  </a:cubicBezTo>
                  <a:cubicBezTo>
                    <a:pt x="4798" y="-245"/>
                    <a:pt x="7416" y="-31"/>
                    <a:pt x="9903" y="1252"/>
                  </a:cubicBezTo>
                  <a:cubicBezTo>
                    <a:pt x="12390" y="2535"/>
                    <a:pt x="14747" y="4888"/>
                    <a:pt x="16645" y="7882"/>
                  </a:cubicBezTo>
                  <a:cubicBezTo>
                    <a:pt x="18543" y="10876"/>
                    <a:pt x="19983" y="14511"/>
                    <a:pt x="20703" y="16864"/>
                  </a:cubicBezTo>
                  <a:cubicBezTo>
                    <a:pt x="21423" y="19216"/>
                    <a:pt x="21423" y="20286"/>
                    <a:pt x="21423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984999" y="5335030"/>
              <a:ext cx="222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946"/>
                    <a:pt x="15840" y="3892"/>
                    <a:pt x="12240" y="7492"/>
                  </a:cubicBezTo>
                  <a:cubicBezTo>
                    <a:pt x="8640" y="11092"/>
                    <a:pt x="4320" y="163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009186" y="4708842"/>
              <a:ext cx="198064" cy="25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91" fill="norm" stroke="1" extrusionOk="0">
                  <a:moveTo>
                    <a:pt x="8404" y="8971"/>
                  </a:moveTo>
                  <a:cubicBezTo>
                    <a:pt x="7255" y="9331"/>
                    <a:pt x="6106" y="9691"/>
                    <a:pt x="4957" y="10771"/>
                  </a:cubicBezTo>
                  <a:cubicBezTo>
                    <a:pt x="3808" y="11851"/>
                    <a:pt x="2659" y="13651"/>
                    <a:pt x="1740" y="15091"/>
                  </a:cubicBezTo>
                  <a:cubicBezTo>
                    <a:pt x="821" y="16531"/>
                    <a:pt x="132" y="17611"/>
                    <a:pt x="17" y="17701"/>
                  </a:cubicBezTo>
                  <a:cubicBezTo>
                    <a:pt x="-98" y="17791"/>
                    <a:pt x="362" y="16891"/>
                    <a:pt x="1855" y="14191"/>
                  </a:cubicBezTo>
                  <a:cubicBezTo>
                    <a:pt x="3349" y="11491"/>
                    <a:pt x="5876" y="6991"/>
                    <a:pt x="7715" y="4291"/>
                  </a:cubicBezTo>
                  <a:cubicBezTo>
                    <a:pt x="9553" y="1591"/>
                    <a:pt x="10702" y="691"/>
                    <a:pt x="11851" y="241"/>
                  </a:cubicBezTo>
                  <a:cubicBezTo>
                    <a:pt x="13000" y="-209"/>
                    <a:pt x="14149" y="-209"/>
                    <a:pt x="15413" y="1861"/>
                  </a:cubicBezTo>
                  <a:cubicBezTo>
                    <a:pt x="16676" y="3931"/>
                    <a:pt x="18055" y="8071"/>
                    <a:pt x="19089" y="11671"/>
                  </a:cubicBezTo>
                  <a:cubicBezTo>
                    <a:pt x="20123" y="15271"/>
                    <a:pt x="20813" y="18331"/>
                    <a:pt x="21502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305362" y="5542136"/>
              <a:ext cx="186844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67" fill="norm" stroke="1" extrusionOk="0">
                  <a:moveTo>
                    <a:pt x="1115" y="21467"/>
                  </a:moveTo>
                  <a:cubicBezTo>
                    <a:pt x="395" y="20836"/>
                    <a:pt x="-325" y="20206"/>
                    <a:pt x="155" y="18393"/>
                  </a:cubicBezTo>
                  <a:cubicBezTo>
                    <a:pt x="635" y="16579"/>
                    <a:pt x="2315" y="13584"/>
                    <a:pt x="3635" y="10903"/>
                  </a:cubicBezTo>
                  <a:cubicBezTo>
                    <a:pt x="4955" y="8223"/>
                    <a:pt x="5915" y="5858"/>
                    <a:pt x="6515" y="4282"/>
                  </a:cubicBezTo>
                  <a:cubicBezTo>
                    <a:pt x="7115" y="2705"/>
                    <a:pt x="7355" y="1917"/>
                    <a:pt x="7835" y="1207"/>
                  </a:cubicBezTo>
                  <a:cubicBezTo>
                    <a:pt x="8315" y="498"/>
                    <a:pt x="9035" y="-133"/>
                    <a:pt x="9395" y="25"/>
                  </a:cubicBezTo>
                  <a:cubicBezTo>
                    <a:pt x="9755" y="182"/>
                    <a:pt x="9755" y="1128"/>
                    <a:pt x="9755" y="1995"/>
                  </a:cubicBezTo>
                  <a:cubicBezTo>
                    <a:pt x="9755" y="2863"/>
                    <a:pt x="9755" y="3651"/>
                    <a:pt x="9875" y="4439"/>
                  </a:cubicBezTo>
                  <a:cubicBezTo>
                    <a:pt x="9995" y="5228"/>
                    <a:pt x="10235" y="6016"/>
                    <a:pt x="10955" y="6489"/>
                  </a:cubicBezTo>
                  <a:cubicBezTo>
                    <a:pt x="11675" y="6962"/>
                    <a:pt x="12875" y="7120"/>
                    <a:pt x="14075" y="6883"/>
                  </a:cubicBezTo>
                  <a:cubicBezTo>
                    <a:pt x="15275" y="6647"/>
                    <a:pt x="16475" y="6016"/>
                    <a:pt x="17675" y="5385"/>
                  </a:cubicBezTo>
                  <a:cubicBezTo>
                    <a:pt x="18875" y="4755"/>
                    <a:pt x="20075" y="4124"/>
                    <a:pt x="20675" y="4282"/>
                  </a:cubicBezTo>
                  <a:cubicBezTo>
                    <a:pt x="21275" y="4439"/>
                    <a:pt x="21275" y="5385"/>
                    <a:pt x="21035" y="7593"/>
                  </a:cubicBezTo>
                  <a:cubicBezTo>
                    <a:pt x="20795" y="9800"/>
                    <a:pt x="20315" y="13268"/>
                    <a:pt x="19955" y="15712"/>
                  </a:cubicBezTo>
                  <a:cubicBezTo>
                    <a:pt x="19595" y="18156"/>
                    <a:pt x="19355" y="19575"/>
                    <a:pt x="19115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546723" y="5604056"/>
              <a:ext cx="196130" cy="2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16" fill="norm" stroke="1" extrusionOk="0">
                  <a:moveTo>
                    <a:pt x="5197" y="5291"/>
                  </a:moveTo>
                  <a:cubicBezTo>
                    <a:pt x="3589" y="9501"/>
                    <a:pt x="1980" y="13711"/>
                    <a:pt x="1061" y="16274"/>
                  </a:cubicBezTo>
                  <a:cubicBezTo>
                    <a:pt x="142" y="18836"/>
                    <a:pt x="-88" y="19752"/>
                    <a:pt x="27" y="19569"/>
                  </a:cubicBezTo>
                  <a:cubicBezTo>
                    <a:pt x="142" y="19385"/>
                    <a:pt x="601" y="18104"/>
                    <a:pt x="1521" y="15450"/>
                  </a:cubicBezTo>
                  <a:cubicBezTo>
                    <a:pt x="2440" y="12796"/>
                    <a:pt x="3818" y="8769"/>
                    <a:pt x="4852" y="5748"/>
                  </a:cubicBezTo>
                  <a:cubicBezTo>
                    <a:pt x="5886" y="2728"/>
                    <a:pt x="6576" y="714"/>
                    <a:pt x="6921" y="165"/>
                  </a:cubicBezTo>
                  <a:cubicBezTo>
                    <a:pt x="7265" y="-384"/>
                    <a:pt x="7265" y="531"/>
                    <a:pt x="7380" y="1538"/>
                  </a:cubicBezTo>
                  <a:cubicBezTo>
                    <a:pt x="7495" y="2545"/>
                    <a:pt x="7725" y="3643"/>
                    <a:pt x="8299" y="4467"/>
                  </a:cubicBezTo>
                  <a:cubicBezTo>
                    <a:pt x="8874" y="5291"/>
                    <a:pt x="9793" y="5840"/>
                    <a:pt x="11401" y="5474"/>
                  </a:cubicBezTo>
                  <a:cubicBezTo>
                    <a:pt x="13010" y="5108"/>
                    <a:pt x="15308" y="3826"/>
                    <a:pt x="17031" y="2911"/>
                  </a:cubicBezTo>
                  <a:cubicBezTo>
                    <a:pt x="18755" y="1996"/>
                    <a:pt x="19903" y="1447"/>
                    <a:pt x="20593" y="1813"/>
                  </a:cubicBezTo>
                  <a:cubicBezTo>
                    <a:pt x="21282" y="2179"/>
                    <a:pt x="21512" y="3460"/>
                    <a:pt x="21052" y="6847"/>
                  </a:cubicBezTo>
                  <a:cubicBezTo>
                    <a:pt x="20593" y="10233"/>
                    <a:pt x="19444" y="15724"/>
                    <a:pt x="18295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846397" y="5610257"/>
              <a:ext cx="186354" cy="23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07" fill="norm" stroke="1" extrusionOk="0">
                  <a:moveTo>
                    <a:pt x="21367" y="2719"/>
                  </a:moveTo>
                  <a:cubicBezTo>
                    <a:pt x="21124" y="1746"/>
                    <a:pt x="20882" y="773"/>
                    <a:pt x="19789" y="286"/>
                  </a:cubicBezTo>
                  <a:cubicBezTo>
                    <a:pt x="18697" y="-200"/>
                    <a:pt x="16756" y="-200"/>
                    <a:pt x="13843" y="1357"/>
                  </a:cubicBezTo>
                  <a:cubicBezTo>
                    <a:pt x="10931" y="2914"/>
                    <a:pt x="7048" y="6027"/>
                    <a:pt x="4500" y="9141"/>
                  </a:cubicBezTo>
                  <a:cubicBezTo>
                    <a:pt x="1951" y="12254"/>
                    <a:pt x="738" y="15368"/>
                    <a:pt x="252" y="17411"/>
                  </a:cubicBezTo>
                  <a:cubicBezTo>
                    <a:pt x="-233" y="19454"/>
                    <a:pt x="10" y="20427"/>
                    <a:pt x="738" y="20914"/>
                  </a:cubicBezTo>
                  <a:cubicBezTo>
                    <a:pt x="1466" y="21400"/>
                    <a:pt x="2679" y="21400"/>
                    <a:pt x="5834" y="21108"/>
                  </a:cubicBezTo>
                  <a:cubicBezTo>
                    <a:pt x="8989" y="20816"/>
                    <a:pt x="14086" y="20232"/>
                    <a:pt x="19183" y="19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899399" y="573508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464549" y="5430280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0"/>
                    <a:pt x="9132" y="0"/>
                    <a:pt x="12732" y="3600"/>
                  </a:cubicBezTo>
                  <a:cubicBezTo>
                    <a:pt x="16332" y="7200"/>
                    <a:pt x="18966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547099" y="5538230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00"/>
                    <a:pt x="9600" y="4800"/>
                    <a:pt x="13200" y="8400"/>
                  </a:cubicBezTo>
                  <a:cubicBezTo>
                    <a:pt x="16800" y="12000"/>
                    <a:pt x="192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335057" y="5208855"/>
              <a:ext cx="274154" cy="32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56" fill="norm" stroke="1" extrusionOk="0">
                  <a:moveTo>
                    <a:pt x="946" y="7283"/>
                  </a:moveTo>
                  <a:cubicBezTo>
                    <a:pt x="781" y="11494"/>
                    <a:pt x="617" y="15705"/>
                    <a:pt x="452" y="18150"/>
                  </a:cubicBezTo>
                  <a:cubicBezTo>
                    <a:pt x="287" y="20596"/>
                    <a:pt x="122" y="21275"/>
                    <a:pt x="39" y="21139"/>
                  </a:cubicBezTo>
                  <a:cubicBezTo>
                    <a:pt x="-43" y="21003"/>
                    <a:pt x="-43" y="20052"/>
                    <a:pt x="534" y="17675"/>
                  </a:cubicBezTo>
                  <a:cubicBezTo>
                    <a:pt x="1111" y="15298"/>
                    <a:pt x="2265" y="11494"/>
                    <a:pt x="4079" y="8301"/>
                  </a:cubicBezTo>
                  <a:cubicBezTo>
                    <a:pt x="5893" y="5109"/>
                    <a:pt x="8366" y="2528"/>
                    <a:pt x="10427" y="1169"/>
                  </a:cubicBezTo>
                  <a:cubicBezTo>
                    <a:pt x="12488" y="-189"/>
                    <a:pt x="14137" y="-325"/>
                    <a:pt x="15951" y="558"/>
                  </a:cubicBezTo>
                  <a:cubicBezTo>
                    <a:pt x="17765" y="1441"/>
                    <a:pt x="19743" y="3343"/>
                    <a:pt x="20650" y="6467"/>
                  </a:cubicBezTo>
                  <a:cubicBezTo>
                    <a:pt x="21557" y="9592"/>
                    <a:pt x="21392" y="13939"/>
                    <a:pt x="21227" y="16452"/>
                  </a:cubicBezTo>
                  <a:cubicBezTo>
                    <a:pt x="21062" y="18966"/>
                    <a:pt x="20897" y="19645"/>
                    <a:pt x="20733" y="20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067799" y="5719893"/>
              <a:ext cx="946151" cy="5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20986"/>
                  </a:moveTo>
                  <a:cubicBezTo>
                    <a:pt x="1691" y="16517"/>
                    <a:pt x="3383" y="12048"/>
                    <a:pt x="5243" y="8324"/>
                  </a:cubicBezTo>
                  <a:cubicBezTo>
                    <a:pt x="7103" y="4600"/>
                    <a:pt x="9133" y="1620"/>
                    <a:pt x="11066" y="503"/>
                  </a:cubicBezTo>
                  <a:cubicBezTo>
                    <a:pt x="12999" y="-614"/>
                    <a:pt x="14835" y="131"/>
                    <a:pt x="16574" y="2738"/>
                  </a:cubicBezTo>
                  <a:cubicBezTo>
                    <a:pt x="18314" y="5345"/>
                    <a:pt x="19957" y="9814"/>
                    <a:pt x="21600" y="14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956591" y="5970030"/>
              <a:ext cx="498560" cy="31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47" fill="norm" stroke="1" extrusionOk="0">
                  <a:moveTo>
                    <a:pt x="21558" y="0"/>
                  </a:moveTo>
                  <a:cubicBezTo>
                    <a:pt x="18172" y="725"/>
                    <a:pt x="14785" y="1450"/>
                    <a:pt x="11994" y="2319"/>
                  </a:cubicBezTo>
                  <a:cubicBezTo>
                    <a:pt x="9202" y="3189"/>
                    <a:pt x="7005" y="4204"/>
                    <a:pt x="5678" y="4929"/>
                  </a:cubicBezTo>
                  <a:cubicBezTo>
                    <a:pt x="4351" y="5654"/>
                    <a:pt x="3894" y="6089"/>
                    <a:pt x="3894" y="6451"/>
                  </a:cubicBezTo>
                  <a:cubicBezTo>
                    <a:pt x="3894" y="6813"/>
                    <a:pt x="4351" y="7103"/>
                    <a:pt x="6090" y="7756"/>
                  </a:cubicBezTo>
                  <a:cubicBezTo>
                    <a:pt x="7829" y="8408"/>
                    <a:pt x="10850" y="9423"/>
                    <a:pt x="12589" y="10220"/>
                  </a:cubicBezTo>
                  <a:cubicBezTo>
                    <a:pt x="14327" y="11017"/>
                    <a:pt x="14785" y="11597"/>
                    <a:pt x="14739" y="12105"/>
                  </a:cubicBezTo>
                  <a:cubicBezTo>
                    <a:pt x="14694" y="12612"/>
                    <a:pt x="14144" y="13047"/>
                    <a:pt x="12222" y="13917"/>
                  </a:cubicBezTo>
                  <a:cubicBezTo>
                    <a:pt x="10300" y="14787"/>
                    <a:pt x="7005" y="16091"/>
                    <a:pt x="4900" y="16889"/>
                  </a:cubicBezTo>
                  <a:cubicBezTo>
                    <a:pt x="2795" y="17686"/>
                    <a:pt x="1880" y="17976"/>
                    <a:pt x="1194" y="18338"/>
                  </a:cubicBezTo>
                  <a:cubicBezTo>
                    <a:pt x="507" y="18701"/>
                    <a:pt x="50" y="19136"/>
                    <a:pt x="4" y="19570"/>
                  </a:cubicBezTo>
                  <a:cubicBezTo>
                    <a:pt x="-42" y="20005"/>
                    <a:pt x="324" y="20440"/>
                    <a:pt x="2292" y="20803"/>
                  </a:cubicBezTo>
                  <a:cubicBezTo>
                    <a:pt x="4260" y="21165"/>
                    <a:pt x="7829" y="21455"/>
                    <a:pt x="11124" y="21528"/>
                  </a:cubicBezTo>
                  <a:cubicBezTo>
                    <a:pt x="14419" y="21600"/>
                    <a:pt x="17439" y="21455"/>
                    <a:pt x="20460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569449" y="5993830"/>
              <a:ext cx="292101" cy="3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03"/>
                  </a:moveTo>
                  <a:cubicBezTo>
                    <a:pt x="783" y="-33"/>
                    <a:pt x="1565" y="-170"/>
                    <a:pt x="2661" y="650"/>
                  </a:cubicBezTo>
                  <a:cubicBezTo>
                    <a:pt x="3757" y="1471"/>
                    <a:pt x="5165" y="3248"/>
                    <a:pt x="7122" y="6119"/>
                  </a:cubicBezTo>
                  <a:cubicBezTo>
                    <a:pt x="9078" y="8989"/>
                    <a:pt x="11583" y="12954"/>
                    <a:pt x="14087" y="15688"/>
                  </a:cubicBezTo>
                  <a:cubicBezTo>
                    <a:pt x="16591" y="18422"/>
                    <a:pt x="19096" y="19926"/>
                    <a:pt x="2160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512299" y="6001780"/>
              <a:ext cx="400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933"/>
                    <a:pt x="18171" y="1867"/>
                    <a:pt x="16000" y="3733"/>
                  </a:cubicBezTo>
                  <a:cubicBezTo>
                    <a:pt x="13829" y="5600"/>
                    <a:pt x="11200" y="8400"/>
                    <a:pt x="8457" y="11533"/>
                  </a:cubicBezTo>
                  <a:cubicBezTo>
                    <a:pt x="5714" y="14667"/>
                    <a:pt x="2857" y="18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836149" y="6274830"/>
              <a:ext cx="165101" cy="32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0"/>
                  </a:moveTo>
                  <a:cubicBezTo>
                    <a:pt x="20769" y="3345"/>
                    <a:pt x="19938" y="6689"/>
                    <a:pt x="18692" y="9894"/>
                  </a:cubicBezTo>
                  <a:cubicBezTo>
                    <a:pt x="17446" y="13099"/>
                    <a:pt x="15785" y="16165"/>
                    <a:pt x="14400" y="18046"/>
                  </a:cubicBezTo>
                  <a:cubicBezTo>
                    <a:pt x="13015" y="19928"/>
                    <a:pt x="11908" y="20625"/>
                    <a:pt x="10523" y="21043"/>
                  </a:cubicBezTo>
                  <a:cubicBezTo>
                    <a:pt x="9138" y="21461"/>
                    <a:pt x="7477" y="21600"/>
                    <a:pt x="5677" y="20137"/>
                  </a:cubicBezTo>
                  <a:cubicBezTo>
                    <a:pt x="3877" y="18674"/>
                    <a:pt x="1938" y="15608"/>
                    <a:pt x="0" y="12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026649" y="6116030"/>
              <a:ext cx="44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5143" y="1701"/>
                    <a:pt x="10286" y="-1622"/>
                    <a:pt x="13886" y="870"/>
                  </a:cubicBezTo>
                  <a:cubicBezTo>
                    <a:pt x="17486" y="3363"/>
                    <a:pt x="19543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